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notesSlides/notesSlide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6.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handoutMasterIdLst>
    <p:handoutMasterId r:id="rId58"/>
  </p:handoutMasterIdLst>
  <p:sldIdLst>
    <p:sldId id="259" r:id="rId5"/>
    <p:sldId id="735" r:id="rId6"/>
    <p:sldId id="713" r:id="rId7"/>
    <p:sldId id="256" r:id="rId8"/>
    <p:sldId id="715" r:id="rId9"/>
    <p:sldId id="709" r:id="rId10"/>
    <p:sldId id="676" r:id="rId11"/>
    <p:sldId id="707" r:id="rId12"/>
    <p:sldId id="712" r:id="rId13"/>
    <p:sldId id="680" r:id="rId14"/>
    <p:sldId id="274" r:id="rId15"/>
    <p:sldId id="694" r:id="rId16"/>
    <p:sldId id="628" r:id="rId17"/>
    <p:sldId id="696" r:id="rId18"/>
    <p:sldId id="697" r:id="rId19"/>
    <p:sldId id="698" r:id="rId20"/>
    <p:sldId id="718" r:id="rId21"/>
    <p:sldId id="699" r:id="rId22"/>
    <p:sldId id="633" r:id="rId23"/>
    <p:sldId id="281" r:id="rId24"/>
    <p:sldId id="639" r:id="rId25"/>
    <p:sldId id="737" r:id="rId26"/>
    <p:sldId id="674" r:id="rId27"/>
    <p:sldId id="738" r:id="rId28"/>
    <p:sldId id="645" r:id="rId29"/>
    <p:sldId id="741" r:id="rId30"/>
    <p:sldId id="717" r:id="rId31"/>
    <p:sldId id="731" r:id="rId32"/>
    <p:sldId id="617" r:id="rId33"/>
    <p:sldId id="722" r:id="rId34"/>
    <p:sldId id="721" r:id="rId35"/>
    <p:sldId id="279" r:id="rId36"/>
    <p:sldId id="710" r:id="rId37"/>
    <p:sldId id="681" r:id="rId38"/>
    <p:sldId id="687" r:id="rId39"/>
    <p:sldId id="685" r:id="rId40"/>
    <p:sldId id="701" r:id="rId41"/>
    <p:sldId id="686" r:id="rId42"/>
    <p:sldId id="702" r:id="rId43"/>
    <p:sldId id="706" r:id="rId44"/>
    <p:sldId id="700" r:id="rId45"/>
    <p:sldId id="723" r:id="rId46"/>
    <p:sldId id="739" r:id="rId47"/>
    <p:sldId id="740" r:id="rId48"/>
    <p:sldId id="668" r:id="rId49"/>
    <p:sldId id="720" r:id="rId50"/>
    <p:sldId id="729" r:id="rId51"/>
    <p:sldId id="724" r:id="rId52"/>
    <p:sldId id="647" r:id="rId53"/>
    <p:sldId id="646" r:id="rId54"/>
    <p:sldId id="655" r:id="rId55"/>
    <p:sldId id="657" r:id="rId56"/>
  </p:sldIdLst>
  <p:sldSz cx="12192000" cy="6858000"/>
  <p:notesSz cx="7099300" cy="10234613"/>
  <p:defaultText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CB44E28-D4E9-488E-8BAC-A19D83547D0E}">
          <p14:sldIdLst>
            <p14:sldId id="259"/>
            <p14:sldId id="735"/>
            <p14:sldId id="713"/>
            <p14:sldId id="256"/>
            <p14:sldId id="715"/>
            <p14:sldId id="709"/>
            <p14:sldId id="676"/>
            <p14:sldId id="707"/>
            <p14:sldId id="712"/>
            <p14:sldId id="680"/>
          </p14:sldIdLst>
        </p14:section>
        <p14:section name="Santé mentale" id="{0BBFDFE3-EA56-460E-A520-3E513EB8B7DA}">
          <p14:sldIdLst>
            <p14:sldId id="274"/>
            <p14:sldId id="694"/>
            <p14:sldId id="628"/>
            <p14:sldId id="696"/>
            <p14:sldId id="697"/>
            <p14:sldId id="698"/>
            <p14:sldId id="718"/>
            <p14:sldId id="699"/>
            <p14:sldId id="633"/>
            <p14:sldId id="281"/>
          </p14:sldIdLst>
        </p14:section>
        <p14:section name="Itinérance" id="{9246513F-D2B9-40B8-BF8F-440E892487E3}">
          <p14:sldIdLst>
            <p14:sldId id="639"/>
            <p14:sldId id="737"/>
            <p14:sldId id="674"/>
            <p14:sldId id="738"/>
            <p14:sldId id="645"/>
            <p14:sldId id="741"/>
            <p14:sldId id="717"/>
            <p14:sldId id="731"/>
            <p14:sldId id="617"/>
            <p14:sldId id="722"/>
            <p14:sldId id="721"/>
          </p14:sldIdLst>
        </p14:section>
        <p14:section name="Dépendance" id="{8949243C-0FB0-4445-837E-D3A317C2E015}">
          <p14:sldIdLst>
            <p14:sldId id="279"/>
            <p14:sldId id="710"/>
            <p14:sldId id="681"/>
            <p14:sldId id="687"/>
            <p14:sldId id="685"/>
            <p14:sldId id="701"/>
            <p14:sldId id="686"/>
            <p14:sldId id="702"/>
            <p14:sldId id="706"/>
            <p14:sldId id="700"/>
          </p14:sldIdLst>
        </p14:section>
        <p14:section name="Démarche de consultation régionale" id="{1A7CB569-6ADF-42DA-8668-653A4B75D680}">
          <p14:sldIdLst>
            <p14:sldId id="723"/>
            <p14:sldId id="739"/>
            <p14:sldId id="740"/>
            <p14:sldId id="668"/>
            <p14:sldId id="720"/>
            <p14:sldId id="729"/>
            <p14:sldId id="724"/>
            <p14:sldId id="647"/>
            <p14:sldId id="646"/>
            <p14:sldId id="655"/>
            <p14:sldId id="6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eur" initials="M" userId="Author" providerId="AD"/>
  <p188:author id="{4686E424-3542-7CBF-ABC9-17D32197379F}" name="Fanie Bourgeois (CISSSO)" initials="F(" userId="S::faniebourgeois@ssss.gouv.qc.ca::28af0830-5f42-4880-88a1-918e6d77835b" providerId="AD"/>
  <p188:author id="{DAEE203B-7C81-047F-F6CC-3D0E394BD27C}" name="Gabriel Fortin (CISSSO CDR)" initials="GC" userId="S::gabriel.fortin.cdr@ssss.gouv.qc.ca::f1d05eab-2e42-4a66-8454-372fea5b5d5c" providerId="AD"/>
  <p188:author id="{9059C785-6D33-4D8F-6C1A-00A08A15CB62}" name="Fanie Bourgeois (CISSSO)" initials="" userId="S::FanieBourgeois@ssss.gouv.qc.ca::28af0830-5f42-4880-88a1-918e6d77835b" providerId="AD"/>
  <p188:author id="{0303FEAF-93CA-3CA5-6F38-176A73DD71C2}" name="Gabriel Fortin (CISSSO CDR)" initials="" userId="S::Gabriel.Fortin.cdr@ssss.gouv.qc.ca::f1d05eab-2e42-4a66-8454-372fea5b5d5c" providerId="AD"/>
  <p188:author id="{F77BB2B4-6EA4-7A4C-C679-BAAD0893C1CD}" name="Valerie Aubut (CISSSO)" initials="V(" userId="S::valerie.aubut.cissso@ssss.gouv.qc.ca::f1b9c792-ba7f-4e76-b02b-3b811fb7d2e5" providerId="AD"/>
  <p188:author id="{CDD9E6C2-2519-69C2-D69D-45DA0E3DDA1C}" name="Caroline Veilleux (CISSSO DJ)" initials="CD" userId="S::carolineveilleux@ssss.gouv.qc.ca::42712006-5fef-4303-ac5f-dbfd21bc7a9b" providerId="AD"/>
  <p188:author id="{ED4488C9-1D04-78FD-3AF4-8737EA98B912}" name="Stéphanie Piché (CISSSO DSMD)" initials="SP" userId="S::stephaniepiche@ssss.gouv.qc.ca::94425cff-3b99-4755-bf4f-490de5294413" providerId="AD"/>
  <p188:author id="{E5FA55DB-308A-328D-1ABC-9DE52DF6CA37}" name="Jing Hu (CISSSO)" initials="J(" userId="S::jing.hu@ssss.gouv.qc.ca::c0e85438-9670-440f-9eb8-94b6c018afd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9EFEC"/>
    <a:srgbClr val="68C1B5"/>
    <a:srgbClr val="3E5CA7"/>
    <a:srgbClr val="FFFF66"/>
    <a:srgbClr val="589BB0"/>
    <a:srgbClr val="52AAC5"/>
    <a:srgbClr val="3E5CA6"/>
    <a:srgbClr val="002060"/>
    <a:srgbClr val="5C6E8A"/>
    <a:srgbClr val="48566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07FD2-7F2A-7F0F-3C0B-A977DD5DF79C}" v="1" dt="2026-04-23T15:35:56.381"/>
    <p1510:client id="{3B36448A-D97D-3875-0F35-B40B638EFCB7}" v="3" dt="2026-04-23T20:03:46.842"/>
    <p1510:client id="{41374972-EC7F-81FE-4C50-D297D2A98BD2}" v="129" dt="2026-04-23T19:34:51.685"/>
    <p1510:client id="{942E77AA-C26D-F573-1464-D56AECD2C12F}" v="1" dt="2026-04-23T14:55:34.039"/>
    <p1510:client id="{9CDE3571-6151-47E1-8641-EE3425C4F8F1}" v="8963" dt="2026-04-23T18:59:17.764"/>
    <p1510:client id="{A4FC3E8D-FCEF-9CE1-8C8E-3EF62E5E5C22}" v="29" dt="2026-04-23T18:15:16.168"/>
    <p1510:client id="{C501FCB2-E528-A8D0-DC9D-2B53A28456E5}" v="6" dt="2026-04-23T19:39:58.047"/>
    <p1510:client id="{D670973F-32D9-4A53-C909-583E3C8167F9}" v="1" dt="2026-04-23T20:00:45.618"/>
  </p1510:revLst>
</p1510:revInfo>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nie Bourgeois (CISSSO)" userId="S::faniebourgeois@ssss.gouv.qc.ca::28af0830-5f42-4880-88a1-918e6d77835b" providerId="AD" clId="Web-{11A265BD-3C80-5AA1-28B2-CE580D057EFF}"/>
    <pc:docChg chg="mod">
      <pc:chgData name="Fanie Bourgeois (CISSSO)" userId="S::faniebourgeois@ssss.gouv.qc.ca::28af0830-5f42-4880-88a1-918e6d77835b" providerId="AD" clId="Web-{11A265BD-3C80-5AA1-28B2-CE580D057EFF}" dt="2026-04-14T13:08:27.725" v="0"/>
      <pc:docMkLst>
        <pc:docMk/>
      </pc:docMkLst>
    </pc:docChg>
  </pc:docChgLst>
  <pc:docChgLst>
    <pc:chgData name="Isabelle Paradis (CISSSO)" userId="S::isabelle_paradis@ssss.gouv.qc.ca::2d13f012-6864-461c-a622-7d3eb8886882" providerId="AD" clId="Web-{B3EBF43C-CFC4-F935-CDB0-73149C7D33C1}"/>
    <pc:docChg chg="modSld">
      <pc:chgData name="Isabelle Paradis (CISSSO)" userId="S::isabelle_paradis@ssss.gouv.qc.ca::2d13f012-6864-461c-a622-7d3eb8886882" providerId="AD" clId="Web-{B3EBF43C-CFC4-F935-CDB0-73149C7D33C1}" dt="2026-04-16T20:50:26.308" v="15" actId="20577"/>
      <pc:docMkLst>
        <pc:docMk/>
      </pc:docMkLst>
    </pc:docChg>
  </pc:docChgLst>
  <pc:docChgLst>
    <pc:chgData name="Geneviève Prud'Homme (CISSSO)" userId="S::genevieve.prudhomme@ssss.gouv.qc.ca::6a507d5f-f728-4864-a530-81230953f659" providerId="AD" clId="Web-{9B2E478F-907A-5D42-A3FD-857C41EA5EA4}"/>
    <pc:docChg chg="modSld">
      <pc:chgData name="Geneviève Prud'Homme (CISSSO)" userId="S::genevieve.prudhomme@ssss.gouv.qc.ca::6a507d5f-f728-4864-a530-81230953f659" providerId="AD" clId="Web-{9B2E478F-907A-5D42-A3FD-857C41EA5EA4}" dt="2026-04-22T19:27:30.698" v="44" actId="20577"/>
      <pc:docMkLst>
        <pc:docMk/>
      </pc:docMkLst>
      <pc:sldChg chg="modSp">
        <pc:chgData name="Geneviève Prud'Homme (CISSSO)" userId="S::genevieve.prudhomme@ssss.gouv.qc.ca::6a507d5f-f728-4864-a530-81230953f659" providerId="AD" clId="Web-{9B2E478F-907A-5D42-A3FD-857C41EA5EA4}" dt="2026-04-22T19:27:30.698" v="44" actId="20577"/>
        <pc:sldMkLst>
          <pc:docMk/>
          <pc:sldMk cId="513161714" sldId="668"/>
        </pc:sldMkLst>
        <pc:graphicFrameChg chg="modGraphic">
          <ac:chgData name="Geneviève Prud'Homme (CISSSO)" userId="S::genevieve.prudhomme@ssss.gouv.qc.ca::6a507d5f-f728-4864-a530-81230953f659" providerId="AD" clId="Web-{9B2E478F-907A-5D42-A3FD-857C41EA5EA4}" dt="2026-04-22T19:27:30.698" v="44" actId="20577"/>
          <ac:graphicFrameMkLst>
            <pc:docMk/>
            <pc:sldMk cId="513161714" sldId="668"/>
            <ac:graphicFrameMk id="5" creationId="{64A05B76-A615-8033-C7CD-8BECB1EF41C4}"/>
          </ac:graphicFrameMkLst>
        </pc:graphicFrameChg>
      </pc:sldChg>
    </pc:docChg>
  </pc:docChgLst>
  <pc:docChgLst>
    <pc:chgData name="Valerie Aubut (CISSSO)" userId="S::valerie.aubut.cissso@ssss.gouv.qc.ca::f1b9c792-ba7f-4e76-b02b-3b811fb7d2e5" providerId="AD" clId="Web-{1A3CDCCD-861E-4C35-8693-0041ABF53EFB}"/>
    <pc:docChg chg="modSld">
      <pc:chgData name="Valerie Aubut (CISSSO)" userId="S::valerie.aubut.cissso@ssss.gouv.qc.ca::f1b9c792-ba7f-4e76-b02b-3b811fb7d2e5" providerId="AD" clId="Web-{1A3CDCCD-861E-4C35-8693-0041ABF53EFB}" dt="2026-03-26T15:11:06.780" v="132" actId="20577"/>
      <pc:docMkLst>
        <pc:docMk/>
      </pc:docMkLst>
    </pc:docChg>
  </pc:docChgLst>
  <pc:docChgLst>
    <pc:chgData name="Caroline Veilleux (CISSSO DJ)" userId="S::carolineveilleux@ssss.gouv.qc.ca::42712006-5fef-4303-ac5f-dbfd21bc7a9b" providerId="AD" clId="Web-{45315672-D01E-41AC-BAB2-5C2B20FBB7D1}"/>
    <pc:docChg chg="modSld">
      <pc:chgData name="Caroline Veilleux (CISSSO DJ)" userId="S::carolineveilleux@ssss.gouv.qc.ca::42712006-5fef-4303-ac5f-dbfd21bc7a9b" providerId="AD" clId="Web-{45315672-D01E-41AC-BAB2-5C2B20FBB7D1}" dt="2026-04-17T14:56:55.417" v="1" actId="20577"/>
      <pc:docMkLst>
        <pc:docMk/>
      </pc:docMkLst>
      <pc:sldChg chg="modSp">
        <pc:chgData name="Caroline Veilleux (CISSSO DJ)" userId="S::carolineveilleux@ssss.gouv.qc.ca::42712006-5fef-4303-ac5f-dbfd21bc7a9b" providerId="AD" clId="Web-{45315672-D01E-41AC-BAB2-5C2B20FBB7D1}" dt="2026-04-17T14:56:55.417" v="1" actId="20577"/>
        <pc:sldMkLst>
          <pc:docMk/>
          <pc:sldMk cId="2198042250" sldId="256"/>
        </pc:sldMkLst>
        <pc:spChg chg="mod">
          <ac:chgData name="Caroline Veilleux (CISSSO DJ)" userId="S::carolineveilleux@ssss.gouv.qc.ca::42712006-5fef-4303-ac5f-dbfd21bc7a9b" providerId="AD" clId="Web-{45315672-D01E-41AC-BAB2-5C2B20FBB7D1}" dt="2026-04-17T14:56:55.417" v="1" actId="20577"/>
          <ac:spMkLst>
            <pc:docMk/>
            <pc:sldMk cId="2198042250" sldId="256"/>
            <ac:spMk id="8" creationId="{1AB294E5-C1DA-4DD3-AFF7-3FE1D025773C}"/>
          </ac:spMkLst>
        </pc:spChg>
      </pc:sldChg>
    </pc:docChg>
  </pc:docChgLst>
  <pc:docChgLst>
    <pc:chgData name="Geneviève Prud'Homme (CISSSO)" userId="S::genevieve.prudhomme@ssss.gouv.qc.ca::6a507d5f-f728-4864-a530-81230953f659" providerId="AD" clId="Web-{CE3B9A0E-29B5-84AE-A787-C270B58F724B}"/>
    <pc:docChg chg="addSld modSld modSection">
      <pc:chgData name="Geneviève Prud'Homme (CISSSO)" userId="S::genevieve.prudhomme@ssss.gouv.qc.ca::6a507d5f-f728-4864-a530-81230953f659" providerId="AD" clId="Web-{CE3B9A0E-29B5-84AE-A787-C270B58F724B}" dt="2026-04-14T14:17:34.989" v="120"/>
      <pc:docMkLst>
        <pc:docMk/>
      </pc:docMkLst>
      <pc:sldChg chg="addSp modSp add mod replId chgLayout">
        <pc:chgData name="Geneviève Prud'Homme (CISSSO)" userId="S::genevieve.prudhomme@ssss.gouv.qc.ca::6a507d5f-f728-4864-a530-81230953f659" providerId="AD" clId="Web-{CE3B9A0E-29B5-84AE-A787-C270B58F724B}" dt="2026-04-14T14:17:34.989" v="120"/>
        <pc:sldMkLst>
          <pc:docMk/>
          <pc:sldMk cId="2114031118" sldId="628"/>
        </pc:sldMkLst>
        <pc:spChg chg="mod ord">
          <ac:chgData name="Geneviève Prud'Homme (CISSSO)" userId="S::genevieve.prudhomme@ssss.gouv.qc.ca::6a507d5f-f728-4864-a530-81230953f659" providerId="AD" clId="Web-{CE3B9A0E-29B5-84AE-A787-C270B58F724B}" dt="2026-04-14T14:17:34.989" v="120"/>
          <ac:spMkLst>
            <pc:docMk/>
            <pc:sldMk cId="2114031118" sldId="628"/>
            <ac:spMk id="2" creationId="{6985C7A6-BAFF-5EAC-9D95-822A0AF857E2}"/>
          </ac:spMkLst>
        </pc:spChg>
        <pc:spChg chg="mod ord">
          <ac:chgData name="Geneviève Prud'Homme (CISSSO)" userId="S::genevieve.prudhomme@ssss.gouv.qc.ca::6a507d5f-f728-4864-a530-81230953f659" providerId="AD" clId="Web-{CE3B9A0E-29B5-84AE-A787-C270B58F724B}" dt="2026-04-14T14:17:34.989" v="120"/>
          <ac:spMkLst>
            <pc:docMk/>
            <pc:sldMk cId="2114031118" sldId="628"/>
            <ac:spMk id="4" creationId="{78A8362A-8EC1-2B84-3E8F-A4CB214BEC79}"/>
          </ac:spMkLst>
        </pc:spChg>
      </pc:sldChg>
    </pc:docChg>
  </pc:docChgLst>
  <pc:docChgLst>
    <pc:chgData name="Isabelle Paradis (CISSSO)" userId="S::isabelle_paradis@ssss.gouv.qc.ca::2d13f012-6864-461c-a622-7d3eb8886882" providerId="AD" clId="Web-{9635E350-6707-8520-6A56-6094359557CA}"/>
    <pc:docChg chg="addSld delSld modSld sldOrd modSection">
      <pc:chgData name="Isabelle Paradis (CISSSO)" userId="S::isabelle_paradis@ssss.gouv.qc.ca::2d13f012-6864-461c-a622-7d3eb8886882" providerId="AD" clId="Web-{9635E350-6707-8520-6A56-6094359557CA}" dt="2026-04-14T15:04:12.367" v="1585" actId="20577"/>
      <pc:docMkLst>
        <pc:docMk/>
      </pc:docMkLst>
      <pc:sldChg chg="addSp modSp">
        <pc:chgData name="Isabelle Paradis (CISSSO)" userId="S::isabelle_paradis@ssss.gouv.qc.ca::2d13f012-6864-461c-a622-7d3eb8886882" providerId="AD" clId="Web-{9635E350-6707-8520-6A56-6094359557CA}" dt="2026-04-14T13:50:10.070" v="3" actId="14100"/>
        <pc:sldMkLst>
          <pc:docMk/>
          <pc:sldMk cId="2746416806" sldId="279"/>
        </pc:sldMkLst>
      </pc:sldChg>
    </pc:docChg>
  </pc:docChgLst>
  <pc:docChgLst>
    <pc:chgData name="Geneviève Prud'Homme (CISSSO)" userId="S::genevieve.prudhomme@ssss.gouv.qc.ca::6a507d5f-f728-4864-a530-81230953f659" providerId="AD" clId="Web-{13DD79E9-6644-B01B-3932-9A2F47709539}"/>
    <pc:docChg chg="delSld modSld modSection">
      <pc:chgData name="Geneviève Prud'Homme (CISSSO)" userId="S::genevieve.prudhomme@ssss.gouv.qc.ca::6a507d5f-f728-4864-a530-81230953f659" providerId="AD" clId="Web-{13DD79E9-6644-B01B-3932-9A2F47709539}" dt="2026-04-21T16:07:49.359" v="674" actId="20577"/>
      <pc:docMkLst>
        <pc:docMk/>
      </pc:docMkLst>
      <pc:sldChg chg="addSp modSp">
        <pc:chgData name="Geneviève Prud'Homme (CISSSO)" userId="S::genevieve.prudhomme@ssss.gouv.qc.ca::6a507d5f-f728-4864-a530-81230953f659" providerId="AD" clId="Web-{13DD79E9-6644-B01B-3932-9A2F47709539}" dt="2026-04-21T15:38:29.335" v="28" actId="1076"/>
        <pc:sldMkLst>
          <pc:docMk/>
          <pc:sldMk cId="4206338154" sldId="274"/>
        </pc:sldMkLst>
        <pc:picChg chg="add mod">
          <ac:chgData name="Geneviève Prud'Homme (CISSSO)" userId="S::genevieve.prudhomme@ssss.gouv.qc.ca::6a507d5f-f728-4864-a530-81230953f659" providerId="AD" clId="Web-{13DD79E9-6644-B01B-3932-9A2F47709539}" dt="2026-04-21T15:38:29.335" v="28" actId="1076"/>
          <ac:picMkLst>
            <pc:docMk/>
            <pc:sldMk cId="4206338154" sldId="274"/>
            <ac:picMk id="3" creationId="{572C0D75-A51F-BF83-BB98-25F69DD4DAAC}"/>
          </ac:picMkLst>
        </pc:picChg>
      </pc:sldChg>
      <pc:sldChg chg="modSp">
        <pc:chgData name="Geneviève Prud'Homme (CISSSO)" userId="S::genevieve.prudhomme@ssss.gouv.qc.ca::6a507d5f-f728-4864-a530-81230953f659" providerId="AD" clId="Web-{13DD79E9-6644-B01B-3932-9A2F47709539}" dt="2026-04-21T16:07:49.359" v="674" actId="20577"/>
        <pc:sldMkLst>
          <pc:docMk/>
          <pc:sldMk cId="2418539557" sldId="281"/>
        </pc:sldMkLst>
        <pc:graphicFrameChg chg="modGraphic">
          <ac:chgData name="Geneviève Prud'Homme (CISSSO)" userId="S::genevieve.prudhomme@ssss.gouv.qc.ca::6a507d5f-f728-4864-a530-81230953f659" providerId="AD" clId="Web-{13DD79E9-6644-B01B-3932-9A2F47709539}" dt="2026-04-21T16:07:49.359" v="674" actId="20577"/>
          <ac:graphicFrameMkLst>
            <pc:docMk/>
            <pc:sldMk cId="2418539557" sldId="281"/>
            <ac:graphicFrameMk id="6" creationId="{2B961D47-F12E-129B-9255-1BE8B8E2EABE}"/>
          </ac:graphicFrameMkLst>
        </pc:graphicFrameChg>
      </pc:sldChg>
      <pc:sldChg chg="modSp">
        <pc:chgData name="Geneviève Prud'Homme (CISSSO)" userId="S::genevieve.prudhomme@ssss.gouv.qc.ca::6a507d5f-f728-4864-a530-81230953f659" providerId="AD" clId="Web-{13DD79E9-6644-B01B-3932-9A2F47709539}" dt="2026-04-21T15:49:00.384" v="191" actId="20577"/>
        <pc:sldMkLst>
          <pc:docMk/>
          <pc:sldMk cId="2114031118" sldId="628"/>
        </pc:sldMkLst>
        <pc:spChg chg="mod">
          <ac:chgData name="Geneviève Prud'Homme (CISSSO)" userId="S::genevieve.prudhomme@ssss.gouv.qc.ca::6a507d5f-f728-4864-a530-81230953f659" providerId="AD" clId="Web-{13DD79E9-6644-B01B-3932-9A2F47709539}" dt="2026-04-21T15:45:02.024" v="93" actId="20577"/>
          <ac:spMkLst>
            <pc:docMk/>
            <pc:sldMk cId="2114031118" sldId="628"/>
            <ac:spMk id="14" creationId="{64F56CE8-5E2A-FE82-40CB-EC9475C069C0}"/>
          </ac:spMkLst>
        </pc:spChg>
        <pc:spChg chg="mod">
          <ac:chgData name="Geneviève Prud'Homme (CISSSO)" userId="S::genevieve.prudhomme@ssss.gouv.qc.ca::6a507d5f-f728-4864-a530-81230953f659" providerId="AD" clId="Web-{13DD79E9-6644-B01B-3932-9A2F47709539}" dt="2026-04-21T15:49:00.384" v="191" actId="20577"/>
          <ac:spMkLst>
            <pc:docMk/>
            <pc:sldMk cId="2114031118" sldId="628"/>
            <ac:spMk id="15" creationId="{CF563EEF-F42D-E70A-73D0-805F68F07D38}"/>
          </ac:spMkLst>
        </pc:spChg>
        <pc:spChg chg="mod">
          <ac:chgData name="Geneviève Prud'Homme (CISSSO)" userId="S::genevieve.prudhomme@ssss.gouv.qc.ca::6a507d5f-f728-4864-a530-81230953f659" providerId="AD" clId="Web-{13DD79E9-6644-B01B-3932-9A2F47709539}" dt="2026-04-21T15:44:01.509" v="73" actId="20577"/>
          <ac:spMkLst>
            <pc:docMk/>
            <pc:sldMk cId="2114031118" sldId="628"/>
            <ac:spMk id="16" creationId="{F1B20EC3-309A-97DB-1FBE-28969639AE21}"/>
          </ac:spMkLst>
        </pc:spChg>
        <pc:spChg chg="mod">
          <ac:chgData name="Geneviève Prud'Homme (CISSSO)" userId="S::genevieve.prudhomme@ssss.gouv.qc.ca::6a507d5f-f728-4864-a530-81230953f659" providerId="AD" clId="Web-{13DD79E9-6644-B01B-3932-9A2F47709539}" dt="2026-04-21T15:45:38.024" v="102" actId="20577"/>
          <ac:spMkLst>
            <pc:docMk/>
            <pc:sldMk cId="2114031118" sldId="628"/>
            <ac:spMk id="35" creationId="{3F64FA63-4D81-059D-6306-89A8FCACB730}"/>
          </ac:spMkLst>
        </pc:spChg>
        <pc:spChg chg="mod">
          <ac:chgData name="Geneviève Prud'Homme (CISSSO)" userId="S::genevieve.prudhomme@ssss.gouv.qc.ca::6a507d5f-f728-4864-a530-81230953f659" providerId="AD" clId="Web-{13DD79E9-6644-B01B-3932-9A2F47709539}" dt="2026-04-21T15:47:52.025" v="159" actId="20577"/>
          <ac:spMkLst>
            <pc:docMk/>
            <pc:sldMk cId="2114031118" sldId="628"/>
            <ac:spMk id="43" creationId="{DA63C7EA-5042-CE55-78E9-9E6216578BC3}"/>
          </ac:spMkLst>
        </pc:spChg>
        <pc:spChg chg="mod">
          <ac:chgData name="Geneviève Prud'Homme (CISSSO)" userId="S::genevieve.prudhomme@ssss.gouv.qc.ca::6a507d5f-f728-4864-a530-81230953f659" providerId="AD" clId="Web-{13DD79E9-6644-B01B-3932-9A2F47709539}" dt="2026-04-21T15:44:10.993" v="75" actId="20577"/>
          <ac:spMkLst>
            <pc:docMk/>
            <pc:sldMk cId="2114031118" sldId="628"/>
            <ac:spMk id="44" creationId="{67BBD04D-FAFD-8AEF-CDFF-ED83A7BDA581}"/>
          </ac:spMkLst>
        </pc:spChg>
      </pc:sldChg>
      <pc:sldChg chg="modSp">
        <pc:chgData name="Geneviève Prud'Homme (CISSSO)" userId="S::genevieve.prudhomme@ssss.gouv.qc.ca::6a507d5f-f728-4864-a530-81230953f659" providerId="AD" clId="Web-{13DD79E9-6644-B01B-3932-9A2F47709539}" dt="2026-04-21T16:04:01.653" v="574" actId="20577"/>
        <pc:sldMkLst>
          <pc:docMk/>
          <pc:sldMk cId="2627876564" sldId="633"/>
        </pc:sldMkLst>
        <pc:graphicFrameChg chg="mod modGraphic">
          <ac:chgData name="Geneviève Prud'Homme (CISSSO)" userId="S::genevieve.prudhomme@ssss.gouv.qc.ca::6a507d5f-f728-4864-a530-81230953f659" providerId="AD" clId="Web-{13DD79E9-6644-B01B-3932-9A2F47709539}" dt="2026-04-21T16:04:01.653" v="574" actId="20577"/>
          <ac:graphicFrameMkLst>
            <pc:docMk/>
            <pc:sldMk cId="2627876564" sldId="633"/>
            <ac:graphicFrameMk id="8" creationId="{4D40F54F-32DF-6C92-249B-833B9A8051D3}"/>
          </ac:graphicFrameMkLst>
        </pc:graphicFrameChg>
      </pc:sldChg>
      <pc:sldChg chg="modSp">
        <pc:chgData name="Geneviève Prud'Homme (CISSSO)" userId="S::genevieve.prudhomme@ssss.gouv.qc.ca::6a507d5f-f728-4864-a530-81230953f659" providerId="AD" clId="Web-{13DD79E9-6644-B01B-3932-9A2F47709539}" dt="2026-04-21T15:30:22.644" v="11" actId="20577"/>
        <pc:sldMkLst>
          <pc:docMk/>
          <pc:sldMk cId="1619238873" sldId="680"/>
        </pc:sldMkLst>
        <pc:spChg chg="mod">
          <ac:chgData name="Geneviève Prud'Homme (CISSSO)" userId="S::genevieve.prudhomme@ssss.gouv.qc.ca::6a507d5f-f728-4864-a530-81230953f659" providerId="AD" clId="Web-{13DD79E9-6644-B01B-3932-9A2F47709539}" dt="2026-04-21T15:29:43.893" v="10" actId="20577"/>
          <ac:spMkLst>
            <pc:docMk/>
            <pc:sldMk cId="1619238873" sldId="680"/>
            <ac:spMk id="13" creationId="{28267166-0C91-D286-4992-26A5C410F393}"/>
          </ac:spMkLst>
        </pc:spChg>
        <pc:graphicFrameChg chg="modGraphic">
          <ac:chgData name="Geneviève Prud'Homme (CISSSO)" userId="S::genevieve.prudhomme@ssss.gouv.qc.ca::6a507d5f-f728-4864-a530-81230953f659" providerId="AD" clId="Web-{13DD79E9-6644-B01B-3932-9A2F47709539}" dt="2026-04-21T15:30:22.644" v="11" actId="20577"/>
          <ac:graphicFrameMkLst>
            <pc:docMk/>
            <pc:sldMk cId="1619238873" sldId="680"/>
            <ac:graphicFrameMk id="5" creationId="{9730B277-BDF8-F627-B958-61ACE8A21218}"/>
          </ac:graphicFrameMkLst>
        </pc:graphicFrameChg>
        <pc:graphicFrameChg chg="modGraphic">
          <ac:chgData name="Geneviève Prud'Homme (CISSSO)" userId="S::genevieve.prudhomme@ssss.gouv.qc.ca::6a507d5f-f728-4864-a530-81230953f659" providerId="AD" clId="Web-{13DD79E9-6644-B01B-3932-9A2F47709539}" dt="2026-04-21T15:29:23.112" v="9" actId="20577"/>
          <ac:graphicFrameMkLst>
            <pc:docMk/>
            <pc:sldMk cId="1619238873" sldId="680"/>
            <ac:graphicFrameMk id="7" creationId="{AEF832BE-480F-F5D8-14A3-56F9CFA33DF4}"/>
          </ac:graphicFrameMkLst>
        </pc:graphicFrameChg>
      </pc:sldChg>
      <pc:sldChg chg="addSp modSp">
        <pc:chgData name="Geneviève Prud'Homme (CISSSO)" userId="S::genevieve.prudhomme@ssss.gouv.qc.ca::6a507d5f-f728-4864-a530-81230953f659" providerId="AD" clId="Web-{13DD79E9-6644-B01B-3932-9A2F47709539}" dt="2026-04-21T15:42:52.774" v="70" actId="1076"/>
        <pc:sldMkLst>
          <pc:docMk/>
          <pc:sldMk cId="3341332672" sldId="694"/>
        </pc:sldMkLst>
        <pc:spChg chg="mod">
          <ac:chgData name="Geneviève Prud'Homme (CISSSO)" userId="S::genevieve.prudhomme@ssss.gouv.qc.ca::6a507d5f-f728-4864-a530-81230953f659" providerId="AD" clId="Web-{13DD79E9-6644-B01B-3932-9A2F47709539}" dt="2026-04-21T15:32:03.691" v="18" actId="20577"/>
          <ac:spMkLst>
            <pc:docMk/>
            <pc:sldMk cId="3341332672" sldId="694"/>
            <ac:spMk id="11" creationId="{F7C3C67F-1066-8147-88B3-9CAB1CC207AB}"/>
          </ac:spMkLst>
        </pc:spChg>
        <pc:spChg chg="mod">
          <ac:chgData name="Geneviève Prud'Homme (CISSSO)" userId="S::genevieve.prudhomme@ssss.gouv.qc.ca::6a507d5f-f728-4864-a530-81230953f659" providerId="AD" clId="Web-{13DD79E9-6644-B01B-3932-9A2F47709539}" dt="2026-04-21T15:31:58.284" v="17" actId="20577"/>
          <ac:spMkLst>
            <pc:docMk/>
            <pc:sldMk cId="3341332672" sldId="694"/>
            <ac:spMk id="14" creationId="{E4F34B84-C30B-4BD9-2FBE-6B76D9BA8C47}"/>
          </ac:spMkLst>
        </pc:spChg>
        <pc:spChg chg="mod">
          <ac:chgData name="Geneviève Prud'Homme (CISSSO)" userId="S::genevieve.prudhomme@ssss.gouv.qc.ca::6a507d5f-f728-4864-a530-81230953f659" providerId="AD" clId="Web-{13DD79E9-6644-B01B-3932-9A2F47709539}" dt="2026-04-21T15:31:52.081" v="16" actId="20577"/>
          <ac:spMkLst>
            <pc:docMk/>
            <pc:sldMk cId="3341332672" sldId="694"/>
            <ac:spMk id="17" creationId="{8D8A5433-264F-3120-3252-82EE1E9167E2}"/>
          </ac:spMkLst>
        </pc:spChg>
        <pc:spChg chg="mod">
          <ac:chgData name="Geneviève Prud'Homme (CISSSO)" userId="S::genevieve.prudhomme@ssss.gouv.qc.ca::6a507d5f-f728-4864-a530-81230953f659" providerId="AD" clId="Web-{13DD79E9-6644-B01B-3932-9A2F47709539}" dt="2026-04-21T15:42:38.289" v="63" actId="20577"/>
          <ac:spMkLst>
            <pc:docMk/>
            <pc:sldMk cId="3341332672" sldId="694"/>
            <ac:spMk id="27" creationId="{A0F2D807-E06F-E67F-5DC1-E2B1D5C1B494}"/>
          </ac:spMkLst>
        </pc:spChg>
        <pc:spChg chg="mod">
          <ac:chgData name="Geneviève Prud'Homme (CISSSO)" userId="S::genevieve.prudhomme@ssss.gouv.qc.ca::6a507d5f-f728-4864-a530-81230953f659" providerId="AD" clId="Web-{13DD79E9-6644-B01B-3932-9A2F47709539}" dt="2026-04-21T15:32:55.582" v="23" actId="20577"/>
          <ac:spMkLst>
            <pc:docMk/>
            <pc:sldMk cId="3341332672" sldId="694"/>
            <ac:spMk id="1223" creationId="{3E5E7022-595E-4EC8-48BF-A4927F2ECAF7}"/>
          </ac:spMkLst>
        </pc:spChg>
        <pc:spChg chg="mod">
          <ac:chgData name="Geneviève Prud'Homme (CISSSO)" userId="S::genevieve.prudhomme@ssss.gouv.qc.ca::6a507d5f-f728-4864-a530-81230953f659" providerId="AD" clId="Web-{13DD79E9-6644-B01B-3932-9A2F47709539}" dt="2026-04-21T15:32:31.128" v="22" actId="20577"/>
          <ac:spMkLst>
            <pc:docMk/>
            <pc:sldMk cId="3341332672" sldId="694"/>
            <ac:spMk id="1257" creationId="{BE569863-DFAE-5886-F73D-C66C4787ECD5}"/>
          </ac:spMkLst>
        </pc:spChg>
        <pc:spChg chg="mod">
          <ac:chgData name="Geneviève Prud'Homme (CISSSO)" userId="S::genevieve.prudhomme@ssss.gouv.qc.ca::6a507d5f-f728-4864-a530-81230953f659" providerId="AD" clId="Web-{13DD79E9-6644-B01B-3932-9A2F47709539}" dt="2026-04-21T15:32:25.160" v="21" actId="20577"/>
          <ac:spMkLst>
            <pc:docMk/>
            <pc:sldMk cId="3341332672" sldId="694"/>
            <ac:spMk id="1292" creationId="{3177393E-A462-5411-5207-977AC9370400}"/>
          </ac:spMkLst>
        </pc:spChg>
        <pc:spChg chg="mod">
          <ac:chgData name="Geneviève Prud'Homme (CISSSO)" userId="S::genevieve.prudhomme@ssss.gouv.qc.ca::6a507d5f-f728-4864-a530-81230953f659" providerId="AD" clId="Web-{13DD79E9-6644-B01B-3932-9A2F47709539}" dt="2026-04-21T15:32:18.441" v="20" actId="20577"/>
          <ac:spMkLst>
            <pc:docMk/>
            <pc:sldMk cId="3341332672" sldId="694"/>
            <ac:spMk id="1295" creationId="{9BF5BB6C-8E54-A3CD-C999-6CA8E59E63CA}"/>
          </ac:spMkLst>
        </pc:spChg>
        <pc:spChg chg="mod">
          <ac:chgData name="Geneviève Prud'Homme (CISSSO)" userId="S::genevieve.prudhomme@ssss.gouv.qc.ca::6a507d5f-f728-4864-a530-81230953f659" providerId="AD" clId="Web-{13DD79E9-6644-B01B-3932-9A2F47709539}" dt="2026-04-21T15:32:07.769" v="19" actId="20577"/>
          <ac:spMkLst>
            <pc:docMk/>
            <pc:sldMk cId="3341332672" sldId="694"/>
            <ac:spMk id="1298" creationId="{96593C37-B927-A691-DD7D-83D9C0ED1E1C}"/>
          </ac:spMkLst>
        </pc:spChg>
      </pc:sldChg>
      <pc:sldChg chg="modSp">
        <pc:chgData name="Geneviève Prud'Homme (CISSSO)" userId="S::genevieve.prudhomme@ssss.gouv.qc.ca::6a507d5f-f728-4864-a530-81230953f659" providerId="AD" clId="Web-{13DD79E9-6644-B01B-3932-9A2F47709539}" dt="2026-04-21T15:48:33.572" v="189" actId="20577"/>
        <pc:sldMkLst>
          <pc:docMk/>
          <pc:sldMk cId="3093199953" sldId="696"/>
        </pc:sldMkLst>
        <pc:spChg chg="mod">
          <ac:chgData name="Geneviève Prud'Homme (CISSSO)" userId="S::genevieve.prudhomme@ssss.gouv.qc.ca::6a507d5f-f728-4864-a530-81230953f659" providerId="AD" clId="Web-{13DD79E9-6644-B01B-3932-9A2F47709539}" dt="2026-04-21T15:46:16.196" v="113" actId="20577"/>
          <ac:spMkLst>
            <pc:docMk/>
            <pc:sldMk cId="3093199953" sldId="696"/>
            <ac:spMk id="14" creationId="{743D4641-0857-D6EF-9D85-0F400BE196B8}"/>
          </ac:spMkLst>
        </pc:spChg>
        <pc:spChg chg="mod">
          <ac:chgData name="Geneviève Prud'Homme (CISSSO)" userId="S::genevieve.prudhomme@ssss.gouv.qc.ca::6a507d5f-f728-4864-a530-81230953f659" providerId="AD" clId="Web-{13DD79E9-6644-B01B-3932-9A2F47709539}" dt="2026-04-21T15:48:33.572" v="189" actId="20577"/>
          <ac:spMkLst>
            <pc:docMk/>
            <pc:sldMk cId="3093199953" sldId="696"/>
            <ac:spMk id="15" creationId="{042C88C3-E1D5-2961-88D3-2C1A95EF507A}"/>
          </ac:spMkLst>
        </pc:spChg>
        <pc:spChg chg="mod">
          <ac:chgData name="Geneviève Prud'Homme (CISSSO)" userId="S::genevieve.prudhomme@ssss.gouv.qc.ca::6a507d5f-f728-4864-a530-81230953f659" providerId="AD" clId="Web-{13DD79E9-6644-B01B-3932-9A2F47709539}" dt="2026-04-21T15:45:55.446" v="104" actId="20577"/>
          <ac:spMkLst>
            <pc:docMk/>
            <pc:sldMk cId="3093199953" sldId="696"/>
            <ac:spMk id="16" creationId="{7A02A1C9-4503-B1CE-755A-9135EAC752B4}"/>
          </ac:spMkLst>
        </pc:spChg>
      </pc:sldChg>
      <pc:sldChg chg="modSp">
        <pc:chgData name="Geneviève Prud'Homme (CISSSO)" userId="S::genevieve.prudhomme@ssss.gouv.qc.ca::6a507d5f-f728-4864-a530-81230953f659" providerId="AD" clId="Web-{13DD79E9-6644-B01B-3932-9A2F47709539}" dt="2026-04-21T15:50:30.401" v="230" actId="20577"/>
        <pc:sldMkLst>
          <pc:docMk/>
          <pc:sldMk cId="540504723" sldId="697"/>
        </pc:sldMkLst>
        <pc:spChg chg="mod">
          <ac:chgData name="Geneviève Prud'Homme (CISSSO)" userId="S::genevieve.prudhomme@ssss.gouv.qc.ca::6a507d5f-f728-4864-a530-81230953f659" providerId="AD" clId="Web-{13DD79E9-6644-B01B-3932-9A2F47709539}" dt="2026-04-21T15:50:30.401" v="230" actId="20577"/>
          <ac:spMkLst>
            <pc:docMk/>
            <pc:sldMk cId="540504723" sldId="697"/>
            <ac:spMk id="14" creationId="{ECF6B3CE-0982-85FD-0FD6-CCACA6274AB8}"/>
          </ac:spMkLst>
        </pc:spChg>
      </pc:sldChg>
      <pc:sldChg chg="modSp">
        <pc:chgData name="Geneviève Prud'Homme (CISSSO)" userId="S::genevieve.prudhomme@ssss.gouv.qc.ca::6a507d5f-f728-4864-a530-81230953f659" providerId="AD" clId="Web-{13DD79E9-6644-B01B-3932-9A2F47709539}" dt="2026-04-21T15:52:04.870" v="238" actId="20577"/>
        <pc:sldMkLst>
          <pc:docMk/>
          <pc:sldMk cId="815484204" sldId="699"/>
        </pc:sldMkLst>
        <pc:spChg chg="mod">
          <ac:chgData name="Geneviève Prud'Homme (CISSSO)" userId="S::genevieve.prudhomme@ssss.gouv.qc.ca::6a507d5f-f728-4864-a530-81230953f659" providerId="AD" clId="Web-{13DD79E9-6644-B01B-3932-9A2F47709539}" dt="2026-04-21T15:51:46.854" v="234" actId="20577"/>
          <ac:spMkLst>
            <pc:docMk/>
            <pc:sldMk cId="815484204" sldId="699"/>
            <ac:spMk id="14" creationId="{6B8EE5BC-46BC-6853-FD80-C7874802DA37}"/>
          </ac:spMkLst>
        </pc:spChg>
        <pc:spChg chg="mod">
          <ac:chgData name="Geneviève Prud'Homme (CISSSO)" userId="S::genevieve.prudhomme@ssss.gouv.qc.ca::6a507d5f-f728-4864-a530-81230953f659" providerId="AD" clId="Web-{13DD79E9-6644-B01B-3932-9A2F47709539}" dt="2026-04-21T15:51:55.745" v="236" actId="20577"/>
          <ac:spMkLst>
            <pc:docMk/>
            <pc:sldMk cId="815484204" sldId="699"/>
            <ac:spMk id="15" creationId="{814B8BCF-4842-7453-BEBD-6675EC43A9ED}"/>
          </ac:spMkLst>
        </pc:spChg>
        <pc:spChg chg="mod">
          <ac:chgData name="Geneviève Prud'Homme (CISSSO)" userId="S::genevieve.prudhomme@ssss.gouv.qc.ca::6a507d5f-f728-4864-a530-81230953f659" providerId="AD" clId="Web-{13DD79E9-6644-B01B-3932-9A2F47709539}" dt="2026-04-21T15:51:50.932" v="235" actId="20577"/>
          <ac:spMkLst>
            <pc:docMk/>
            <pc:sldMk cId="815484204" sldId="699"/>
            <ac:spMk id="16" creationId="{3F398E51-1F8A-31FA-49FC-9430A5AE9A85}"/>
          </ac:spMkLst>
        </pc:spChg>
        <pc:spChg chg="mod">
          <ac:chgData name="Geneviève Prud'Homme (CISSSO)" userId="S::genevieve.prudhomme@ssss.gouv.qc.ca::6a507d5f-f728-4864-a530-81230953f659" providerId="AD" clId="Web-{13DD79E9-6644-B01B-3932-9A2F47709539}" dt="2026-04-21T15:52:04.870" v="238" actId="20577"/>
          <ac:spMkLst>
            <pc:docMk/>
            <pc:sldMk cId="815484204" sldId="699"/>
            <ac:spMk id="43" creationId="{4E71189E-D60F-AE99-73A5-07D55CFE0759}"/>
          </ac:spMkLst>
        </pc:spChg>
        <pc:spChg chg="mod">
          <ac:chgData name="Geneviève Prud'Homme (CISSSO)" userId="S::genevieve.prudhomme@ssss.gouv.qc.ca::6a507d5f-f728-4864-a530-81230953f659" providerId="AD" clId="Web-{13DD79E9-6644-B01B-3932-9A2F47709539}" dt="2026-04-21T15:52:00.589" v="237" actId="20577"/>
          <ac:spMkLst>
            <pc:docMk/>
            <pc:sldMk cId="815484204" sldId="699"/>
            <ac:spMk id="44" creationId="{BBA2802D-F912-B443-8D83-B477515844B9}"/>
          </ac:spMkLst>
        </pc:spChg>
      </pc:sldChg>
      <pc:sldChg chg="modSp">
        <pc:chgData name="Geneviève Prud'Homme (CISSSO)" userId="S::genevieve.prudhomme@ssss.gouv.qc.ca::6a507d5f-f728-4864-a530-81230953f659" providerId="AD" clId="Web-{13DD79E9-6644-B01B-3932-9A2F47709539}" dt="2026-04-21T15:26:55.877" v="7" actId="1076"/>
        <pc:sldMkLst>
          <pc:docMk/>
          <pc:sldMk cId="3045153764" sldId="713"/>
        </pc:sldMkLst>
        <pc:graphicFrameChg chg="mod">
          <ac:chgData name="Geneviève Prud'Homme (CISSSO)" userId="S::genevieve.prudhomme@ssss.gouv.qc.ca::6a507d5f-f728-4864-a530-81230953f659" providerId="AD" clId="Web-{13DD79E9-6644-B01B-3932-9A2F47709539}" dt="2026-04-21T15:26:55.877" v="7" actId="1076"/>
          <ac:graphicFrameMkLst>
            <pc:docMk/>
            <pc:sldMk cId="3045153764" sldId="713"/>
            <ac:graphicFrameMk id="5" creationId="{863900F7-DE0E-3F45-AF3A-E9DD67ABFF41}"/>
          </ac:graphicFrameMkLst>
        </pc:graphicFrameChg>
      </pc:sldChg>
      <pc:sldChg chg="modSp">
        <pc:chgData name="Geneviève Prud'Homme (CISSSO)" userId="S::genevieve.prudhomme@ssss.gouv.qc.ca::6a507d5f-f728-4864-a530-81230953f659" providerId="AD" clId="Web-{13DD79E9-6644-B01B-3932-9A2F47709539}" dt="2026-04-21T15:27:55.081" v="8" actId="20577"/>
        <pc:sldMkLst>
          <pc:docMk/>
          <pc:sldMk cId="3123715749" sldId="715"/>
        </pc:sldMkLst>
        <pc:spChg chg="mod">
          <ac:chgData name="Geneviève Prud'Homme (CISSSO)" userId="S::genevieve.prudhomme@ssss.gouv.qc.ca::6a507d5f-f728-4864-a530-81230953f659" providerId="AD" clId="Web-{13DD79E9-6644-B01B-3932-9A2F47709539}" dt="2026-04-21T15:27:55.081" v="8" actId="20577"/>
          <ac:spMkLst>
            <pc:docMk/>
            <pc:sldMk cId="3123715749" sldId="715"/>
            <ac:spMk id="13" creationId="{0098C997-7547-852E-B7C8-30609D9EAD55}"/>
          </ac:spMkLst>
        </pc:spChg>
      </pc:sldChg>
    </pc:docChg>
  </pc:docChgLst>
  <pc:docChgLst>
    <pc:chgData name="Isabelle Paradis (CISSSO)" userId="S::isabelle_paradis@ssss.gouv.qc.ca::2d13f012-6864-461c-a622-7d3eb8886882" providerId="AD" clId="Web-{A9475723-903D-2FB6-EE43-B899BFA9DD43}"/>
    <pc:docChg chg="addSld delSld modSld sldOrd modSection">
      <pc:chgData name="Isabelle Paradis (CISSSO)" userId="S::isabelle_paradis@ssss.gouv.qc.ca::2d13f012-6864-461c-a622-7d3eb8886882" providerId="AD" clId="Web-{A9475723-903D-2FB6-EE43-B899BFA9DD43}" dt="2026-04-15T18:57:18.867" v="1960" actId="20577"/>
      <pc:docMkLst>
        <pc:docMk/>
      </pc:docMkLst>
      <pc:sldChg chg="modSp">
        <pc:chgData name="Isabelle Paradis (CISSSO)" userId="S::isabelle_paradis@ssss.gouv.qc.ca::2d13f012-6864-461c-a622-7d3eb8886882" providerId="AD" clId="Web-{A9475723-903D-2FB6-EE43-B899BFA9DD43}" dt="2026-04-15T18:52:29.701" v="1864" actId="20577"/>
        <pc:sldMkLst>
          <pc:docMk/>
          <pc:sldMk cId="2198042250" sldId="256"/>
        </pc:sldMkLst>
        <pc:spChg chg="mod">
          <ac:chgData name="Isabelle Paradis (CISSSO)" userId="S::isabelle_paradis@ssss.gouv.qc.ca::2d13f012-6864-461c-a622-7d3eb8886882" providerId="AD" clId="Web-{A9475723-903D-2FB6-EE43-B899BFA9DD43}" dt="2026-04-15T18:52:29.701" v="1864" actId="20577"/>
          <ac:spMkLst>
            <pc:docMk/>
            <pc:sldMk cId="2198042250" sldId="256"/>
            <ac:spMk id="8" creationId="{1AB294E5-C1DA-4DD3-AFF7-3FE1D025773C}"/>
          </ac:spMkLst>
        </pc:spChg>
      </pc:sldChg>
      <pc:sldChg chg="modSp">
        <pc:chgData name="Isabelle Paradis (CISSSO)" userId="S::isabelle_paradis@ssss.gouv.qc.ca::2d13f012-6864-461c-a622-7d3eb8886882" providerId="AD" clId="Web-{A9475723-903D-2FB6-EE43-B899BFA9DD43}" dt="2026-04-15T18:52:15.889" v="1863" actId="1076"/>
        <pc:sldMkLst>
          <pc:docMk/>
          <pc:sldMk cId="502899874" sldId="259"/>
        </pc:sldMkLst>
        <pc:spChg chg="mod">
          <ac:chgData name="Isabelle Paradis (CISSSO)" userId="S::isabelle_paradis@ssss.gouv.qc.ca::2d13f012-6864-461c-a622-7d3eb8886882" providerId="AD" clId="Web-{A9475723-903D-2FB6-EE43-B899BFA9DD43}" dt="2026-04-15T18:52:15.889" v="1863" actId="1076"/>
          <ac:spMkLst>
            <pc:docMk/>
            <pc:sldMk cId="502899874" sldId="259"/>
            <ac:spMk id="2" creationId="{4F469C45-13EE-41CF-9F28-30A04973BCAD}"/>
          </ac:spMkLst>
        </pc:spChg>
        <pc:spChg chg="mod">
          <ac:chgData name="Isabelle Paradis (CISSSO)" userId="S::isabelle_paradis@ssss.gouv.qc.ca::2d13f012-6864-461c-a622-7d3eb8886882" providerId="AD" clId="Web-{A9475723-903D-2FB6-EE43-B899BFA9DD43}" dt="2026-04-15T18:52:10.186" v="1862" actId="14100"/>
          <ac:spMkLst>
            <pc:docMk/>
            <pc:sldMk cId="502899874" sldId="259"/>
            <ac:spMk id="3" creationId="{91127236-61EF-4805-A247-AB015A9851C6}"/>
          </ac:spMkLst>
        </pc:spChg>
      </pc:sldChg>
      <pc:sldChg chg="addSp delSp modSp new mod ord modClrScheme chgLayout">
        <pc:chgData name="Isabelle Paradis (CISSSO)" userId="S::isabelle_paradis@ssss.gouv.qc.ca::2d13f012-6864-461c-a622-7d3eb8886882" providerId="AD" clId="Web-{A9475723-903D-2FB6-EE43-B899BFA9DD43}" dt="2026-04-15T18:25:24.561" v="931"/>
        <pc:sldMkLst>
          <pc:docMk/>
          <pc:sldMk cId="1316210888" sldId="646"/>
        </pc:sldMkLst>
        <pc:spChg chg="mod ord">
          <ac:chgData name="Isabelle Paradis (CISSSO)" userId="S::isabelle_paradis@ssss.gouv.qc.ca::2d13f012-6864-461c-a622-7d3eb8886882" providerId="AD" clId="Web-{A9475723-903D-2FB6-EE43-B899BFA9DD43}" dt="2026-04-15T17:54:16.756" v="67"/>
          <ac:spMkLst>
            <pc:docMk/>
            <pc:sldMk cId="1316210888" sldId="646"/>
            <ac:spMk id="2" creationId="{13C1D359-EAAC-27DF-7425-B457BA660022}"/>
          </ac:spMkLst>
        </pc:spChg>
        <pc:spChg chg="mod ord">
          <ac:chgData name="Isabelle Paradis (CISSSO)" userId="S::isabelle_paradis@ssss.gouv.qc.ca::2d13f012-6864-461c-a622-7d3eb8886882" providerId="AD" clId="Web-{A9475723-903D-2FB6-EE43-B899BFA9DD43}" dt="2026-04-15T18:11:08.947" v="532" actId="20577"/>
          <ac:spMkLst>
            <pc:docMk/>
            <pc:sldMk cId="1316210888" sldId="646"/>
            <ac:spMk id="3" creationId="{7AC0C4B5-507D-A00E-A955-2F4BE71D24CF}"/>
          </ac:spMkLst>
        </pc:spChg>
        <pc:spChg chg="add mod ord">
          <ac:chgData name="Isabelle Paradis (CISSSO)" userId="S::isabelle_paradis@ssss.gouv.qc.ca::2d13f012-6864-461c-a622-7d3eb8886882" providerId="AD" clId="Web-{A9475723-903D-2FB6-EE43-B899BFA9DD43}" dt="2026-04-15T18:05:13.654" v="396" actId="20577"/>
          <ac:spMkLst>
            <pc:docMk/>
            <pc:sldMk cId="1316210888" sldId="646"/>
            <ac:spMk id="6" creationId="{D5E9D3D9-CFE0-9ABA-780B-06173E3A6CEE}"/>
          </ac:spMkLst>
        </pc:spChg>
        <pc:spChg chg="add mod ord">
          <ac:chgData name="Isabelle Paradis (CISSSO)" userId="S::isabelle_paradis@ssss.gouv.qc.ca::2d13f012-6864-461c-a622-7d3eb8886882" providerId="AD" clId="Web-{A9475723-903D-2FB6-EE43-B899BFA9DD43}" dt="2026-04-15T18:06:14.294" v="460" actId="20577"/>
          <ac:spMkLst>
            <pc:docMk/>
            <pc:sldMk cId="1316210888" sldId="646"/>
            <ac:spMk id="8" creationId="{72E9E106-3203-9D0F-D19F-31AF5F689FE7}"/>
          </ac:spMkLst>
        </pc:spChg>
      </pc:sldChg>
      <pc:sldChg chg="addSp modSp add ord replId">
        <pc:chgData name="Isabelle Paradis (CISSSO)" userId="S::isabelle_paradis@ssss.gouv.qc.ca::2d13f012-6864-461c-a622-7d3eb8886882" providerId="AD" clId="Web-{A9475723-903D-2FB6-EE43-B899BFA9DD43}" dt="2026-04-15T18:27:03.622" v="1011" actId="20577"/>
        <pc:sldMkLst>
          <pc:docMk/>
          <pc:sldMk cId="4149790506" sldId="647"/>
        </pc:sldMkLst>
        <pc:spChg chg="mod">
          <ac:chgData name="Isabelle Paradis (CISSSO)" userId="S::isabelle_paradis@ssss.gouv.qc.ca::2d13f012-6864-461c-a622-7d3eb8886882" providerId="AD" clId="Web-{A9475723-903D-2FB6-EE43-B899BFA9DD43}" dt="2026-04-15T18:25:41.373" v="944" actId="20577"/>
          <ac:spMkLst>
            <pc:docMk/>
            <pc:sldMk cId="4149790506" sldId="647"/>
            <ac:spMk id="3" creationId="{0AA7A714-3242-65E4-45B9-6C337AE06166}"/>
          </ac:spMkLst>
        </pc:spChg>
        <pc:spChg chg="add mod">
          <ac:chgData name="Isabelle Paradis (CISSSO)" userId="S::isabelle_paradis@ssss.gouv.qc.ca::2d13f012-6864-461c-a622-7d3eb8886882" providerId="AD" clId="Web-{A9475723-903D-2FB6-EE43-B899BFA9DD43}" dt="2026-04-15T18:27:03.622" v="1011" actId="20577"/>
          <ac:spMkLst>
            <pc:docMk/>
            <pc:sldMk cId="4149790506" sldId="647"/>
            <ac:spMk id="5" creationId="{2485739B-8A83-34DE-8902-A1F70E89B511}"/>
          </ac:spMkLst>
        </pc:spChg>
        <pc:spChg chg="mod">
          <ac:chgData name="Isabelle Paradis (CISSSO)" userId="S::isabelle_paradis@ssss.gouv.qc.ca::2d13f012-6864-461c-a622-7d3eb8886882" providerId="AD" clId="Web-{A9475723-903D-2FB6-EE43-B899BFA9DD43}" dt="2026-04-15T18:09:29.276" v="496" actId="20577"/>
          <ac:spMkLst>
            <pc:docMk/>
            <pc:sldMk cId="4149790506" sldId="647"/>
            <ac:spMk id="6" creationId="{545638A2-93E0-A214-1CA6-F19DBD2BD71E}"/>
          </ac:spMkLst>
        </pc:spChg>
        <pc:spChg chg="mod">
          <ac:chgData name="Isabelle Paradis (CISSSO)" userId="S::isabelle_paradis@ssss.gouv.qc.ca::2d13f012-6864-461c-a622-7d3eb8886882" providerId="AD" clId="Web-{A9475723-903D-2FB6-EE43-B899BFA9DD43}" dt="2026-04-15T18:26:22.310" v="970" actId="20577"/>
          <ac:spMkLst>
            <pc:docMk/>
            <pc:sldMk cId="4149790506" sldId="647"/>
            <ac:spMk id="8" creationId="{ADA9F89A-896A-1C72-A9A5-A3FCEE808F05}"/>
          </ac:spMkLst>
        </pc:spChg>
      </pc:sldChg>
      <pc:sldChg chg="modSp add ord replId">
        <pc:chgData name="Isabelle Paradis (CISSSO)" userId="S::isabelle_paradis@ssss.gouv.qc.ca::2d13f012-6864-461c-a622-7d3eb8886882" providerId="AD" clId="Web-{A9475723-903D-2FB6-EE43-B899BFA9DD43}" dt="2026-04-15T18:29:18.840" v="1073" actId="14100"/>
        <pc:sldMkLst>
          <pc:docMk/>
          <pc:sldMk cId="1053008608" sldId="655"/>
        </pc:sldMkLst>
        <pc:spChg chg="mod">
          <ac:chgData name="Isabelle Paradis (CISSSO)" userId="S::isabelle_paradis@ssss.gouv.qc.ca::2d13f012-6864-461c-a622-7d3eb8886882" providerId="AD" clId="Web-{A9475723-903D-2FB6-EE43-B899BFA9DD43}" dt="2026-04-15T18:27:36.216" v="1021" actId="14100"/>
          <ac:spMkLst>
            <pc:docMk/>
            <pc:sldMk cId="1053008608" sldId="655"/>
            <ac:spMk id="3" creationId="{5A8F130B-7E02-4A9F-1E78-194A02469F4C}"/>
          </ac:spMkLst>
        </pc:spChg>
        <pc:spChg chg="mod">
          <ac:chgData name="Isabelle Paradis (CISSSO)" userId="S::isabelle_paradis@ssss.gouv.qc.ca::2d13f012-6864-461c-a622-7d3eb8886882" providerId="AD" clId="Web-{A9475723-903D-2FB6-EE43-B899BFA9DD43}" dt="2026-04-15T18:29:18.840" v="1073" actId="14100"/>
          <ac:spMkLst>
            <pc:docMk/>
            <pc:sldMk cId="1053008608" sldId="655"/>
            <ac:spMk id="5" creationId="{A09C92B4-177D-BA41-5B63-029AC462B562}"/>
          </ac:spMkLst>
        </pc:spChg>
        <pc:spChg chg="mod">
          <ac:chgData name="Isabelle Paradis (CISSSO)" userId="S::isabelle_paradis@ssss.gouv.qc.ca::2d13f012-6864-461c-a622-7d3eb8886882" providerId="AD" clId="Web-{A9475723-903D-2FB6-EE43-B899BFA9DD43}" dt="2026-04-15T18:20:30.582" v="773" actId="20577"/>
          <ac:spMkLst>
            <pc:docMk/>
            <pc:sldMk cId="1053008608" sldId="655"/>
            <ac:spMk id="6" creationId="{0E071328-E7EE-D058-A373-9F1116ACEF1F}"/>
          </ac:spMkLst>
        </pc:spChg>
        <pc:spChg chg="mod">
          <ac:chgData name="Isabelle Paradis (CISSSO)" userId="S::isabelle_paradis@ssss.gouv.qc.ca::2d13f012-6864-461c-a622-7d3eb8886882" providerId="AD" clId="Web-{A9475723-903D-2FB6-EE43-B899BFA9DD43}" dt="2026-04-15T18:27:56.356" v="1023" actId="20577"/>
          <ac:spMkLst>
            <pc:docMk/>
            <pc:sldMk cId="1053008608" sldId="655"/>
            <ac:spMk id="8" creationId="{E1F02B76-4157-D712-87C3-6DDE0BC62AEA}"/>
          </ac:spMkLst>
        </pc:spChg>
      </pc:sldChg>
      <pc:sldChg chg="modSp add">
        <pc:chgData name="Isabelle Paradis (CISSSO)" userId="S::isabelle_paradis@ssss.gouv.qc.ca::2d13f012-6864-461c-a622-7d3eb8886882" providerId="AD" clId="Web-{A9475723-903D-2FB6-EE43-B899BFA9DD43}" dt="2026-04-15T18:39:30.801" v="1227" actId="20577"/>
        <pc:sldMkLst>
          <pc:docMk/>
          <pc:sldMk cId="1420118325" sldId="657"/>
        </pc:sldMkLst>
        <pc:spChg chg="mod">
          <ac:chgData name="Isabelle Paradis (CISSSO)" userId="S::isabelle_paradis@ssss.gouv.qc.ca::2d13f012-6864-461c-a622-7d3eb8886882" providerId="AD" clId="Web-{A9475723-903D-2FB6-EE43-B899BFA9DD43}" dt="2026-04-15T18:28:38.356" v="1047" actId="20577"/>
          <ac:spMkLst>
            <pc:docMk/>
            <pc:sldMk cId="1420118325" sldId="657"/>
            <ac:spMk id="2" creationId="{F530D318-C2AF-4691-9F7F-867B09417A6B}"/>
          </ac:spMkLst>
        </pc:spChg>
        <pc:spChg chg="mod">
          <ac:chgData name="Isabelle Paradis (CISSSO)" userId="S::isabelle_paradis@ssss.gouv.qc.ca::2d13f012-6864-461c-a622-7d3eb8886882" providerId="AD" clId="Web-{A9475723-903D-2FB6-EE43-B899BFA9DD43}" dt="2026-04-15T18:39:30.801" v="1227" actId="20577"/>
          <ac:spMkLst>
            <pc:docMk/>
            <pc:sldMk cId="1420118325" sldId="657"/>
            <ac:spMk id="3" creationId="{7308265A-7315-48E3-9A6F-0ABA52AD7672}"/>
          </ac:spMkLst>
        </pc:spChg>
      </pc:sldChg>
    </pc:docChg>
  </pc:docChgLst>
  <pc:docChgLst>
    <pc:chgData name="Isabelle Paradis (CISSSO)" userId="S::isabelle_paradis@ssss.gouv.qc.ca::2d13f012-6864-461c-a622-7d3eb8886882" providerId="AD" clId="Web-{9C2A309F-07C9-FEA6-CA8F-ED19A3EF5D72}"/>
    <pc:docChg chg="sldOrd">
      <pc:chgData name="Isabelle Paradis (CISSSO)" userId="S::isabelle_paradis@ssss.gouv.qc.ca::2d13f012-6864-461c-a622-7d3eb8886882" providerId="AD" clId="Web-{9C2A309F-07C9-FEA6-CA8F-ED19A3EF5D72}" dt="2026-04-07T19:45:22.094" v="2"/>
      <pc:docMkLst>
        <pc:docMk/>
      </pc:docMkLst>
      <pc:sldChg chg="ord">
        <pc:chgData name="Isabelle Paradis (CISSSO)" userId="S::isabelle_paradis@ssss.gouv.qc.ca::2d13f012-6864-461c-a622-7d3eb8886882" providerId="AD" clId="Web-{9C2A309F-07C9-FEA6-CA8F-ED19A3EF5D72}" dt="2026-04-07T19:44:51.781" v="0"/>
        <pc:sldMkLst>
          <pc:docMk/>
          <pc:sldMk cId="2198042250" sldId="256"/>
        </pc:sldMkLst>
      </pc:sldChg>
    </pc:docChg>
  </pc:docChgLst>
  <pc:docChgLst>
    <pc:chgData name="Jean Peniarold Petit Homme (CISSSO)" userId="S::jean_peniarold.petit_homme@ssss.gouv.qc.ca::cda67846-943f-489c-8aae-eeed7ccc6fd5" providerId="AD" clId="Web-{0A8EB78D-CF45-8034-9032-7AC58D6EC2A3}"/>
    <pc:docChg chg="modSld">
      <pc:chgData name="Jean Peniarold Petit Homme (CISSSO)" userId="S::jean_peniarold.petit_homme@ssss.gouv.qc.ca::cda67846-943f-489c-8aae-eeed7ccc6fd5" providerId="AD" clId="Web-{0A8EB78D-CF45-8034-9032-7AC58D6EC2A3}" dt="2026-04-16T12:43:08.269" v="113" actId="20577"/>
      <pc:docMkLst>
        <pc:docMk/>
      </pc:docMkLst>
      <pc:sldChg chg="modSp">
        <pc:chgData name="Jean Peniarold Petit Homme (CISSSO)" userId="S::jean_peniarold.petit_homme@ssss.gouv.qc.ca::cda67846-943f-489c-8aae-eeed7ccc6fd5" providerId="AD" clId="Web-{0A8EB78D-CF45-8034-9032-7AC58D6EC2A3}" dt="2026-04-16T12:41:47.753" v="111" actId="20577"/>
        <pc:sldMkLst>
          <pc:docMk/>
          <pc:sldMk cId="2418539557" sldId="281"/>
        </pc:sldMkLst>
      </pc:sldChg>
      <pc:sldChg chg="modSp">
        <pc:chgData name="Jean Peniarold Petit Homme (CISSSO)" userId="S::jean_peniarold.petit_homme@ssss.gouv.qc.ca::cda67846-943f-489c-8aae-eeed7ccc6fd5" providerId="AD" clId="Web-{0A8EB78D-CF45-8034-9032-7AC58D6EC2A3}" dt="2026-04-16T12:43:08.269" v="113" actId="20577"/>
        <pc:sldMkLst>
          <pc:docMk/>
          <pc:sldMk cId="2627876564" sldId="633"/>
        </pc:sldMkLst>
      </pc:sldChg>
    </pc:docChg>
  </pc:docChgLst>
  <pc:docChgLst>
    <pc:chgData name="Geneviève Prud'Homme (CISSSO)" userId="S::genevieve.prudhomme@ssss.gouv.qc.ca::6a507d5f-f728-4864-a530-81230953f659" providerId="AD" clId="Web-{228D781D-817B-325A-8986-41A871A65A7E}"/>
    <pc:docChg chg="modSld">
      <pc:chgData name="Geneviève Prud'Homme (CISSSO)" userId="S::genevieve.prudhomme@ssss.gouv.qc.ca::6a507d5f-f728-4864-a530-81230953f659" providerId="AD" clId="Web-{228D781D-817B-325A-8986-41A871A65A7E}" dt="2026-04-22T19:36:00.233" v="206" actId="20577"/>
      <pc:docMkLst>
        <pc:docMk/>
      </pc:docMkLst>
      <pc:sldChg chg="modSp">
        <pc:chgData name="Geneviève Prud'Homme (CISSSO)" userId="S::genevieve.prudhomme@ssss.gouv.qc.ca::6a507d5f-f728-4864-a530-81230953f659" providerId="AD" clId="Web-{228D781D-817B-325A-8986-41A871A65A7E}" dt="2026-04-22T19:36:00.233" v="206" actId="20577"/>
        <pc:sldMkLst>
          <pc:docMk/>
          <pc:sldMk cId="729274289" sldId="726"/>
        </pc:sldMkLst>
        <pc:spChg chg="mod">
          <ac:chgData name="Geneviève Prud'Homme (CISSSO)" userId="S::genevieve.prudhomme@ssss.gouv.qc.ca::6a507d5f-f728-4864-a530-81230953f659" providerId="AD" clId="Web-{228D781D-817B-325A-8986-41A871A65A7E}" dt="2026-04-22T19:34:06.483" v="188" actId="20577"/>
          <ac:spMkLst>
            <pc:docMk/>
            <pc:sldMk cId="729274289" sldId="726"/>
            <ac:spMk id="5" creationId="{6FE5D97A-BA11-31ED-C96F-EECF1112B72C}"/>
          </ac:spMkLst>
        </pc:spChg>
        <pc:spChg chg="mod">
          <ac:chgData name="Geneviève Prud'Homme (CISSSO)" userId="S::genevieve.prudhomme@ssss.gouv.qc.ca::6a507d5f-f728-4864-a530-81230953f659" providerId="AD" clId="Web-{228D781D-817B-325A-8986-41A871A65A7E}" dt="2026-04-22T19:35:31.483" v="202" actId="14100"/>
          <ac:spMkLst>
            <pc:docMk/>
            <pc:sldMk cId="729274289" sldId="726"/>
            <ac:spMk id="11" creationId="{C3BFB83A-893F-F179-21C1-4E07710912B7}"/>
          </ac:spMkLst>
        </pc:spChg>
        <pc:spChg chg="mod">
          <ac:chgData name="Geneviève Prud'Homme (CISSSO)" userId="S::genevieve.prudhomme@ssss.gouv.qc.ca::6a507d5f-f728-4864-a530-81230953f659" providerId="AD" clId="Web-{228D781D-817B-325A-8986-41A871A65A7E}" dt="2026-04-22T19:36:00.233" v="206" actId="20577"/>
          <ac:spMkLst>
            <pc:docMk/>
            <pc:sldMk cId="729274289" sldId="726"/>
            <ac:spMk id="14" creationId="{33116412-1082-2B76-D9F2-31BAFE082A8E}"/>
          </ac:spMkLst>
        </pc:spChg>
        <pc:spChg chg="mod">
          <ac:chgData name="Geneviève Prud'Homme (CISSSO)" userId="S::genevieve.prudhomme@ssss.gouv.qc.ca::6a507d5f-f728-4864-a530-81230953f659" providerId="AD" clId="Web-{228D781D-817B-325A-8986-41A871A65A7E}" dt="2026-04-22T19:35:19.702" v="200" actId="1076"/>
          <ac:spMkLst>
            <pc:docMk/>
            <pc:sldMk cId="729274289" sldId="726"/>
            <ac:spMk id="34" creationId="{AAC1F5BE-A365-A940-8EB7-A4D7BFFDAC47}"/>
          </ac:spMkLst>
        </pc:spChg>
        <pc:spChg chg="mod">
          <ac:chgData name="Geneviève Prud'Homme (CISSSO)" userId="S::genevieve.prudhomme@ssss.gouv.qc.ca::6a507d5f-f728-4864-a530-81230953f659" providerId="AD" clId="Web-{228D781D-817B-325A-8986-41A871A65A7E}" dt="2026-04-22T19:34:20.733" v="189" actId="20577"/>
          <ac:spMkLst>
            <pc:docMk/>
            <pc:sldMk cId="729274289" sldId="726"/>
            <ac:spMk id="35" creationId="{1663221E-74E3-6E81-9900-B058604B1FB7}"/>
          </ac:spMkLst>
        </pc:spChg>
        <pc:spChg chg="mod">
          <ac:chgData name="Geneviève Prud'Homme (CISSSO)" userId="S::genevieve.prudhomme@ssss.gouv.qc.ca::6a507d5f-f728-4864-a530-81230953f659" providerId="AD" clId="Web-{228D781D-817B-325A-8986-41A871A65A7E}" dt="2026-04-22T19:34:40.873" v="197" actId="1076"/>
          <ac:spMkLst>
            <pc:docMk/>
            <pc:sldMk cId="729274289" sldId="726"/>
            <ac:spMk id="45" creationId="{4D6AEE67-794E-D7A7-C569-E1A5DE221B5A}"/>
          </ac:spMkLst>
        </pc:spChg>
      </pc:sldChg>
    </pc:docChg>
  </pc:docChgLst>
  <pc:docChgLst>
    <pc:chgData name="Isabelle Paradis (CISSSO)" userId="S::isabelle_paradis@ssss.gouv.qc.ca::2d13f012-6864-461c-a622-7d3eb8886882" providerId="AD" clId="Web-{18D7CBC3-2440-BB3A-8F21-DECCAF3774DC}"/>
    <pc:docChg chg="modSld modMainMaster">
      <pc:chgData name="Isabelle Paradis (CISSSO)" userId="S::isabelle_paradis@ssss.gouv.qc.ca::2d13f012-6864-461c-a622-7d3eb8886882" providerId="AD" clId="Web-{18D7CBC3-2440-BB3A-8F21-DECCAF3774DC}" dt="2026-04-21T19:46:17.564" v="23" actId="20577"/>
      <pc:docMkLst>
        <pc:docMk/>
      </pc:docMkLst>
      <pc:sldChg chg="mod">
        <pc:chgData name="Isabelle Paradis (CISSSO)" userId="S::isabelle_paradis@ssss.gouv.qc.ca::2d13f012-6864-461c-a622-7d3eb8886882" providerId="AD" clId="Web-{18D7CBC3-2440-BB3A-8F21-DECCAF3774DC}" dt="2026-04-21T19:43:39.108" v="1"/>
        <pc:sldMkLst>
          <pc:docMk/>
          <pc:sldMk cId="2198042250" sldId="256"/>
        </pc:sldMkLst>
      </pc:sldChg>
      <pc:sldChg chg="mod">
        <pc:chgData name="Isabelle Paradis (CISSSO)" userId="S::isabelle_paradis@ssss.gouv.qc.ca::2d13f012-6864-461c-a622-7d3eb8886882" providerId="AD" clId="Web-{18D7CBC3-2440-BB3A-8F21-DECCAF3774DC}" dt="2026-04-21T19:43:39.108" v="1"/>
        <pc:sldMkLst>
          <pc:docMk/>
          <pc:sldMk cId="502899874" sldId="259"/>
        </pc:sldMkLst>
      </pc:sldChg>
      <pc:sldChg chg="mod">
        <pc:chgData name="Isabelle Paradis (CISSSO)" userId="S::isabelle_paradis@ssss.gouv.qc.ca::2d13f012-6864-461c-a622-7d3eb8886882" providerId="AD" clId="Web-{18D7CBC3-2440-BB3A-8F21-DECCAF3774DC}" dt="2026-04-21T19:43:39.108" v="1"/>
        <pc:sldMkLst>
          <pc:docMk/>
          <pc:sldMk cId="4206338154" sldId="274"/>
        </pc:sldMkLst>
      </pc:sldChg>
      <pc:sldChg chg="mod">
        <pc:chgData name="Isabelle Paradis (CISSSO)" userId="S::isabelle_paradis@ssss.gouv.qc.ca::2d13f012-6864-461c-a622-7d3eb8886882" providerId="AD" clId="Web-{18D7CBC3-2440-BB3A-8F21-DECCAF3774DC}" dt="2026-04-21T19:43:39.108" v="1"/>
        <pc:sldMkLst>
          <pc:docMk/>
          <pc:sldMk cId="2746416806" sldId="279"/>
        </pc:sldMkLst>
      </pc:sldChg>
      <pc:sldChg chg="mod">
        <pc:chgData name="Isabelle Paradis (CISSSO)" userId="S::isabelle_paradis@ssss.gouv.qc.ca::2d13f012-6864-461c-a622-7d3eb8886882" providerId="AD" clId="Web-{18D7CBC3-2440-BB3A-8F21-DECCAF3774DC}" dt="2026-04-21T19:43:39.108" v="1"/>
        <pc:sldMkLst>
          <pc:docMk/>
          <pc:sldMk cId="2418539557" sldId="281"/>
        </pc:sldMkLst>
      </pc:sldChg>
      <pc:sldChg chg="mod">
        <pc:chgData name="Isabelle Paradis (CISSSO)" userId="S::isabelle_paradis@ssss.gouv.qc.ca::2d13f012-6864-461c-a622-7d3eb8886882" providerId="AD" clId="Web-{18D7CBC3-2440-BB3A-8F21-DECCAF3774DC}" dt="2026-04-21T19:43:39.108" v="1"/>
        <pc:sldMkLst>
          <pc:docMk/>
          <pc:sldMk cId="0" sldId="617"/>
        </pc:sldMkLst>
      </pc:sldChg>
      <pc:sldChg chg="mod">
        <pc:chgData name="Isabelle Paradis (CISSSO)" userId="S::isabelle_paradis@ssss.gouv.qc.ca::2d13f012-6864-461c-a622-7d3eb8886882" providerId="AD" clId="Web-{18D7CBC3-2440-BB3A-8F21-DECCAF3774DC}" dt="2026-04-21T19:43:39.108" v="1"/>
        <pc:sldMkLst>
          <pc:docMk/>
          <pc:sldMk cId="2114031118" sldId="628"/>
        </pc:sldMkLst>
      </pc:sldChg>
      <pc:sldChg chg="mod">
        <pc:chgData name="Isabelle Paradis (CISSSO)" userId="S::isabelle_paradis@ssss.gouv.qc.ca::2d13f012-6864-461c-a622-7d3eb8886882" providerId="AD" clId="Web-{18D7CBC3-2440-BB3A-8F21-DECCAF3774DC}" dt="2026-04-21T19:43:39.108" v="1"/>
        <pc:sldMkLst>
          <pc:docMk/>
          <pc:sldMk cId="2627876564" sldId="633"/>
        </pc:sldMkLst>
      </pc:sldChg>
      <pc:sldChg chg="mod">
        <pc:chgData name="Isabelle Paradis (CISSSO)" userId="S::isabelle_paradis@ssss.gouv.qc.ca::2d13f012-6864-461c-a622-7d3eb8886882" providerId="AD" clId="Web-{18D7CBC3-2440-BB3A-8F21-DECCAF3774DC}" dt="2026-04-21T19:43:39.108" v="1"/>
        <pc:sldMkLst>
          <pc:docMk/>
          <pc:sldMk cId="343000118" sldId="639"/>
        </pc:sldMkLst>
      </pc:sldChg>
      <pc:sldChg chg="mod">
        <pc:chgData name="Isabelle Paradis (CISSSO)" userId="S::isabelle_paradis@ssss.gouv.qc.ca::2d13f012-6864-461c-a622-7d3eb8886882" providerId="AD" clId="Web-{18D7CBC3-2440-BB3A-8F21-DECCAF3774DC}" dt="2026-04-21T19:43:39.108" v="1"/>
        <pc:sldMkLst>
          <pc:docMk/>
          <pc:sldMk cId="1663629969" sldId="643"/>
        </pc:sldMkLst>
      </pc:sldChg>
      <pc:sldChg chg="mod">
        <pc:chgData name="Isabelle Paradis (CISSSO)" userId="S::isabelle_paradis@ssss.gouv.qc.ca::2d13f012-6864-461c-a622-7d3eb8886882" providerId="AD" clId="Web-{18D7CBC3-2440-BB3A-8F21-DECCAF3774DC}" dt="2026-04-21T19:43:39.108" v="1"/>
        <pc:sldMkLst>
          <pc:docMk/>
          <pc:sldMk cId="4164295736" sldId="645"/>
        </pc:sldMkLst>
      </pc:sldChg>
      <pc:sldChg chg="mod">
        <pc:chgData name="Isabelle Paradis (CISSSO)" userId="S::isabelle_paradis@ssss.gouv.qc.ca::2d13f012-6864-461c-a622-7d3eb8886882" providerId="AD" clId="Web-{18D7CBC3-2440-BB3A-8F21-DECCAF3774DC}" dt="2026-04-21T19:43:39.108" v="1"/>
        <pc:sldMkLst>
          <pc:docMk/>
          <pc:sldMk cId="1316210888" sldId="646"/>
        </pc:sldMkLst>
      </pc:sldChg>
      <pc:sldChg chg="mod">
        <pc:chgData name="Isabelle Paradis (CISSSO)" userId="S::isabelle_paradis@ssss.gouv.qc.ca::2d13f012-6864-461c-a622-7d3eb8886882" providerId="AD" clId="Web-{18D7CBC3-2440-BB3A-8F21-DECCAF3774DC}" dt="2026-04-21T19:43:39.108" v="1"/>
        <pc:sldMkLst>
          <pc:docMk/>
          <pc:sldMk cId="4149790506" sldId="647"/>
        </pc:sldMkLst>
      </pc:sldChg>
      <pc:sldChg chg="mod">
        <pc:chgData name="Isabelle Paradis (CISSSO)" userId="S::isabelle_paradis@ssss.gouv.qc.ca::2d13f012-6864-461c-a622-7d3eb8886882" providerId="AD" clId="Web-{18D7CBC3-2440-BB3A-8F21-DECCAF3774DC}" dt="2026-04-21T19:43:39.108" v="1"/>
        <pc:sldMkLst>
          <pc:docMk/>
          <pc:sldMk cId="1053008608" sldId="655"/>
        </pc:sldMkLst>
      </pc:sldChg>
      <pc:sldChg chg="mod">
        <pc:chgData name="Isabelle Paradis (CISSSO)" userId="S::isabelle_paradis@ssss.gouv.qc.ca::2d13f012-6864-461c-a622-7d3eb8886882" providerId="AD" clId="Web-{18D7CBC3-2440-BB3A-8F21-DECCAF3774DC}" dt="2026-04-21T19:43:39.108" v="1"/>
        <pc:sldMkLst>
          <pc:docMk/>
          <pc:sldMk cId="1420118325" sldId="657"/>
        </pc:sldMkLst>
      </pc:sldChg>
      <pc:sldChg chg="mod">
        <pc:chgData name="Isabelle Paradis (CISSSO)" userId="S::isabelle_paradis@ssss.gouv.qc.ca::2d13f012-6864-461c-a622-7d3eb8886882" providerId="AD" clId="Web-{18D7CBC3-2440-BB3A-8F21-DECCAF3774DC}" dt="2026-04-21T19:43:39.108" v="1"/>
        <pc:sldMkLst>
          <pc:docMk/>
          <pc:sldMk cId="541448600" sldId="660"/>
        </pc:sldMkLst>
      </pc:sldChg>
      <pc:sldChg chg="mod">
        <pc:chgData name="Isabelle Paradis (CISSSO)" userId="S::isabelle_paradis@ssss.gouv.qc.ca::2d13f012-6864-461c-a622-7d3eb8886882" providerId="AD" clId="Web-{18D7CBC3-2440-BB3A-8F21-DECCAF3774DC}" dt="2026-04-21T19:43:39.108" v="1"/>
        <pc:sldMkLst>
          <pc:docMk/>
          <pc:sldMk cId="123477911" sldId="667"/>
        </pc:sldMkLst>
      </pc:sldChg>
      <pc:sldChg chg="mod">
        <pc:chgData name="Isabelle Paradis (CISSSO)" userId="S::isabelle_paradis@ssss.gouv.qc.ca::2d13f012-6864-461c-a622-7d3eb8886882" providerId="AD" clId="Web-{18D7CBC3-2440-BB3A-8F21-DECCAF3774DC}" dt="2026-04-21T19:43:39.108" v="1"/>
        <pc:sldMkLst>
          <pc:docMk/>
          <pc:sldMk cId="513161714" sldId="668"/>
        </pc:sldMkLst>
      </pc:sldChg>
      <pc:sldChg chg="mod">
        <pc:chgData name="Isabelle Paradis (CISSSO)" userId="S::isabelle_paradis@ssss.gouv.qc.ca::2d13f012-6864-461c-a622-7d3eb8886882" providerId="AD" clId="Web-{18D7CBC3-2440-BB3A-8F21-DECCAF3774DC}" dt="2026-04-21T19:43:39.108" v="1"/>
        <pc:sldMkLst>
          <pc:docMk/>
          <pc:sldMk cId="3141288846" sldId="674"/>
        </pc:sldMkLst>
      </pc:sldChg>
      <pc:sldChg chg="mod">
        <pc:chgData name="Isabelle Paradis (CISSSO)" userId="S::isabelle_paradis@ssss.gouv.qc.ca::2d13f012-6864-461c-a622-7d3eb8886882" providerId="AD" clId="Web-{18D7CBC3-2440-BB3A-8F21-DECCAF3774DC}" dt="2026-04-21T19:43:39.108" v="1"/>
        <pc:sldMkLst>
          <pc:docMk/>
          <pc:sldMk cId="458933722" sldId="675"/>
        </pc:sldMkLst>
      </pc:sldChg>
      <pc:sldChg chg="mod">
        <pc:chgData name="Isabelle Paradis (CISSSO)" userId="S::isabelle_paradis@ssss.gouv.qc.ca::2d13f012-6864-461c-a622-7d3eb8886882" providerId="AD" clId="Web-{18D7CBC3-2440-BB3A-8F21-DECCAF3774DC}" dt="2026-04-21T19:43:39.108" v="1"/>
        <pc:sldMkLst>
          <pc:docMk/>
          <pc:sldMk cId="2326562022" sldId="676"/>
        </pc:sldMkLst>
      </pc:sldChg>
      <pc:sldChg chg="mod">
        <pc:chgData name="Isabelle Paradis (CISSSO)" userId="S::isabelle_paradis@ssss.gouv.qc.ca::2d13f012-6864-461c-a622-7d3eb8886882" providerId="AD" clId="Web-{18D7CBC3-2440-BB3A-8F21-DECCAF3774DC}" dt="2026-04-21T19:43:39.108" v="1"/>
        <pc:sldMkLst>
          <pc:docMk/>
          <pc:sldMk cId="1619238873" sldId="680"/>
        </pc:sldMkLst>
      </pc:sldChg>
      <pc:sldChg chg="mod">
        <pc:chgData name="Isabelle Paradis (CISSSO)" userId="S::isabelle_paradis@ssss.gouv.qc.ca::2d13f012-6864-461c-a622-7d3eb8886882" providerId="AD" clId="Web-{18D7CBC3-2440-BB3A-8F21-DECCAF3774DC}" dt="2026-04-21T19:43:39.108" v="1"/>
        <pc:sldMkLst>
          <pc:docMk/>
          <pc:sldMk cId="3972564551" sldId="681"/>
        </pc:sldMkLst>
      </pc:sldChg>
      <pc:sldChg chg="mod">
        <pc:chgData name="Isabelle Paradis (CISSSO)" userId="S::isabelle_paradis@ssss.gouv.qc.ca::2d13f012-6864-461c-a622-7d3eb8886882" providerId="AD" clId="Web-{18D7CBC3-2440-BB3A-8F21-DECCAF3774DC}" dt="2026-04-21T19:43:39.108" v="1"/>
        <pc:sldMkLst>
          <pc:docMk/>
          <pc:sldMk cId="3945998310" sldId="685"/>
        </pc:sldMkLst>
      </pc:sldChg>
      <pc:sldChg chg="mod">
        <pc:chgData name="Isabelle Paradis (CISSSO)" userId="S::isabelle_paradis@ssss.gouv.qc.ca::2d13f012-6864-461c-a622-7d3eb8886882" providerId="AD" clId="Web-{18D7CBC3-2440-BB3A-8F21-DECCAF3774DC}" dt="2026-04-21T19:43:39.108" v="1"/>
        <pc:sldMkLst>
          <pc:docMk/>
          <pc:sldMk cId="20103683" sldId="686"/>
        </pc:sldMkLst>
      </pc:sldChg>
      <pc:sldChg chg="mod">
        <pc:chgData name="Isabelle Paradis (CISSSO)" userId="S::isabelle_paradis@ssss.gouv.qc.ca::2d13f012-6864-461c-a622-7d3eb8886882" providerId="AD" clId="Web-{18D7CBC3-2440-BB3A-8F21-DECCAF3774DC}" dt="2026-04-21T19:43:39.108" v="1"/>
        <pc:sldMkLst>
          <pc:docMk/>
          <pc:sldMk cId="2009880754" sldId="687"/>
        </pc:sldMkLst>
      </pc:sldChg>
      <pc:sldChg chg="mod">
        <pc:chgData name="Isabelle Paradis (CISSSO)" userId="S::isabelle_paradis@ssss.gouv.qc.ca::2d13f012-6864-461c-a622-7d3eb8886882" providerId="AD" clId="Web-{18D7CBC3-2440-BB3A-8F21-DECCAF3774DC}" dt="2026-04-21T19:43:39.108" v="1"/>
        <pc:sldMkLst>
          <pc:docMk/>
          <pc:sldMk cId="3341332672" sldId="694"/>
        </pc:sldMkLst>
      </pc:sldChg>
      <pc:sldChg chg="mod">
        <pc:chgData name="Isabelle Paradis (CISSSO)" userId="S::isabelle_paradis@ssss.gouv.qc.ca::2d13f012-6864-461c-a622-7d3eb8886882" providerId="AD" clId="Web-{18D7CBC3-2440-BB3A-8F21-DECCAF3774DC}" dt="2026-04-21T19:43:39.108" v="1"/>
        <pc:sldMkLst>
          <pc:docMk/>
          <pc:sldMk cId="3093199953" sldId="696"/>
        </pc:sldMkLst>
      </pc:sldChg>
      <pc:sldChg chg="mod">
        <pc:chgData name="Isabelle Paradis (CISSSO)" userId="S::isabelle_paradis@ssss.gouv.qc.ca::2d13f012-6864-461c-a622-7d3eb8886882" providerId="AD" clId="Web-{18D7CBC3-2440-BB3A-8F21-DECCAF3774DC}" dt="2026-04-21T19:43:39.108" v="1"/>
        <pc:sldMkLst>
          <pc:docMk/>
          <pc:sldMk cId="540504723" sldId="697"/>
        </pc:sldMkLst>
      </pc:sldChg>
      <pc:sldChg chg="mod">
        <pc:chgData name="Isabelle Paradis (CISSSO)" userId="S::isabelle_paradis@ssss.gouv.qc.ca::2d13f012-6864-461c-a622-7d3eb8886882" providerId="AD" clId="Web-{18D7CBC3-2440-BB3A-8F21-DECCAF3774DC}" dt="2026-04-21T19:43:39.108" v="1"/>
        <pc:sldMkLst>
          <pc:docMk/>
          <pc:sldMk cId="1711488065" sldId="698"/>
        </pc:sldMkLst>
      </pc:sldChg>
      <pc:sldChg chg="mod">
        <pc:chgData name="Isabelle Paradis (CISSSO)" userId="S::isabelle_paradis@ssss.gouv.qc.ca::2d13f012-6864-461c-a622-7d3eb8886882" providerId="AD" clId="Web-{18D7CBC3-2440-BB3A-8F21-DECCAF3774DC}" dt="2026-04-21T19:43:39.108" v="1"/>
        <pc:sldMkLst>
          <pc:docMk/>
          <pc:sldMk cId="815484204" sldId="699"/>
        </pc:sldMkLst>
      </pc:sldChg>
      <pc:sldChg chg="mod">
        <pc:chgData name="Isabelle Paradis (CISSSO)" userId="S::isabelle_paradis@ssss.gouv.qc.ca::2d13f012-6864-461c-a622-7d3eb8886882" providerId="AD" clId="Web-{18D7CBC3-2440-BB3A-8F21-DECCAF3774DC}" dt="2026-04-21T19:43:39.108" v="1"/>
        <pc:sldMkLst>
          <pc:docMk/>
          <pc:sldMk cId="4142486879" sldId="700"/>
        </pc:sldMkLst>
      </pc:sldChg>
      <pc:sldChg chg="modSp mod">
        <pc:chgData name="Isabelle Paradis (CISSSO)" userId="S::isabelle_paradis@ssss.gouv.qc.ca::2d13f012-6864-461c-a622-7d3eb8886882" providerId="AD" clId="Web-{18D7CBC3-2440-BB3A-8F21-DECCAF3774DC}" dt="2026-04-21T19:45:08.938" v="12" actId="20577"/>
        <pc:sldMkLst>
          <pc:docMk/>
          <pc:sldMk cId="363933855" sldId="701"/>
        </pc:sldMkLst>
        <pc:graphicFrameChg chg="modGraphic">
          <ac:chgData name="Isabelle Paradis (CISSSO)" userId="S::isabelle_paradis@ssss.gouv.qc.ca::2d13f012-6864-461c-a622-7d3eb8886882" providerId="AD" clId="Web-{18D7CBC3-2440-BB3A-8F21-DECCAF3774DC}" dt="2026-04-21T19:45:08.938" v="12" actId="20577"/>
          <ac:graphicFrameMkLst>
            <pc:docMk/>
            <pc:sldMk cId="363933855" sldId="701"/>
            <ac:graphicFrameMk id="5" creationId="{544FE464-BBAC-A880-2798-37A46BC8BE64}"/>
          </ac:graphicFrameMkLst>
        </pc:graphicFrameChg>
      </pc:sldChg>
      <pc:sldChg chg="mod">
        <pc:chgData name="Isabelle Paradis (CISSSO)" userId="S::isabelle_paradis@ssss.gouv.qc.ca::2d13f012-6864-461c-a622-7d3eb8886882" providerId="AD" clId="Web-{18D7CBC3-2440-BB3A-8F21-DECCAF3774DC}" dt="2026-04-21T19:43:39.108" v="1"/>
        <pc:sldMkLst>
          <pc:docMk/>
          <pc:sldMk cId="273274535" sldId="702"/>
        </pc:sldMkLst>
      </pc:sldChg>
      <pc:sldChg chg="modSp mod">
        <pc:chgData name="Isabelle Paradis (CISSSO)" userId="S::isabelle_paradis@ssss.gouv.qc.ca::2d13f012-6864-461c-a622-7d3eb8886882" providerId="AD" clId="Web-{18D7CBC3-2440-BB3A-8F21-DECCAF3774DC}" dt="2026-04-21T19:46:17.564" v="23" actId="20577"/>
        <pc:sldMkLst>
          <pc:docMk/>
          <pc:sldMk cId="4240482520" sldId="706"/>
        </pc:sldMkLst>
        <pc:graphicFrameChg chg="modGraphic">
          <ac:chgData name="Isabelle Paradis (CISSSO)" userId="S::isabelle_paradis@ssss.gouv.qc.ca::2d13f012-6864-461c-a622-7d3eb8886882" providerId="AD" clId="Web-{18D7CBC3-2440-BB3A-8F21-DECCAF3774DC}" dt="2026-04-21T19:46:17.564" v="23" actId="20577"/>
          <ac:graphicFrameMkLst>
            <pc:docMk/>
            <pc:sldMk cId="4240482520" sldId="706"/>
            <ac:graphicFrameMk id="5" creationId="{0CF128D5-23E2-7B6E-FFB0-B17A091BF0BF}"/>
          </ac:graphicFrameMkLst>
        </pc:graphicFrameChg>
      </pc:sldChg>
      <pc:sldChg chg="mod">
        <pc:chgData name="Isabelle Paradis (CISSSO)" userId="S::isabelle_paradis@ssss.gouv.qc.ca::2d13f012-6864-461c-a622-7d3eb8886882" providerId="AD" clId="Web-{18D7CBC3-2440-BB3A-8F21-DECCAF3774DC}" dt="2026-04-21T19:43:39.108" v="1"/>
        <pc:sldMkLst>
          <pc:docMk/>
          <pc:sldMk cId="1405625134" sldId="707"/>
        </pc:sldMkLst>
      </pc:sldChg>
      <pc:sldChg chg="mod">
        <pc:chgData name="Isabelle Paradis (CISSSO)" userId="S::isabelle_paradis@ssss.gouv.qc.ca::2d13f012-6864-461c-a622-7d3eb8886882" providerId="AD" clId="Web-{18D7CBC3-2440-BB3A-8F21-DECCAF3774DC}" dt="2026-04-21T19:43:39.108" v="1"/>
        <pc:sldMkLst>
          <pc:docMk/>
          <pc:sldMk cId="1587870048" sldId="709"/>
        </pc:sldMkLst>
      </pc:sldChg>
      <pc:sldChg chg="modSp mod">
        <pc:chgData name="Isabelle Paradis (CISSSO)" userId="S::isabelle_paradis@ssss.gouv.qc.ca::2d13f012-6864-461c-a622-7d3eb8886882" providerId="AD" clId="Web-{18D7CBC3-2440-BB3A-8F21-DECCAF3774DC}" dt="2026-04-21T19:44:15.890" v="2" actId="1076"/>
        <pc:sldMkLst>
          <pc:docMk/>
          <pc:sldMk cId="516594978" sldId="710"/>
        </pc:sldMkLst>
        <pc:graphicFrameChg chg="mod">
          <ac:chgData name="Isabelle Paradis (CISSSO)" userId="S::isabelle_paradis@ssss.gouv.qc.ca::2d13f012-6864-461c-a622-7d3eb8886882" providerId="AD" clId="Web-{18D7CBC3-2440-BB3A-8F21-DECCAF3774DC}" dt="2026-04-21T19:44:15.890" v="2" actId="1076"/>
          <ac:graphicFrameMkLst>
            <pc:docMk/>
            <pc:sldMk cId="516594978" sldId="710"/>
            <ac:graphicFrameMk id="7" creationId="{110BAECC-03EF-3576-73FC-59CC1527F72B}"/>
          </ac:graphicFrameMkLst>
        </pc:graphicFrameChg>
      </pc:sldChg>
      <pc:sldChg chg="mod">
        <pc:chgData name="Isabelle Paradis (CISSSO)" userId="S::isabelle_paradis@ssss.gouv.qc.ca::2d13f012-6864-461c-a622-7d3eb8886882" providerId="AD" clId="Web-{18D7CBC3-2440-BB3A-8F21-DECCAF3774DC}" dt="2026-04-21T19:43:39.108" v="1"/>
        <pc:sldMkLst>
          <pc:docMk/>
          <pc:sldMk cId="157470546" sldId="712"/>
        </pc:sldMkLst>
      </pc:sldChg>
      <pc:sldChg chg="mod">
        <pc:chgData name="Isabelle Paradis (CISSSO)" userId="S::isabelle_paradis@ssss.gouv.qc.ca::2d13f012-6864-461c-a622-7d3eb8886882" providerId="AD" clId="Web-{18D7CBC3-2440-BB3A-8F21-DECCAF3774DC}" dt="2026-04-21T19:43:39.108" v="1"/>
        <pc:sldMkLst>
          <pc:docMk/>
          <pc:sldMk cId="3045153764" sldId="713"/>
        </pc:sldMkLst>
      </pc:sldChg>
      <pc:sldChg chg="mod">
        <pc:chgData name="Isabelle Paradis (CISSSO)" userId="S::isabelle_paradis@ssss.gouv.qc.ca::2d13f012-6864-461c-a622-7d3eb8886882" providerId="AD" clId="Web-{18D7CBC3-2440-BB3A-8F21-DECCAF3774DC}" dt="2026-04-21T19:43:39.108" v="1"/>
        <pc:sldMkLst>
          <pc:docMk/>
          <pc:sldMk cId="3123715749" sldId="715"/>
        </pc:sldMkLst>
      </pc:sldChg>
      <pc:sldChg chg="mod">
        <pc:chgData name="Isabelle Paradis (CISSSO)" userId="S::isabelle_paradis@ssss.gouv.qc.ca::2d13f012-6864-461c-a622-7d3eb8886882" providerId="AD" clId="Web-{18D7CBC3-2440-BB3A-8F21-DECCAF3774DC}" dt="2026-04-21T19:43:39.108" v="1"/>
        <pc:sldMkLst>
          <pc:docMk/>
          <pc:sldMk cId="1517996658" sldId="717"/>
        </pc:sldMkLst>
      </pc:sldChg>
      <pc:sldChg chg="mod">
        <pc:chgData name="Isabelle Paradis (CISSSO)" userId="S::isabelle_paradis@ssss.gouv.qc.ca::2d13f012-6864-461c-a622-7d3eb8886882" providerId="AD" clId="Web-{18D7CBC3-2440-BB3A-8F21-DECCAF3774DC}" dt="2026-04-21T19:43:39.108" v="1"/>
        <pc:sldMkLst>
          <pc:docMk/>
          <pc:sldMk cId="1906184821" sldId="718"/>
        </pc:sldMkLst>
      </pc:sldChg>
      <pc:sldChg chg="mod">
        <pc:chgData name="Isabelle Paradis (CISSSO)" userId="S::isabelle_paradis@ssss.gouv.qc.ca::2d13f012-6864-461c-a622-7d3eb8886882" providerId="AD" clId="Web-{18D7CBC3-2440-BB3A-8F21-DECCAF3774DC}" dt="2026-04-21T19:43:39.108" v="1"/>
        <pc:sldMkLst>
          <pc:docMk/>
          <pc:sldMk cId="39647469" sldId="719"/>
        </pc:sldMkLst>
      </pc:sldChg>
      <pc:sldChg chg="mod">
        <pc:chgData name="Isabelle Paradis (CISSSO)" userId="S::isabelle_paradis@ssss.gouv.qc.ca::2d13f012-6864-461c-a622-7d3eb8886882" providerId="AD" clId="Web-{18D7CBC3-2440-BB3A-8F21-DECCAF3774DC}" dt="2026-04-21T19:43:39.108" v="1"/>
        <pc:sldMkLst>
          <pc:docMk/>
          <pc:sldMk cId="120866634" sldId="720"/>
        </pc:sldMkLst>
      </pc:sldChg>
      <pc:sldChg chg="mod">
        <pc:chgData name="Isabelle Paradis (CISSSO)" userId="S::isabelle_paradis@ssss.gouv.qc.ca::2d13f012-6864-461c-a622-7d3eb8886882" providerId="AD" clId="Web-{18D7CBC3-2440-BB3A-8F21-DECCAF3774DC}" dt="2026-04-21T19:43:39.108" v="1"/>
        <pc:sldMkLst>
          <pc:docMk/>
          <pc:sldMk cId="273628181" sldId="721"/>
        </pc:sldMkLst>
      </pc:sldChg>
      <pc:sldChg chg="mod">
        <pc:chgData name="Isabelle Paradis (CISSSO)" userId="S::isabelle_paradis@ssss.gouv.qc.ca::2d13f012-6864-461c-a622-7d3eb8886882" providerId="AD" clId="Web-{18D7CBC3-2440-BB3A-8F21-DECCAF3774DC}" dt="2026-04-21T19:43:39.108" v="1"/>
        <pc:sldMkLst>
          <pc:docMk/>
          <pc:sldMk cId="3846486731" sldId="722"/>
        </pc:sldMkLst>
      </pc:sldChg>
      <pc:sldChg chg="mod">
        <pc:chgData name="Isabelle Paradis (CISSSO)" userId="S::isabelle_paradis@ssss.gouv.qc.ca::2d13f012-6864-461c-a622-7d3eb8886882" providerId="AD" clId="Web-{18D7CBC3-2440-BB3A-8F21-DECCAF3774DC}" dt="2026-04-21T19:43:39.108" v="1"/>
        <pc:sldMkLst>
          <pc:docMk/>
          <pc:sldMk cId="3780274353" sldId="723"/>
        </pc:sldMkLst>
      </pc:sldChg>
      <pc:sldMasterChg chg="mod setBg modSldLayout">
        <pc:chgData name="Isabelle Paradis (CISSSO)" userId="S::isabelle_paradis@ssss.gouv.qc.ca::2d13f012-6864-461c-a622-7d3eb8886882" providerId="AD" clId="Web-{18D7CBC3-2440-BB3A-8F21-DECCAF3774DC}" dt="2026-04-21T19:43:39.108" v="1"/>
        <pc:sldMasterMkLst>
          <pc:docMk/>
          <pc:sldMasterMk cId="0" sldId="2147483648"/>
        </pc:sldMasterMkLst>
        <pc:sldLayoutChg chg="mod setFolMasterObjs">
          <pc:chgData name="Isabelle Paradis (CISSSO)" userId="S::isabelle_paradis@ssss.gouv.qc.ca::2d13f012-6864-461c-a622-7d3eb8886882" providerId="AD" clId="Web-{18D7CBC3-2440-BB3A-8F21-DECCAF3774DC}" dt="2026-04-21T19:43:39.108" v="1"/>
          <pc:sldLayoutMkLst>
            <pc:docMk/>
            <pc:sldMasterMk cId="0" sldId="2147483648"/>
            <pc:sldLayoutMk cId="0" sldId="2147483649"/>
          </pc:sldLayoutMkLst>
        </pc:sldLayoutChg>
        <pc:sldLayoutChg chg="mod">
          <pc:chgData name="Isabelle Paradis (CISSSO)" userId="S::isabelle_paradis@ssss.gouv.qc.ca::2d13f012-6864-461c-a622-7d3eb8886882" providerId="AD" clId="Web-{18D7CBC3-2440-BB3A-8F21-DECCAF3774DC}" dt="2026-04-21T19:43:39.108" v="1"/>
          <pc:sldLayoutMkLst>
            <pc:docMk/>
            <pc:sldMasterMk cId="0" sldId="2147483648"/>
            <pc:sldLayoutMk cId="0" sldId="2147483650"/>
          </pc:sldLayoutMkLst>
        </pc:sldLayoutChg>
        <pc:sldLayoutChg chg="mod">
          <pc:chgData name="Isabelle Paradis (CISSSO)" userId="S::isabelle_paradis@ssss.gouv.qc.ca::2d13f012-6864-461c-a622-7d3eb8886882" providerId="AD" clId="Web-{18D7CBC3-2440-BB3A-8F21-DECCAF3774DC}" dt="2026-04-21T19:43:39.108" v="1"/>
          <pc:sldLayoutMkLst>
            <pc:docMk/>
            <pc:sldMasterMk cId="0" sldId="2147483648"/>
            <pc:sldLayoutMk cId="0" sldId="2147483652"/>
          </pc:sldLayoutMkLst>
        </pc:sldLayoutChg>
        <pc:sldLayoutChg chg="mod">
          <pc:chgData name="Isabelle Paradis (CISSSO)" userId="S::isabelle_paradis@ssss.gouv.qc.ca::2d13f012-6864-461c-a622-7d3eb8886882" providerId="AD" clId="Web-{18D7CBC3-2440-BB3A-8F21-DECCAF3774DC}" dt="2026-04-21T19:43:39.108" v="1"/>
          <pc:sldLayoutMkLst>
            <pc:docMk/>
            <pc:sldMasterMk cId="0" sldId="2147483648"/>
            <pc:sldLayoutMk cId="0" sldId="2147483653"/>
          </pc:sldLayoutMkLst>
        </pc:sldLayoutChg>
        <pc:sldLayoutChg chg="mod">
          <pc:chgData name="Isabelle Paradis (CISSSO)" userId="S::isabelle_paradis@ssss.gouv.qc.ca::2d13f012-6864-461c-a622-7d3eb8886882" providerId="AD" clId="Web-{18D7CBC3-2440-BB3A-8F21-DECCAF3774DC}" dt="2026-04-21T19:43:39.108" v="1"/>
          <pc:sldLayoutMkLst>
            <pc:docMk/>
            <pc:sldMasterMk cId="0" sldId="2147483648"/>
            <pc:sldLayoutMk cId="0" sldId="2147483654"/>
          </pc:sldLayoutMkLst>
        </pc:sldLayoutChg>
        <pc:sldLayoutChg chg="mod">
          <pc:chgData name="Isabelle Paradis (CISSSO)" userId="S::isabelle_paradis@ssss.gouv.qc.ca::2d13f012-6864-461c-a622-7d3eb8886882" providerId="AD" clId="Web-{18D7CBC3-2440-BB3A-8F21-DECCAF3774DC}" dt="2026-04-21T19:43:39.108" v="1"/>
          <pc:sldLayoutMkLst>
            <pc:docMk/>
            <pc:sldMasterMk cId="0" sldId="2147483648"/>
            <pc:sldLayoutMk cId="0" sldId="2147483655"/>
          </pc:sldLayoutMkLst>
        </pc:sldLayoutChg>
        <pc:sldLayoutChg chg="mod">
          <pc:chgData name="Isabelle Paradis (CISSSO)" userId="S::isabelle_paradis@ssss.gouv.qc.ca::2d13f012-6864-461c-a622-7d3eb8886882" providerId="AD" clId="Web-{18D7CBC3-2440-BB3A-8F21-DECCAF3774DC}" dt="2026-04-21T19:43:39.108" v="1"/>
          <pc:sldLayoutMkLst>
            <pc:docMk/>
            <pc:sldMasterMk cId="0" sldId="2147483648"/>
            <pc:sldLayoutMk cId="0" sldId="2147483656"/>
          </pc:sldLayoutMkLst>
        </pc:sldLayoutChg>
        <pc:sldLayoutChg chg="mod">
          <pc:chgData name="Isabelle Paradis (CISSSO)" userId="S::isabelle_paradis@ssss.gouv.qc.ca::2d13f012-6864-461c-a622-7d3eb8886882" providerId="AD" clId="Web-{18D7CBC3-2440-BB3A-8F21-DECCAF3774DC}" dt="2026-04-21T19:43:39.108" v="1"/>
          <pc:sldLayoutMkLst>
            <pc:docMk/>
            <pc:sldMasterMk cId="0" sldId="2147483648"/>
            <pc:sldLayoutMk cId="0" sldId="2147483657"/>
          </pc:sldLayoutMkLst>
        </pc:sldLayoutChg>
        <pc:sldLayoutChg chg="mod">
          <pc:chgData name="Isabelle Paradis (CISSSO)" userId="S::isabelle_paradis@ssss.gouv.qc.ca::2d13f012-6864-461c-a622-7d3eb8886882" providerId="AD" clId="Web-{18D7CBC3-2440-BB3A-8F21-DECCAF3774DC}" dt="2026-04-21T19:43:39.108" v="1"/>
          <pc:sldLayoutMkLst>
            <pc:docMk/>
            <pc:sldMasterMk cId="0" sldId="2147483648"/>
            <pc:sldLayoutMk cId="0" sldId="2147483659"/>
          </pc:sldLayoutMkLst>
        </pc:sldLayoutChg>
        <pc:sldLayoutChg chg="mod">
          <pc:chgData name="Isabelle Paradis (CISSSO)" userId="S::isabelle_paradis@ssss.gouv.qc.ca::2d13f012-6864-461c-a622-7d3eb8886882" providerId="AD" clId="Web-{18D7CBC3-2440-BB3A-8F21-DECCAF3774DC}" dt="2026-04-21T19:43:39.108" v="1"/>
          <pc:sldLayoutMkLst>
            <pc:docMk/>
            <pc:sldMasterMk cId="0" sldId="2147483648"/>
            <pc:sldLayoutMk cId="301966219" sldId="2147483699"/>
          </pc:sldLayoutMkLst>
        </pc:sldLayoutChg>
      </pc:sldMasterChg>
    </pc:docChg>
  </pc:docChgLst>
  <pc:docChgLst>
    <pc:chgData name="Jean Peniarold Petit Homme (CISSSO)" userId="S::jean_peniarold.petit_homme@ssss.gouv.qc.ca::cda67846-943f-489c-8aae-eeed7ccc6fd5" providerId="AD" clId="Web-{777818F9-6F1B-67EA-3A9A-EA87383F2FDA}"/>
    <pc:docChg chg="modSld">
      <pc:chgData name="Jean Peniarold Petit Homme (CISSSO)" userId="S::jean_peniarold.petit_homme@ssss.gouv.qc.ca::cda67846-943f-489c-8aae-eeed7ccc6fd5" providerId="AD" clId="Web-{777818F9-6F1B-67EA-3A9A-EA87383F2FDA}" dt="2026-04-14T17:50:57.160" v="157" actId="14100"/>
      <pc:docMkLst>
        <pc:docMk/>
      </pc:docMkLst>
      <pc:sldChg chg="addSp delSp modSp">
        <pc:chgData name="Jean Peniarold Petit Homme (CISSSO)" userId="S::jean_peniarold.petit_homme@ssss.gouv.qc.ca::cda67846-943f-489c-8aae-eeed7ccc6fd5" providerId="AD" clId="Web-{777818F9-6F1B-67EA-3A9A-EA87383F2FDA}" dt="2026-04-14T17:50:57.160" v="157" actId="14100"/>
        <pc:sldMkLst>
          <pc:docMk/>
          <pc:sldMk cId="2114031118" sldId="628"/>
        </pc:sldMkLst>
        <pc:spChg chg="add mod">
          <ac:chgData name="Jean Peniarold Petit Homme (CISSSO)" userId="S::jean_peniarold.petit_homme@ssss.gouv.qc.ca::cda67846-943f-489c-8aae-eeed7ccc6fd5" providerId="AD" clId="Web-{777818F9-6F1B-67EA-3A9A-EA87383F2FDA}" dt="2026-04-14T17:44:10.382" v="14"/>
          <ac:spMkLst>
            <pc:docMk/>
            <pc:sldMk cId="2114031118" sldId="628"/>
            <ac:spMk id="11" creationId="{9B67B58D-2A20-1745-C4A0-4F58C94A9B9C}"/>
          </ac:spMkLst>
        </pc:spChg>
      </pc:sldChg>
    </pc:docChg>
  </pc:docChgLst>
  <pc:docChgLst>
    <pc:chgData name="Geneviève Prud'Homme (CISSSO)" userId="S::genevieve.prudhomme@ssss.gouv.qc.ca::6a507d5f-f728-4864-a530-81230953f659" providerId="AD" clId="Web-{E2C9686E-0068-26FE-9911-B3462851AEE8}"/>
    <pc:docChg chg="addSld delSld modSld sldOrd modSection">
      <pc:chgData name="Geneviève Prud'Homme (CISSSO)" userId="S::genevieve.prudhomme@ssss.gouv.qc.ca::6a507d5f-f728-4864-a530-81230953f659" providerId="AD" clId="Web-{E2C9686E-0068-26FE-9911-B3462851AEE8}" dt="2026-04-22T18:08:22.049" v="529" actId="1076"/>
      <pc:docMkLst>
        <pc:docMk/>
      </pc:docMkLst>
      <pc:sldChg chg="addSp modSp del">
        <pc:chgData name="Geneviève Prud'Homme (CISSSO)" userId="S::genevieve.prudhomme@ssss.gouv.qc.ca::6a507d5f-f728-4864-a530-81230953f659" providerId="AD" clId="Web-{E2C9686E-0068-26FE-9911-B3462851AEE8}" dt="2026-04-22T18:05:06.282" v="468"/>
        <pc:sldMkLst>
          <pc:docMk/>
          <pc:sldMk cId="2524977985" sldId="273"/>
        </pc:sldMkLst>
        <pc:spChg chg="mod">
          <ac:chgData name="Geneviève Prud'Homme (CISSSO)" userId="S::genevieve.prudhomme@ssss.gouv.qc.ca::6a507d5f-f728-4864-a530-81230953f659" providerId="AD" clId="Web-{E2C9686E-0068-26FE-9911-B3462851AEE8}" dt="2026-04-22T17:48:19.940" v="270" actId="20577"/>
          <ac:spMkLst>
            <pc:docMk/>
            <pc:sldMk cId="2524977985" sldId="273"/>
            <ac:spMk id="3" creationId="{BA6AD332-4610-4692-9CD1-E2175AC0D548}"/>
          </ac:spMkLst>
        </pc:spChg>
        <pc:graphicFrameChg chg="add mod modGraphic">
          <ac:chgData name="Geneviève Prud'Homme (CISSSO)" userId="S::genevieve.prudhomme@ssss.gouv.qc.ca::6a507d5f-f728-4864-a530-81230953f659" providerId="AD" clId="Web-{E2C9686E-0068-26FE-9911-B3462851AEE8}" dt="2026-04-22T17:58:48.013" v="336" actId="20577"/>
          <ac:graphicFrameMkLst>
            <pc:docMk/>
            <pc:sldMk cId="2524977985" sldId="273"/>
            <ac:graphicFrameMk id="5" creationId="{C027FE70-873C-B9D7-E1B0-9ED34D535FCC}"/>
          </ac:graphicFrameMkLst>
        </pc:graphicFrameChg>
      </pc:sldChg>
      <pc:sldChg chg="modSp">
        <pc:chgData name="Geneviève Prud'Homme (CISSSO)" userId="S::genevieve.prudhomme@ssss.gouv.qc.ca::6a507d5f-f728-4864-a530-81230953f659" providerId="AD" clId="Web-{E2C9686E-0068-26FE-9911-B3462851AEE8}" dt="2026-04-22T17:35:57.982" v="49" actId="1076"/>
        <pc:sldMkLst>
          <pc:docMk/>
          <pc:sldMk cId="2627876564" sldId="633"/>
        </pc:sldMkLst>
        <pc:graphicFrameChg chg="mod modGraphic">
          <ac:chgData name="Geneviève Prud'Homme (CISSSO)" userId="S::genevieve.prudhomme@ssss.gouv.qc.ca::6a507d5f-f728-4864-a530-81230953f659" providerId="AD" clId="Web-{E2C9686E-0068-26FE-9911-B3462851AEE8}" dt="2026-04-22T17:35:57.982" v="49" actId="1076"/>
          <ac:graphicFrameMkLst>
            <pc:docMk/>
            <pc:sldMk cId="2627876564" sldId="633"/>
            <ac:graphicFrameMk id="8" creationId="{4D40F54F-32DF-6C92-249B-833B9A8051D3}"/>
          </ac:graphicFrameMkLst>
        </pc:graphicFrameChg>
      </pc:sldChg>
      <pc:sldChg chg="modSp">
        <pc:chgData name="Geneviève Prud'Homme (CISSSO)" userId="S::genevieve.prudhomme@ssss.gouv.qc.ca::6a507d5f-f728-4864-a530-81230953f659" providerId="AD" clId="Web-{E2C9686E-0068-26FE-9911-B3462851AEE8}" dt="2026-04-22T17:46:39.268" v="234" actId="1076"/>
        <pc:sldMkLst>
          <pc:docMk/>
          <pc:sldMk cId="123477911" sldId="667"/>
        </pc:sldMkLst>
        <pc:spChg chg="mod">
          <ac:chgData name="Geneviève Prud'Homme (CISSSO)" userId="S::genevieve.prudhomme@ssss.gouv.qc.ca::6a507d5f-f728-4864-a530-81230953f659" providerId="AD" clId="Web-{E2C9686E-0068-26FE-9911-B3462851AEE8}" dt="2026-04-22T17:46:39.268" v="234" actId="1076"/>
          <ac:spMkLst>
            <pc:docMk/>
            <pc:sldMk cId="123477911" sldId="667"/>
            <ac:spMk id="16" creationId="{745F9516-4A51-4580-2CDD-7A76977AEECA}"/>
          </ac:spMkLst>
        </pc:spChg>
        <pc:graphicFrameChg chg="mod modGraphic">
          <ac:chgData name="Geneviève Prud'Homme (CISSSO)" userId="S::genevieve.prudhomme@ssss.gouv.qc.ca::6a507d5f-f728-4864-a530-81230953f659" providerId="AD" clId="Web-{E2C9686E-0068-26FE-9911-B3462851AEE8}" dt="2026-04-22T17:46:34.252" v="233" actId="1076"/>
          <ac:graphicFrameMkLst>
            <pc:docMk/>
            <pc:sldMk cId="123477911" sldId="667"/>
            <ac:graphicFrameMk id="6" creationId="{FBC0B368-7166-9017-0F5A-F1DF38ED36D9}"/>
          </ac:graphicFrameMkLst>
        </pc:graphicFrameChg>
      </pc:sldChg>
      <pc:sldChg chg="modSp">
        <pc:chgData name="Geneviève Prud'Homme (CISSSO)" userId="S::genevieve.prudhomme@ssss.gouv.qc.ca::6a507d5f-f728-4864-a530-81230953f659" providerId="AD" clId="Web-{E2C9686E-0068-26FE-9911-B3462851AEE8}" dt="2026-04-22T18:08:22.049" v="529" actId="1076"/>
        <pc:sldMkLst>
          <pc:docMk/>
          <pc:sldMk cId="513161714" sldId="668"/>
        </pc:sldMkLst>
        <pc:spChg chg="mod">
          <ac:chgData name="Geneviève Prud'Homme (CISSSO)" userId="S::genevieve.prudhomme@ssss.gouv.qc.ca::6a507d5f-f728-4864-a530-81230953f659" providerId="AD" clId="Web-{E2C9686E-0068-26FE-9911-B3462851AEE8}" dt="2026-04-22T18:08:22.049" v="529" actId="1076"/>
          <ac:spMkLst>
            <pc:docMk/>
            <pc:sldMk cId="513161714" sldId="668"/>
            <ac:spMk id="2" creationId="{D50BDFCB-2215-4364-915A-F2E0409AE48D}"/>
          </ac:spMkLst>
        </pc:spChg>
        <pc:graphicFrameChg chg="modGraphic">
          <ac:chgData name="Geneviève Prud'Homme (CISSSO)" userId="S::genevieve.prudhomme@ssss.gouv.qc.ca::6a507d5f-f728-4864-a530-81230953f659" providerId="AD" clId="Web-{E2C9686E-0068-26FE-9911-B3462851AEE8}" dt="2026-04-22T17:48:46.799" v="271" actId="20577"/>
          <ac:graphicFrameMkLst>
            <pc:docMk/>
            <pc:sldMk cId="513161714" sldId="668"/>
            <ac:graphicFrameMk id="5" creationId="{64A05B76-A615-8033-C7CD-8BECB1EF41C4}"/>
          </ac:graphicFrameMkLst>
        </pc:graphicFrameChg>
      </pc:sldChg>
      <pc:sldChg chg="modSp mod modClrScheme chgLayout">
        <pc:chgData name="Geneviève Prud'Homme (CISSSO)" userId="S::genevieve.prudhomme@ssss.gouv.qc.ca::6a507d5f-f728-4864-a530-81230953f659" providerId="AD" clId="Web-{E2C9686E-0068-26FE-9911-B3462851AEE8}" dt="2026-04-22T17:33:53.167" v="3"/>
        <pc:sldMkLst>
          <pc:docMk/>
          <pc:sldMk cId="3093199953" sldId="696"/>
        </pc:sldMkLst>
        <pc:spChg chg="mod ord">
          <ac:chgData name="Geneviève Prud'Homme (CISSSO)" userId="S::genevieve.prudhomme@ssss.gouv.qc.ca::6a507d5f-f728-4864-a530-81230953f659" providerId="AD" clId="Web-{E2C9686E-0068-26FE-9911-B3462851AEE8}" dt="2026-04-22T17:33:53.167" v="3"/>
          <ac:spMkLst>
            <pc:docMk/>
            <pc:sldMk cId="3093199953" sldId="696"/>
            <ac:spMk id="2" creationId="{E8D2A0C8-7195-D308-1932-CE93AA0E39AF}"/>
          </ac:spMkLst>
        </pc:spChg>
        <pc:spChg chg="mod ord">
          <ac:chgData name="Geneviève Prud'Homme (CISSSO)" userId="S::genevieve.prudhomme@ssss.gouv.qc.ca::6a507d5f-f728-4864-a530-81230953f659" providerId="AD" clId="Web-{E2C9686E-0068-26FE-9911-B3462851AEE8}" dt="2026-04-22T17:33:53.167" v="3"/>
          <ac:spMkLst>
            <pc:docMk/>
            <pc:sldMk cId="3093199953" sldId="696"/>
            <ac:spMk id="4" creationId="{1D45A635-C2A7-A9B6-A807-32E2F6E3F5B3}"/>
          </ac:spMkLst>
        </pc:spChg>
        <pc:spChg chg="mod ord">
          <ac:chgData name="Geneviève Prud'Homme (CISSSO)" userId="S::genevieve.prudhomme@ssss.gouv.qc.ca::6a507d5f-f728-4864-a530-81230953f659" providerId="AD" clId="Web-{E2C9686E-0068-26FE-9911-B3462851AEE8}" dt="2026-04-22T17:33:53.167" v="3"/>
          <ac:spMkLst>
            <pc:docMk/>
            <pc:sldMk cId="3093199953" sldId="696"/>
            <ac:spMk id="11" creationId="{A9C49AE2-DF4D-003E-C48A-7C614AE1AC2A}"/>
          </ac:spMkLst>
        </pc:spChg>
        <pc:spChg chg="mod ord">
          <ac:chgData name="Geneviève Prud'Homme (CISSSO)" userId="S::genevieve.prudhomme@ssss.gouv.qc.ca::6a507d5f-f728-4864-a530-81230953f659" providerId="AD" clId="Web-{E2C9686E-0068-26FE-9911-B3462851AEE8}" dt="2026-04-22T17:33:53.167" v="3"/>
          <ac:spMkLst>
            <pc:docMk/>
            <pc:sldMk cId="3093199953" sldId="696"/>
            <ac:spMk id="14" creationId="{743D4641-0857-D6EF-9D85-0F400BE196B8}"/>
          </ac:spMkLst>
        </pc:spChg>
      </pc:sldChg>
      <pc:sldChg chg="addSp delSp modSp add ord replId">
        <pc:chgData name="Geneviève Prud'Homme (CISSSO)" userId="S::genevieve.prudhomme@ssss.gouv.qc.ca::6a507d5f-f728-4864-a530-81230953f659" providerId="AD" clId="Web-{E2C9686E-0068-26FE-9911-B3462851AEE8}" dt="2026-04-22T18:07:58.440" v="528" actId="20577"/>
        <pc:sldMkLst>
          <pc:docMk/>
          <pc:sldMk cId="729274289" sldId="726"/>
        </pc:sldMkLst>
        <pc:spChg chg="mod">
          <ac:chgData name="Geneviève Prud'Homme (CISSSO)" userId="S::genevieve.prudhomme@ssss.gouv.qc.ca::6a507d5f-f728-4864-a530-81230953f659" providerId="AD" clId="Web-{E2C9686E-0068-26FE-9911-B3462851AEE8}" dt="2026-04-22T17:59:53.685" v="381" actId="20577"/>
          <ac:spMkLst>
            <pc:docMk/>
            <pc:sldMk cId="729274289" sldId="726"/>
            <ac:spMk id="2" creationId="{5ABD0B8E-87DF-CD90-B4B1-0790233739D5}"/>
          </ac:spMkLst>
        </pc:spChg>
        <pc:spChg chg="add mod">
          <ac:chgData name="Geneviève Prud'Homme (CISSSO)" userId="S::genevieve.prudhomme@ssss.gouv.qc.ca::6a507d5f-f728-4864-a530-81230953f659" providerId="AD" clId="Web-{E2C9686E-0068-26FE-9911-B3462851AEE8}" dt="2026-04-22T18:06:43.611" v="510" actId="20577"/>
          <ac:spMkLst>
            <pc:docMk/>
            <pc:sldMk cId="729274289" sldId="726"/>
            <ac:spMk id="5" creationId="{6FE5D97A-BA11-31ED-C96F-EECF1112B72C}"/>
          </ac:spMkLst>
        </pc:spChg>
        <pc:spChg chg="del">
          <ac:chgData name="Geneviève Prud'Homme (CISSSO)" userId="S::genevieve.prudhomme@ssss.gouv.qc.ca::6a507d5f-f728-4864-a530-81230953f659" providerId="AD" clId="Web-{E2C9686E-0068-26FE-9911-B3462851AEE8}" dt="2026-04-22T17:59:33.998" v="354"/>
          <ac:spMkLst>
            <pc:docMk/>
            <pc:sldMk cId="729274289" sldId="726"/>
            <ac:spMk id="6" creationId="{B9667971-A411-AD27-04F8-2801B4E4E409}"/>
          </ac:spMkLst>
        </pc:spChg>
        <pc:spChg chg="del">
          <ac:chgData name="Geneviève Prud'Homme (CISSSO)" userId="S::genevieve.prudhomme@ssss.gouv.qc.ca::6a507d5f-f728-4864-a530-81230953f659" providerId="AD" clId="Web-{E2C9686E-0068-26FE-9911-B3462851AEE8}" dt="2026-04-22T17:59:34.560" v="355"/>
          <ac:spMkLst>
            <pc:docMk/>
            <pc:sldMk cId="729274289" sldId="726"/>
            <ac:spMk id="7" creationId="{85152E79-B6AC-336B-157A-AB32927BE53E}"/>
          </ac:spMkLst>
        </pc:spChg>
        <pc:spChg chg="del">
          <ac:chgData name="Geneviève Prud'Homme (CISSSO)" userId="S::genevieve.prudhomme@ssss.gouv.qc.ca::6a507d5f-f728-4864-a530-81230953f659" providerId="AD" clId="Web-{E2C9686E-0068-26FE-9911-B3462851AEE8}" dt="2026-04-22T17:59:24.341" v="343"/>
          <ac:spMkLst>
            <pc:docMk/>
            <pc:sldMk cId="729274289" sldId="726"/>
            <ac:spMk id="8" creationId="{9BCBB910-A497-9BE5-4CB1-5CDF554D0636}"/>
          </ac:spMkLst>
        </pc:spChg>
        <pc:spChg chg="del">
          <ac:chgData name="Geneviève Prud'Homme (CISSSO)" userId="S::genevieve.prudhomme@ssss.gouv.qc.ca::6a507d5f-f728-4864-a530-81230953f659" providerId="AD" clId="Web-{E2C9686E-0068-26FE-9911-B3462851AEE8}" dt="2026-04-22T17:59:25.138" v="344"/>
          <ac:spMkLst>
            <pc:docMk/>
            <pc:sldMk cId="729274289" sldId="726"/>
            <ac:spMk id="9" creationId="{CBFC0FA8-FF7D-E7B0-4DB4-F2CCC0C9E03C}"/>
          </ac:spMkLst>
        </pc:spChg>
        <pc:spChg chg="del">
          <ac:chgData name="Geneviève Prud'Homme (CISSSO)" userId="S::genevieve.prudhomme@ssss.gouv.qc.ca::6a507d5f-f728-4864-a530-81230953f659" providerId="AD" clId="Web-{E2C9686E-0068-26FE-9911-B3462851AEE8}" dt="2026-04-22T17:59:23.654" v="342"/>
          <ac:spMkLst>
            <pc:docMk/>
            <pc:sldMk cId="729274289" sldId="726"/>
            <ac:spMk id="10" creationId="{56EF4124-F485-8909-4CC4-F642454086F0}"/>
          </ac:spMkLst>
        </pc:spChg>
        <pc:spChg chg="mod">
          <ac:chgData name="Geneviève Prud'Homme (CISSSO)" userId="S::genevieve.prudhomme@ssss.gouv.qc.ca::6a507d5f-f728-4864-a530-81230953f659" providerId="AD" clId="Web-{E2C9686E-0068-26FE-9911-B3462851AEE8}" dt="2026-04-22T18:06:00.751" v="479" actId="1076"/>
          <ac:spMkLst>
            <pc:docMk/>
            <pc:sldMk cId="729274289" sldId="726"/>
            <ac:spMk id="11" creationId="{C3BFB83A-893F-F179-21C1-4E07710912B7}"/>
          </ac:spMkLst>
        </pc:spChg>
        <pc:spChg chg="mod">
          <ac:chgData name="Geneviève Prud'Homme (CISSSO)" userId="S::genevieve.prudhomme@ssss.gouv.qc.ca::6a507d5f-f728-4864-a530-81230953f659" providerId="AD" clId="Web-{E2C9686E-0068-26FE-9911-B3462851AEE8}" dt="2026-04-22T18:03:57.953" v="459" actId="1076"/>
          <ac:spMkLst>
            <pc:docMk/>
            <pc:sldMk cId="729274289" sldId="726"/>
            <ac:spMk id="14" creationId="{33116412-1082-2B76-D9F2-31BAFE082A8E}"/>
          </ac:spMkLst>
        </pc:spChg>
        <pc:spChg chg="del mod">
          <ac:chgData name="Geneviève Prud'Homme (CISSSO)" userId="S::genevieve.prudhomme@ssss.gouv.qc.ca::6a507d5f-f728-4864-a530-81230953f659" providerId="AD" clId="Web-{E2C9686E-0068-26FE-9911-B3462851AEE8}" dt="2026-04-22T17:59:28.044" v="347"/>
          <ac:spMkLst>
            <pc:docMk/>
            <pc:sldMk cId="729274289" sldId="726"/>
            <ac:spMk id="15" creationId="{71D79B5D-C308-A689-3A6E-3E05C8ABC097}"/>
          </ac:spMkLst>
        </pc:spChg>
        <pc:spChg chg="del">
          <ac:chgData name="Geneviève Prud'Homme (CISSSO)" userId="S::genevieve.prudhomme@ssss.gouv.qc.ca::6a507d5f-f728-4864-a530-81230953f659" providerId="AD" clId="Web-{E2C9686E-0068-26FE-9911-B3462851AEE8}" dt="2026-04-22T17:59:26.263" v="345"/>
          <ac:spMkLst>
            <pc:docMk/>
            <pc:sldMk cId="729274289" sldId="726"/>
            <ac:spMk id="16" creationId="{BE50F1F7-3EED-BB24-E4BA-214FAA2F5332}"/>
          </ac:spMkLst>
        </pc:spChg>
        <pc:spChg chg="del">
          <ac:chgData name="Geneviève Prud'Homme (CISSSO)" userId="S::genevieve.prudhomme@ssss.gouv.qc.ca::6a507d5f-f728-4864-a530-81230953f659" providerId="AD" clId="Web-{E2C9686E-0068-26FE-9911-B3462851AEE8}" dt="2026-04-22T17:59:34.919" v="356"/>
          <ac:spMkLst>
            <pc:docMk/>
            <pc:sldMk cId="729274289" sldId="726"/>
            <ac:spMk id="17" creationId="{BA68EBA1-11B7-624B-3A96-6857D6225A90}"/>
          </ac:spMkLst>
        </pc:spChg>
        <pc:spChg chg="del">
          <ac:chgData name="Geneviève Prud'Homme (CISSSO)" userId="S::genevieve.prudhomme@ssss.gouv.qc.ca::6a507d5f-f728-4864-a530-81230953f659" providerId="AD" clId="Web-{E2C9686E-0068-26FE-9911-B3462851AEE8}" dt="2026-04-22T17:59:31.919" v="352"/>
          <ac:spMkLst>
            <pc:docMk/>
            <pc:sldMk cId="729274289" sldId="726"/>
            <ac:spMk id="18" creationId="{D217A6DB-BC7E-A067-0A2F-E2E553675F73}"/>
          </ac:spMkLst>
        </pc:spChg>
        <pc:spChg chg="del">
          <ac:chgData name="Geneviève Prud'Homme (CISSSO)" userId="S::genevieve.prudhomme@ssss.gouv.qc.ca::6a507d5f-f728-4864-a530-81230953f659" providerId="AD" clId="Web-{E2C9686E-0068-26FE-9911-B3462851AEE8}" dt="2026-04-22T17:59:31.466" v="351"/>
          <ac:spMkLst>
            <pc:docMk/>
            <pc:sldMk cId="729274289" sldId="726"/>
            <ac:spMk id="19" creationId="{EDB76E4D-1AC4-6DB9-EF07-C523A6A6353F}"/>
          </ac:spMkLst>
        </pc:spChg>
        <pc:spChg chg="del">
          <ac:chgData name="Geneviève Prud'Homme (CISSSO)" userId="S::genevieve.prudhomme@ssss.gouv.qc.ca::6a507d5f-f728-4864-a530-81230953f659" providerId="AD" clId="Web-{E2C9686E-0068-26FE-9911-B3462851AEE8}" dt="2026-04-22T17:59:29.873" v="349"/>
          <ac:spMkLst>
            <pc:docMk/>
            <pc:sldMk cId="729274289" sldId="726"/>
            <ac:spMk id="20" creationId="{62D1F100-A5DA-B344-182B-3D47C9EAF04A}"/>
          </ac:spMkLst>
        </pc:spChg>
        <pc:spChg chg="del">
          <ac:chgData name="Geneviève Prud'Homme (CISSSO)" userId="S::genevieve.prudhomme@ssss.gouv.qc.ca::6a507d5f-f728-4864-a530-81230953f659" providerId="AD" clId="Web-{E2C9686E-0068-26FE-9911-B3462851AEE8}" dt="2026-04-22T17:59:29.060" v="348"/>
          <ac:spMkLst>
            <pc:docMk/>
            <pc:sldMk cId="729274289" sldId="726"/>
            <ac:spMk id="21" creationId="{395706CC-FA99-40B5-3DBE-BD268994D9AB}"/>
          </ac:spMkLst>
        </pc:spChg>
        <pc:spChg chg="del">
          <ac:chgData name="Geneviève Prud'Homme (CISSSO)" userId="S::genevieve.prudhomme@ssss.gouv.qc.ca::6a507d5f-f728-4864-a530-81230953f659" providerId="AD" clId="Web-{E2C9686E-0068-26FE-9911-B3462851AEE8}" dt="2026-04-22T17:59:32.732" v="353"/>
          <ac:spMkLst>
            <pc:docMk/>
            <pc:sldMk cId="729274289" sldId="726"/>
            <ac:spMk id="22" creationId="{985E3C44-C024-1DBB-1C3E-D289E00A83C1}"/>
          </ac:spMkLst>
        </pc:spChg>
        <pc:spChg chg="del">
          <ac:chgData name="Geneviève Prud'Homme (CISSSO)" userId="S::genevieve.prudhomme@ssss.gouv.qc.ca::6a507d5f-f728-4864-a530-81230953f659" providerId="AD" clId="Web-{E2C9686E-0068-26FE-9911-B3462851AEE8}" dt="2026-04-22T17:59:30.435" v="350"/>
          <ac:spMkLst>
            <pc:docMk/>
            <pc:sldMk cId="729274289" sldId="726"/>
            <ac:spMk id="23" creationId="{CE3DA5F7-86C4-2840-39C4-F29EA71269BE}"/>
          </ac:spMkLst>
        </pc:spChg>
        <pc:spChg chg="mod">
          <ac:chgData name="Geneviève Prud'Homme (CISSSO)" userId="S::genevieve.prudhomme@ssss.gouv.qc.ca::6a507d5f-f728-4864-a530-81230953f659" providerId="AD" clId="Web-{E2C9686E-0068-26FE-9911-B3462851AEE8}" dt="2026-04-22T18:04:13.484" v="463" actId="20577"/>
          <ac:spMkLst>
            <pc:docMk/>
            <pc:sldMk cId="729274289" sldId="726"/>
            <ac:spMk id="34" creationId="{AAC1F5BE-A365-A940-8EB7-A4D7BFFDAC47}"/>
          </ac:spMkLst>
        </pc:spChg>
        <pc:spChg chg="mod">
          <ac:chgData name="Geneviève Prud'Homme (CISSSO)" userId="S::genevieve.prudhomme@ssss.gouv.qc.ca::6a507d5f-f728-4864-a530-81230953f659" providerId="AD" clId="Web-{E2C9686E-0068-26FE-9911-B3462851AEE8}" dt="2026-04-22T18:07:58.440" v="528" actId="20577"/>
          <ac:spMkLst>
            <pc:docMk/>
            <pc:sldMk cId="729274289" sldId="726"/>
            <ac:spMk id="35" creationId="{1663221E-74E3-6E81-9900-B058604B1FB7}"/>
          </ac:spMkLst>
        </pc:spChg>
        <pc:spChg chg="del mod">
          <ac:chgData name="Geneviève Prud'Homme (CISSSO)" userId="S::genevieve.prudhomme@ssss.gouv.qc.ca::6a507d5f-f728-4864-a530-81230953f659" providerId="AD" clId="Web-{E2C9686E-0068-26FE-9911-B3462851AEE8}" dt="2026-04-22T17:59:36.779" v="358"/>
          <ac:spMkLst>
            <pc:docMk/>
            <pc:sldMk cId="729274289" sldId="726"/>
            <ac:spMk id="43" creationId="{48006FC1-7782-71C6-99CC-30935571221C}"/>
          </ac:spMkLst>
        </pc:spChg>
        <pc:spChg chg="del mod">
          <ac:chgData name="Geneviève Prud'Homme (CISSSO)" userId="S::genevieve.prudhomme@ssss.gouv.qc.ca::6a507d5f-f728-4864-a530-81230953f659" providerId="AD" clId="Web-{E2C9686E-0068-26FE-9911-B3462851AEE8}" dt="2026-04-22T17:59:40.169" v="361"/>
          <ac:spMkLst>
            <pc:docMk/>
            <pc:sldMk cId="729274289" sldId="726"/>
            <ac:spMk id="44" creationId="{8A2D2634-4272-C2ED-5E3F-9A432A0F224B}"/>
          </ac:spMkLst>
        </pc:spChg>
      </pc:sldChg>
    </pc:docChg>
  </pc:docChgLst>
  <pc:docChgLst>
    <pc:chgData name="Stéphanie Piché (CISSSO DSMD)" userId="94425cff-3b99-4755-bf4f-490de5294413" providerId="ADAL" clId="{4005863B-990C-4B71-B799-F26346EB3CD3}"/>
    <pc:docChg chg="modSld">
      <pc:chgData name="Stéphanie Piché (CISSSO DSMD)" userId="94425cff-3b99-4755-bf4f-490de5294413" providerId="ADAL" clId="{4005863B-990C-4B71-B799-F26346EB3CD3}" dt="2026-03-25T14:59:28.518" v="101" actId="27918"/>
      <pc:docMkLst>
        <pc:docMk/>
      </pc:docMkLst>
    </pc:docChg>
  </pc:docChgLst>
  <pc:docChgLst>
    <pc:chgData name="Isabelle Paradis (CISSSO)" userId="S::isabelle_paradis@ssss.gouv.qc.ca::2d13f012-6864-461c-a622-7d3eb8886882" providerId="AD" clId="Web-{092C084C-1B10-DED5-1FD4-0BB40862E040}"/>
    <pc:docChg chg="modSld sldOrd">
      <pc:chgData name="Isabelle Paradis (CISSSO)" userId="S::isabelle_paradis@ssss.gouv.qc.ca::2d13f012-6864-461c-a622-7d3eb8886882" providerId="AD" clId="Web-{092C084C-1B10-DED5-1FD4-0BB40862E040}" dt="2026-04-16T17:56:40.379" v="715"/>
      <pc:docMkLst>
        <pc:docMk/>
      </pc:docMkLst>
      <pc:sldChg chg="addSp delSp modSp">
        <pc:chgData name="Isabelle Paradis (CISSSO)" userId="S::isabelle_paradis@ssss.gouv.qc.ca::2d13f012-6864-461c-a622-7d3eb8886882" providerId="AD" clId="Web-{092C084C-1B10-DED5-1FD4-0BB40862E040}" dt="2026-04-16T17:48:37.316" v="613" actId="14100"/>
        <pc:sldMkLst>
          <pc:docMk/>
          <pc:sldMk cId="2198042250" sldId="256"/>
        </pc:sldMkLst>
        <pc:spChg chg="mod">
          <ac:chgData name="Isabelle Paradis (CISSSO)" userId="S::isabelle_paradis@ssss.gouv.qc.ca::2d13f012-6864-461c-a622-7d3eb8886882" providerId="AD" clId="Web-{092C084C-1B10-DED5-1FD4-0BB40862E040}" dt="2026-04-16T17:48:37.316" v="613" actId="14100"/>
          <ac:spMkLst>
            <pc:docMk/>
            <pc:sldMk cId="2198042250" sldId="256"/>
            <ac:spMk id="8" creationId="{1AB294E5-C1DA-4DD3-AFF7-3FE1D025773C}"/>
          </ac:spMkLst>
        </pc:spChg>
        <pc:picChg chg="add mod">
          <ac:chgData name="Isabelle Paradis (CISSSO)" userId="S::isabelle_paradis@ssss.gouv.qc.ca::2d13f012-6864-461c-a622-7d3eb8886882" providerId="AD" clId="Web-{092C084C-1B10-DED5-1FD4-0BB40862E040}" dt="2026-04-16T17:48:25.737" v="609" actId="1076"/>
          <ac:picMkLst>
            <pc:docMk/>
            <pc:sldMk cId="2198042250" sldId="256"/>
            <ac:picMk id="3" creationId="{65FFC508-88ED-9851-87BC-BBC6334B7EAC}"/>
          </ac:picMkLst>
        </pc:picChg>
      </pc:sldChg>
      <pc:sldChg chg="ord">
        <pc:chgData name="Isabelle Paradis (CISSSO)" userId="S::isabelle_paradis@ssss.gouv.qc.ca::2d13f012-6864-461c-a622-7d3eb8886882" providerId="AD" clId="Web-{092C084C-1B10-DED5-1FD4-0BB40862E040}" dt="2026-04-16T17:51:24.378" v="643"/>
        <pc:sldMkLst>
          <pc:docMk/>
          <pc:sldMk cId="4206338154" sldId="274"/>
        </pc:sldMkLst>
      </pc:sldChg>
      <pc:sldChg chg="ord">
        <pc:chgData name="Isabelle Paradis (CISSSO)" userId="S::isabelle_paradis@ssss.gouv.qc.ca::2d13f012-6864-461c-a622-7d3eb8886882" providerId="AD" clId="Web-{092C084C-1B10-DED5-1FD4-0BB40862E040}" dt="2026-04-16T15:42:04.302" v="0"/>
        <pc:sldMkLst>
          <pc:docMk/>
          <pc:sldMk cId="2114031118" sldId="628"/>
        </pc:sldMkLst>
      </pc:sldChg>
      <pc:sldChg chg="ord">
        <pc:chgData name="Isabelle Paradis (CISSSO)" userId="S::isabelle_paradis@ssss.gouv.qc.ca::2d13f012-6864-461c-a622-7d3eb8886882" providerId="AD" clId="Web-{092C084C-1B10-DED5-1FD4-0BB40862E040}" dt="2026-04-16T17:56:34.457" v="714"/>
        <pc:sldMkLst>
          <pc:docMk/>
          <pc:sldMk cId="4149790506" sldId="647"/>
        </pc:sldMkLst>
      </pc:sldChg>
      <pc:sldChg chg="ord">
        <pc:chgData name="Isabelle Paradis (CISSSO)" userId="S::isabelle_paradis@ssss.gouv.qc.ca::2d13f012-6864-461c-a622-7d3eb8886882" providerId="AD" clId="Web-{092C084C-1B10-DED5-1FD4-0BB40862E040}" dt="2026-04-16T17:56:40.379" v="715"/>
        <pc:sldMkLst>
          <pc:docMk/>
          <pc:sldMk cId="1053008608" sldId="655"/>
        </pc:sldMkLst>
      </pc:sldChg>
      <pc:sldChg chg="modSp">
        <pc:chgData name="Isabelle Paradis (CISSSO)" userId="S::isabelle_paradis@ssss.gouv.qc.ca::2d13f012-6864-461c-a622-7d3eb8886882" providerId="AD" clId="Web-{092C084C-1B10-DED5-1FD4-0BB40862E040}" dt="2026-04-16T17:51:02.472" v="640" actId="20577"/>
        <pc:sldMkLst>
          <pc:docMk/>
          <pc:sldMk cId="123477911" sldId="667"/>
        </pc:sldMkLst>
      </pc:sldChg>
    </pc:docChg>
  </pc:docChgLst>
  <pc:docChgLst>
    <pc:chgData name="Valerie Aubut (CISSSO)" userId="S::valerie.aubut.cissso@ssss.gouv.qc.ca::f1b9c792-ba7f-4e76-b02b-3b811fb7d2e5" providerId="AD" clId="Web-{8D1FB494-47D2-7C68-3FF0-013CA0182243}"/>
    <pc:docChg chg="mod modSld">
      <pc:chgData name="Valerie Aubut (CISSSO)" userId="S::valerie.aubut.cissso@ssss.gouv.qc.ca::f1b9c792-ba7f-4e76-b02b-3b811fb7d2e5" providerId="AD" clId="Web-{8D1FB494-47D2-7C68-3FF0-013CA0182243}" dt="2026-04-10T18:46:13.688" v="98" actId="20577"/>
      <pc:docMkLst>
        <pc:docMk/>
      </pc:docMkLst>
    </pc:docChg>
  </pc:docChgLst>
  <pc:docChgLst>
    <pc:chgData name="Christina Duval (CISSSO)" userId="adbd5d2b-a21f-4301-beb8-965d20f2261d" providerId="ADAL" clId="{150631CC-8A86-4100-9CEE-96125579F0D1}"/>
    <pc:docChg chg="undo redo custSel addSld delSld modSld sldOrd modSection">
      <pc:chgData name="Christina Duval (CISSSO)" userId="adbd5d2b-a21f-4301-beb8-965d20f2261d" providerId="ADAL" clId="{150631CC-8A86-4100-9CEE-96125579F0D1}" dt="2026-04-23T19:52:19.478" v="478"/>
      <pc:docMkLst>
        <pc:docMk/>
      </pc:docMkLst>
      <pc:sldChg chg="addSp modSp">
        <pc:chgData name="Christina Duval (CISSSO)" userId="adbd5d2b-a21f-4301-beb8-965d20f2261d" providerId="ADAL" clId="{150631CC-8A86-4100-9CEE-96125579F0D1}" dt="2026-04-23T19:48:22.757" v="476"/>
        <pc:sldMkLst>
          <pc:docMk/>
          <pc:sldMk cId="2418539557" sldId="281"/>
        </pc:sldMkLst>
        <pc:spChg chg="add">
          <ac:chgData name="Christina Duval (CISSSO)" userId="adbd5d2b-a21f-4301-beb8-965d20f2261d" providerId="ADAL" clId="{150631CC-8A86-4100-9CEE-96125579F0D1}" dt="2026-04-23T19:48:22.757" v="476"/>
          <ac:spMkLst>
            <pc:docMk/>
            <pc:sldMk cId="2418539557" sldId="281"/>
            <ac:spMk id="3" creationId="{6268C8F9-9D05-4DEA-BCC7-A45719800888}"/>
          </ac:spMkLst>
        </pc:spChg>
        <pc:graphicFrameChg chg="mod">
          <ac:chgData name="Christina Duval (CISSSO)" userId="adbd5d2b-a21f-4301-beb8-965d20f2261d" providerId="ADAL" clId="{150631CC-8A86-4100-9CEE-96125579F0D1}" dt="2026-04-23T19:48:18.117" v="475"/>
          <ac:graphicFrameMkLst>
            <pc:docMk/>
            <pc:sldMk cId="2418539557" sldId="281"/>
            <ac:graphicFrameMk id="6" creationId="{2B961D47-F12E-129B-9255-1BE8B8E2EABE}"/>
          </ac:graphicFrameMkLst>
        </pc:graphicFrameChg>
      </pc:sldChg>
      <pc:sldChg chg="modSp del mod">
        <pc:chgData name="Christina Duval (CISSSO)" userId="adbd5d2b-a21f-4301-beb8-965d20f2261d" providerId="ADAL" clId="{150631CC-8A86-4100-9CEE-96125579F0D1}" dt="2026-04-23T19:00:24.472" v="309" actId="2696"/>
        <pc:sldMkLst>
          <pc:docMk/>
          <pc:sldMk cId="1663629969" sldId="643"/>
        </pc:sldMkLst>
        <pc:spChg chg="ord">
          <ac:chgData name="Christina Duval (CISSSO)" userId="adbd5d2b-a21f-4301-beb8-965d20f2261d" providerId="ADAL" clId="{150631CC-8A86-4100-9CEE-96125579F0D1}" dt="2026-04-23T18:53:25.667" v="208" actId="167"/>
          <ac:spMkLst>
            <pc:docMk/>
            <pc:sldMk cId="1663629969" sldId="643"/>
            <ac:spMk id="9" creationId="{9E575963-D80B-B8CE-6B6A-5EDDC8319A50}"/>
          </ac:spMkLst>
        </pc:spChg>
      </pc:sldChg>
      <pc:sldChg chg="del">
        <pc:chgData name="Christina Duval (CISSSO)" userId="adbd5d2b-a21f-4301-beb8-965d20f2261d" providerId="ADAL" clId="{150631CC-8A86-4100-9CEE-96125579F0D1}" dt="2026-04-23T18:53:09.855" v="206" actId="2696"/>
        <pc:sldMkLst>
          <pc:docMk/>
          <pc:sldMk cId="4164295736" sldId="645"/>
        </pc:sldMkLst>
      </pc:sldChg>
      <pc:sldChg chg="modSp del">
        <pc:chgData name="Christina Duval (CISSSO)" userId="adbd5d2b-a21f-4301-beb8-965d20f2261d" providerId="ADAL" clId="{150631CC-8A86-4100-9CEE-96125579F0D1}" dt="2026-04-23T18:47:08.289" v="88" actId="2696"/>
        <pc:sldMkLst>
          <pc:docMk/>
          <pc:sldMk cId="541448600" sldId="660"/>
        </pc:sldMkLst>
        <pc:graphicFrameChg chg="mod">
          <ac:chgData name="Christina Duval (CISSSO)" userId="adbd5d2b-a21f-4301-beb8-965d20f2261d" providerId="ADAL" clId="{150631CC-8A86-4100-9CEE-96125579F0D1}" dt="2026-04-23T18:43:30.690" v="5"/>
          <ac:graphicFrameMkLst>
            <pc:docMk/>
            <pc:sldMk cId="541448600" sldId="660"/>
            <ac:graphicFrameMk id="5" creationId="{243361EB-E2EB-6B06-F76F-4E9474EF729D}"/>
          </ac:graphicFrameMkLst>
        </pc:graphicFrameChg>
      </pc:sldChg>
      <pc:sldChg chg="del">
        <pc:chgData name="Christina Duval (CISSSO)" userId="adbd5d2b-a21f-4301-beb8-965d20f2261d" providerId="ADAL" clId="{150631CC-8A86-4100-9CEE-96125579F0D1}" dt="2026-04-23T19:02:16.179" v="347" actId="2696"/>
        <pc:sldMkLst>
          <pc:docMk/>
          <pc:sldMk cId="123477911" sldId="667"/>
        </pc:sldMkLst>
      </pc:sldChg>
      <pc:sldChg chg="del">
        <pc:chgData name="Christina Duval (CISSSO)" userId="adbd5d2b-a21f-4301-beb8-965d20f2261d" providerId="ADAL" clId="{150631CC-8A86-4100-9CEE-96125579F0D1}" dt="2026-04-23T18:55:31.122" v="229" actId="2696"/>
        <pc:sldMkLst>
          <pc:docMk/>
          <pc:sldMk cId="3141288846" sldId="674"/>
        </pc:sldMkLst>
      </pc:sldChg>
      <pc:sldChg chg="del">
        <pc:chgData name="Christina Duval (CISSSO)" userId="adbd5d2b-a21f-4301-beb8-965d20f2261d" providerId="ADAL" clId="{150631CC-8A86-4100-9CEE-96125579F0D1}" dt="2026-04-23T18:54:13.746" v="216" actId="2696"/>
        <pc:sldMkLst>
          <pc:docMk/>
          <pc:sldMk cId="458933722" sldId="675"/>
        </pc:sldMkLst>
      </pc:sldChg>
      <pc:sldChg chg="addSp">
        <pc:chgData name="Christina Duval (CISSSO)" userId="adbd5d2b-a21f-4301-beb8-965d20f2261d" providerId="ADAL" clId="{150631CC-8A86-4100-9CEE-96125579F0D1}" dt="2026-04-23T19:52:19.478" v="478"/>
        <pc:sldMkLst>
          <pc:docMk/>
          <pc:sldMk cId="20103683" sldId="686"/>
        </pc:sldMkLst>
        <pc:spChg chg="add">
          <ac:chgData name="Christina Duval (CISSSO)" userId="adbd5d2b-a21f-4301-beb8-965d20f2261d" providerId="ADAL" clId="{150631CC-8A86-4100-9CEE-96125579F0D1}" dt="2026-04-23T19:52:19.478" v="478"/>
          <ac:spMkLst>
            <pc:docMk/>
            <pc:sldMk cId="20103683" sldId="686"/>
            <ac:spMk id="3" creationId="{926F8443-26DA-44D1-BE03-89035E8A7DC3}"/>
          </ac:spMkLst>
        </pc:spChg>
      </pc:sldChg>
      <pc:sldChg chg="modSp mod">
        <pc:chgData name="Christina Duval (CISSSO)" userId="adbd5d2b-a21f-4301-beb8-965d20f2261d" providerId="ADAL" clId="{150631CC-8A86-4100-9CEE-96125579F0D1}" dt="2026-04-23T19:45:59.327" v="458" actId="20577"/>
        <pc:sldMkLst>
          <pc:docMk/>
          <pc:sldMk cId="540504723" sldId="697"/>
        </pc:sldMkLst>
        <pc:spChg chg="mod">
          <ac:chgData name="Christina Duval (CISSSO)" userId="adbd5d2b-a21f-4301-beb8-965d20f2261d" providerId="ADAL" clId="{150631CC-8A86-4100-9CEE-96125579F0D1}" dt="2026-04-23T19:44:04.373" v="451" actId="20577"/>
          <ac:spMkLst>
            <pc:docMk/>
            <pc:sldMk cId="540504723" sldId="697"/>
            <ac:spMk id="11" creationId="{DE9FD447-AB4B-3442-EB46-1BB960530637}"/>
          </ac:spMkLst>
        </pc:spChg>
        <pc:spChg chg="mod">
          <ac:chgData name="Christina Duval (CISSSO)" userId="adbd5d2b-a21f-4301-beb8-965d20f2261d" providerId="ADAL" clId="{150631CC-8A86-4100-9CEE-96125579F0D1}" dt="2026-04-23T19:45:59.327" v="458" actId="20577"/>
          <ac:spMkLst>
            <pc:docMk/>
            <pc:sldMk cId="540504723" sldId="697"/>
            <ac:spMk id="14" creationId="{ECF6B3CE-0982-85FD-0FD6-CCACA6274AB8}"/>
          </ac:spMkLst>
        </pc:spChg>
        <pc:spChg chg="mod">
          <ac:chgData name="Christina Duval (CISSSO)" userId="adbd5d2b-a21f-4301-beb8-965d20f2261d" providerId="ADAL" clId="{150631CC-8A86-4100-9CEE-96125579F0D1}" dt="2026-04-23T19:44:10.411" v="453" actId="20577"/>
          <ac:spMkLst>
            <pc:docMk/>
            <pc:sldMk cId="540504723" sldId="697"/>
            <ac:spMk id="15" creationId="{3E4EA091-46DB-C106-C593-AD88BA096CCA}"/>
          </ac:spMkLst>
        </pc:spChg>
      </pc:sldChg>
      <pc:sldChg chg="modSp mod">
        <pc:chgData name="Christina Duval (CISSSO)" userId="adbd5d2b-a21f-4301-beb8-965d20f2261d" providerId="ADAL" clId="{150631CC-8A86-4100-9CEE-96125579F0D1}" dt="2026-04-23T19:46:37.974" v="472" actId="20577"/>
        <pc:sldMkLst>
          <pc:docMk/>
          <pc:sldMk cId="1711488065" sldId="698"/>
        </pc:sldMkLst>
        <pc:spChg chg="mod">
          <ac:chgData name="Christina Duval (CISSSO)" userId="adbd5d2b-a21f-4301-beb8-965d20f2261d" providerId="ADAL" clId="{150631CC-8A86-4100-9CEE-96125579F0D1}" dt="2026-04-23T19:46:37.974" v="472" actId="20577"/>
          <ac:spMkLst>
            <pc:docMk/>
            <pc:sldMk cId="1711488065" sldId="698"/>
            <ac:spMk id="35" creationId="{7E6354E4-588F-5A42-9A06-65FF6C5E29E2}"/>
          </ac:spMkLst>
        </pc:spChg>
      </pc:sldChg>
      <pc:sldChg chg="modSp mod">
        <pc:chgData name="Christina Duval (CISSSO)" userId="adbd5d2b-a21f-4301-beb8-965d20f2261d" providerId="ADAL" clId="{150631CC-8A86-4100-9CEE-96125579F0D1}" dt="2026-04-23T19:47:29.311" v="474" actId="20577"/>
        <pc:sldMkLst>
          <pc:docMk/>
          <pc:sldMk cId="815484204" sldId="699"/>
        </pc:sldMkLst>
        <pc:spChg chg="mod">
          <ac:chgData name="Christina Duval (CISSSO)" userId="adbd5d2b-a21f-4301-beb8-965d20f2261d" providerId="ADAL" clId="{150631CC-8A86-4100-9CEE-96125579F0D1}" dt="2026-04-23T19:47:29.311" v="474" actId="20577"/>
          <ac:spMkLst>
            <pc:docMk/>
            <pc:sldMk cId="815484204" sldId="699"/>
            <ac:spMk id="43" creationId="{4E71189E-D60F-AE99-73A5-07D55CFE0759}"/>
          </ac:spMkLst>
        </pc:spChg>
      </pc:sldChg>
      <pc:sldChg chg="modSp mod">
        <pc:chgData name="Christina Duval (CISSSO)" userId="adbd5d2b-a21f-4301-beb8-965d20f2261d" providerId="ADAL" clId="{150631CC-8A86-4100-9CEE-96125579F0D1}" dt="2026-04-23T19:42:10.478" v="450" actId="20577"/>
        <pc:sldMkLst>
          <pc:docMk/>
          <pc:sldMk cId="1587870048" sldId="709"/>
        </pc:sldMkLst>
        <pc:spChg chg="mod">
          <ac:chgData name="Christina Duval (CISSSO)" userId="adbd5d2b-a21f-4301-beb8-965d20f2261d" providerId="ADAL" clId="{150631CC-8A86-4100-9CEE-96125579F0D1}" dt="2026-04-23T19:42:10.478" v="450" actId="20577"/>
          <ac:spMkLst>
            <pc:docMk/>
            <pc:sldMk cId="1587870048" sldId="709"/>
            <ac:spMk id="8" creationId="{AB4A18DA-B573-1793-807B-749CA5115A41}"/>
          </ac:spMkLst>
        </pc:spChg>
      </pc:sldChg>
      <pc:sldChg chg="modSp">
        <pc:chgData name="Christina Duval (CISSSO)" userId="adbd5d2b-a21f-4301-beb8-965d20f2261d" providerId="ADAL" clId="{150631CC-8A86-4100-9CEE-96125579F0D1}" dt="2026-04-23T18:39:17.995" v="3" actId="255"/>
        <pc:sldMkLst>
          <pc:docMk/>
          <pc:sldMk cId="1517996658" sldId="717"/>
        </pc:sldMkLst>
        <pc:graphicFrameChg chg="mod">
          <ac:chgData name="Christina Duval (CISSSO)" userId="adbd5d2b-a21f-4301-beb8-965d20f2261d" providerId="ADAL" clId="{150631CC-8A86-4100-9CEE-96125579F0D1}" dt="2026-04-23T18:39:17.995" v="3" actId="255"/>
          <ac:graphicFrameMkLst>
            <pc:docMk/>
            <pc:sldMk cId="1517996658" sldId="717"/>
            <ac:graphicFrameMk id="5" creationId="{1F6896A6-16A7-D29C-B789-6E13767AD723}"/>
          </ac:graphicFrameMkLst>
        </pc:graphicFrameChg>
      </pc:sldChg>
      <pc:sldChg chg="del">
        <pc:chgData name="Christina Duval (CISSSO)" userId="adbd5d2b-a21f-4301-beb8-965d20f2261d" providerId="ADAL" clId="{150631CC-8A86-4100-9CEE-96125579F0D1}" dt="2026-04-23T19:03:44.134" v="449" actId="2696"/>
        <pc:sldMkLst>
          <pc:docMk/>
          <pc:sldMk cId="729274289" sldId="726"/>
        </pc:sldMkLst>
      </pc:sldChg>
      <pc:sldChg chg="addSp delSp modSp new mod">
        <pc:chgData name="Christina Duval (CISSSO)" userId="adbd5d2b-a21f-4301-beb8-965d20f2261d" providerId="ADAL" clId="{150631CC-8A86-4100-9CEE-96125579F0D1}" dt="2026-04-23T18:46:50.366" v="87" actId="1076"/>
        <pc:sldMkLst>
          <pc:docMk/>
          <pc:sldMk cId="333960053" sldId="732"/>
        </pc:sldMkLst>
        <pc:spChg chg="del">
          <ac:chgData name="Christina Duval (CISSSO)" userId="adbd5d2b-a21f-4301-beb8-965d20f2261d" providerId="ADAL" clId="{150631CC-8A86-4100-9CEE-96125579F0D1}" dt="2026-04-23T18:44:28.393" v="8" actId="478"/>
          <ac:spMkLst>
            <pc:docMk/>
            <pc:sldMk cId="333960053" sldId="732"/>
            <ac:spMk id="2" creationId="{60FEBBA2-2C64-41CA-92F3-1AD0A1687068}"/>
          </ac:spMkLst>
        </pc:spChg>
        <pc:spChg chg="del">
          <ac:chgData name="Christina Duval (CISSSO)" userId="adbd5d2b-a21f-4301-beb8-965d20f2261d" providerId="ADAL" clId="{150631CC-8A86-4100-9CEE-96125579F0D1}" dt="2026-04-23T18:44:27.707" v="7" actId="478"/>
          <ac:spMkLst>
            <pc:docMk/>
            <pc:sldMk cId="333960053" sldId="732"/>
            <ac:spMk id="3" creationId="{97B63841-01F5-43C2-80BD-603F54B1B85A}"/>
          </ac:spMkLst>
        </pc:spChg>
        <pc:spChg chg="add mod">
          <ac:chgData name="Christina Duval (CISSSO)" userId="adbd5d2b-a21f-4301-beb8-965d20f2261d" providerId="ADAL" clId="{150631CC-8A86-4100-9CEE-96125579F0D1}" dt="2026-04-23T18:46:33.218" v="71" actId="14100"/>
          <ac:spMkLst>
            <pc:docMk/>
            <pc:sldMk cId="333960053" sldId="732"/>
            <ac:spMk id="5" creationId="{A9D8A443-1322-43A7-BEDA-FBD061E85D1D}"/>
          </ac:spMkLst>
        </pc:spChg>
        <pc:spChg chg="add mod">
          <ac:chgData name="Christina Duval (CISSSO)" userId="adbd5d2b-a21f-4301-beb8-965d20f2261d" providerId="ADAL" clId="{150631CC-8A86-4100-9CEE-96125579F0D1}" dt="2026-04-23T18:46:50.366" v="87" actId="1076"/>
          <ac:spMkLst>
            <pc:docMk/>
            <pc:sldMk cId="333960053" sldId="732"/>
            <ac:spMk id="7" creationId="{71B534A1-3F71-4014-8E90-DC736FA13486}"/>
          </ac:spMkLst>
        </pc:spChg>
        <pc:graphicFrameChg chg="add mod">
          <ac:chgData name="Christina Duval (CISSSO)" userId="adbd5d2b-a21f-4301-beb8-965d20f2261d" providerId="ADAL" clId="{150631CC-8A86-4100-9CEE-96125579F0D1}" dt="2026-04-23T18:46:13.199" v="36" actId="1076"/>
          <ac:graphicFrameMkLst>
            <pc:docMk/>
            <pc:sldMk cId="333960053" sldId="732"/>
            <ac:graphicFrameMk id="6" creationId="{2C2BED82-80BE-44DA-8B17-82B79F4AFEFD}"/>
          </ac:graphicFrameMkLst>
        </pc:graphicFrameChg>
        <pc:graphicFrameChg chg="add mod">
          <ac:chgData name="Christina Duval (CISSSO)" userId="adbd5d2b-a21f-4301-beb8-965d20f2261d" providerId="ADAL" clId="{150631CC-8A86-4100-9CEE-96125579F0D1}" dt="2026-04-23T18:46:44.864" v="86" actId="1038"/>
          <ac:graphicFrameMkLst>
            <pc:docMk/>
            <pc:sldMk cId="333960053" sldId="732"/>
            <ac:graphicFrameMk id="8" creationId="{DAA43ECD-536F-4EF8-8FC0-E3673DFEF6BA}"/>
          </ac:graphicFrameMkLst>
        </pc:graphicFrameChg>
      </pc:sldChg>
      <pc:sldChg chg="addSp delSp modSp new mod">
        <pc:chgData name="Christina Duval (CISSSO)" userId="adbd5d2b-a21f-4301-beb8-965d20f2261d" providerId="ADAL" clId="{150631CC-8A86-4100-9CEE-96125579F0D1}" dt="2026-04-23T18:53:00.689" v="204" actId="167"/>
        <pc:sldMkLst>
          <pc:docMk/>
          <pc:sldMk cId="1925087925" sldId="733"/>
        </pc:sldMkLst>
        <pc:spChg chg="del">
          <ac:chgData name="Christina Duval (CISSSO)" userId="adbd5d2b-a21f-4301-beb8-965d20f2261d" providerId="ADAL" clId="{150631CC-8A86-4100-9CEE-96125579F0D1}" dt="2026-04-23T18:47:30.018" v="91" actId="478"/>
          <ac:spMkLst>
            <pc:docMk/>
            <pc:sldMk cId="1925087925" sldId="733"/>
            <ac:spMk id="2" creationId="{806FDDCB-E388-4815-A7EB-F1C157B7BB42}"/>
          </ac:spMkLst>
        </pc:spChg>
        <pc:spChg chg="del">
          <ac:chgData name="Christina Duval (CISSSO)" userId="adbd5d2b-a21f-4301-beb8-965d20f2261d" providerId="ADAL" clId="{150631CC-8A86-4100-9CEE-96125579F0D1}" dt="2026-04-23T18:47:31.034" v="92" actId="478"/>
          <ac:spMkLst>
            <pc:docMk/>
            <pc:sldMk cId="1925087925" sldId="733"/>
            <ac:spMk id="3" creationId="{6527FBDA-FC93-4147-A0F2-889A24E802E3}"/>
          </ac:spMkLst>
        </pc:spChg>
        <pc:spChg chg="del">
          <ac:chgData name="Christina Duval (CISSSO)" userId="adbd5d2b-a21f-4301-beb8-965d20f2261d" providerId="ADAL" clId="{150631CC-8A86-4100-9CEE-96125579F0D1}" dt="2026-04-23T18:47:32.991" v="93" actId="478"/>
          <ac:spMkLst>
            <pc:docMk/>
            <pc:sldMk cId="1925087925" sldId="733"/>
            <ac:spMk id="4" creationId="{49E16974-A4CB-43FB-BE28-A5757F7DE343}"/>
          </ac:spMkLst>
        </pc:spChg>
        <pc:spChg chg="del">
          <ac:chgData name="Christina Duval (CISSSO)" userId="adbd5d2b-a21f-4301-beb8-965d20f2261d" providerId="ADAL" clId="{150631CC-8A86-4100-9CEE-96125579F0D1}" dt="2026-04-23T18:47:34.074" v="94" actId="478"/>
          <ac:spMkLst>
            <pc:docMk/>
            <pc:sldMk cId="1925087925" sldId="733"/>
            <ac:spMk id="5" creationId="{C1DA0B04-8F69-4603-B11F-BA3E62E26B2B}"/>
          </ac:spMkLst>
        </pc:spChg>
        <pc:spChg chg="del">
          <ac:chgData name="Christina Duval (CISSSO)" userId="adbd5d2b-a21f-4301-beb8-965d20f2261d" providerId="ADAL" clId="{150631CC-8A86-4100-9CEE-96125579F0D1}" dt="2026-04-23T18:47:29.321" v="90" actId="478"/>
          <ac:spMkLst>
            <pc:docMk/>
            <pc:sldMk cId="1925087925" sldId="733"/>
            <ac:spMk id="7" creationId="{D5806B38-CCED-4C93-A15F-2E869A8CE039}"/>
          </ac:spMkLst>
        </pc:spChg>
        <pc:spChg chg="add mod">
          <ac:chgData name="Christina Duval (CISSSO)" userId="adbd5d2b-a21f-4301-beb8-965d20f2261d" providerId="ADAL" clId="{150631CC-8A86-4100-9CEE-96125579F0D1}" dt="2026-04-23T18:47:40.324" v="95"/>
          <ac:spMkLst>
            <pc:docMk/>
            <pc:sldMk cId="1925087925" sldId="733"/>
            <ac:spMk id="8" creationId="{7F8476D4-D708-4653-8948-D52269F5D161}"/>
          </ac:spMkLst>
        </pc:spChg>
        <pc:spChg chg="add mod">
          <ac:chgData name="Christina Duval (CISSSO)" userId="adbd5d2b-a21f-4301-beb8-965d20f2261d" providerId="ADAL" clId="{150631CC-8A86-4100-9CEE-96125579F0D1}" dt="2026-04-23T18:49:04.941" v="176" actId="1036"/>
          <ac:spMkLst>
            <pc:docMk/>
            <pc:sldMk cId="1925087925" sldId="733"/>
            <ac:spMk id="10" creationId="{673371A2-0C21-4E67-BDB7-1AC4654FFA1B}"/>
          </ac:spMkLst>
        </pc:spChg>
        <pc:spChg chg="add mod">
          <ac:chgData name="Christina Duval (CISSSO)" userId="adbd5d2b-a21f-4301-beb8-965d20f2261d" providerId="ADAL" clId="{150631CC-8A86-4100-9CEE-96125579F0D1}" dt="2026-04-23T18:49:04.941" v="176" actId="1036"/>
          <ac:spMkLst>
            <pc:docMk/>
            <pc:sldMk cId="1925087925" sldId="733"/>
            <ac:spMk id="11" creationId="{48AB3C96-2CFD-4717-9949-DDE30EF3A6E9}"/>
          </ac:spMkLst>
        </pc:spChg>
        <pc:spChg chg="add mod">
          <ac:chgData name="Christina Duval (CISSSO)" userId="adbd5d2b-a21f-4301-beb8-965d20f2261d" providerId="ADAL" clId="{150631CC-8A86-4100-9CEE-96125579F0D1}" dt="2026-04-23T18:49:04.941" v="176" actId="1036"/>
          <ac:spMkLst>
            <pc:docMk/>
            <pc:sldMk cId="1925087925" sldId="733"/>
            <ac:spMk id="12" creationId="{69DB0E86-0F67-4DB0-AD0D-494091CEC961}"/>
          </ac:spMkLst>
        </pc:spChg>
        <pc:spChg chg="add mod">
          <ac:chgData name="Christina Duval (CISSSO)" userId="adbd5d2b-a21f-4301-beb8-965d20f2261d" providerId="ADAL" clId="{150631CC-8A86-4100-9CEE-96125579F0D1}" dt="2026-04-23T18:49:04.941" v="176" actId="1036"/>
          <ac:spMkLst>
            <pc:docMk/>
            <pc:sldMk cId="1925087925" sldId="733"/>
            <ac:spMk id="13" creationId="{728BFD86-4311-475C-85A7-334D2FB1857C}"/>
          </ac:spMkLst>
        </pc:spChg>
        <pc:spChg chg="add mod">
          <ac:chgData name="Christina Duval (CISSSO)" userId="adbd5d2b-a21f-4301-beb8-965d20f2261d" providerId="ADAL" clId="{150631CC-8A86-4100-9CEE-96125579F0D1}" dt="2026-04-23T18:49:04.941" v="176" actId="1036"/>
          <ac:spMkLst>
            <pc:docMk/>
            <pc:sldMk cId="1925087925" sldId="733"/>
            <ac:spMk id="14" creationId="{4079E74E-2AFE-4D4B-8215-2549F426DF55}"/>
          </ac:spMkLst>
        </pc:spChg>
        <pc:spChg chg="add mod ord">
          <ac:chgData name="Christina Duval (CISSSO)" userId="adbd5d2b-a21f-4301-beb8-965d20f2261d" providerId="ADAL" clId="{150631CC-8A86-4100-9CEE-96125579F0D1}" dt="2026-04-23T18:53:00.689" v="204" actId="167"/>
          <ac:spMkLst>
            <pc:docMk/>
            <pc:sldMk cId="1925087925" sldId="733"/>
            <ac:spMk id="15" creationId="{D48DCB12-F21E-43FB-8CE0-BAE85DF537B4}"/>
          </ac:spMkLst>
        </pc:spChg>
        <pc:graphicFrameChg chg="add mod">
          <ac:chgData name="Christina Duval (CISSSO)" userId="adbd5d2b-a21f-4301-beb8-965d20f2261d" providerId="ADAL" clId="{150631CC-8A86-4100-9CEE-96125579F0D1}" dt="2026-04-23T18:48:50.993" v="173" actId="1036"/>
          <ac:graphicFrameMkLst>
            <pc:docMk/>
            <pc:sldMk cId="1925087925" sldId="733"/>
            <ac:graphicFrameMk id="9" creationId="{C5FC009C-325D-4318-9C63-2CF913FB710F}"/>
          </ac:graphicFrameMkLst>
        </pc:graphicFrameChg>
      </pc:sldChg>
      <pc:sldChg chg="addSp delSp modSp new del mod ord">
        <pc:chgData name="Christina Duval (CISSSO)" userId="adbd5d2b-a21f-4301-beb8-965d20f2261d" providerId="ADAL" clId="{150631CC-8A86-4100-9CEE-96125579F0D1}" dt="2026-04-23T18:53:05.369" v="205" actId="2696"/>
        <pc:sldMkLst>
          <pc:docMk/>
          <pc:sldMk cId="652359896" sldId="734"/>
        </pc:sldMkLst>
        <pc:spChg chg="del">
          <ac:chgData name="Christina Duval (CISSSO)" userId="adbd5d2b-a21f-4301-beb8-965d20f2261d" providerId="ADAL" clId="{150631CC-8A86-4100-9CEE-96125579F0D1}" dt="2026-04-23T18:51:36.783" v="193" actId="478"/>
          <ac:spMkLst>
            <pc:docMk/>
            <pc:sldMk cId="652359896" sldId="734"/>
            <ac:spMk id="2" creationId="{A3ECC7DF-4A83-4E04-9169-C73099B7E118}"/>
          </ac:spMkLst>
        </pc:spChg>
        <pc:spChg chg="del">
          <ac:chgData name="Christina Duval (CISSSO)" userId="adbd5d2b-a21f-4301-beb8-965d20f2261d" providerId="ADAL" clId="{150631CC-8A86-4100-9CEE-96125579F0D1}" dt="2026-04-23T18:51:35.833" v="192" actId="478"/>
          <ac:spMkLst>
            <pc:docMk/>
            <pc:sldMk cId="652359896" sldId="734"/>
            <ac:spMk id="3" creationId="{1C7F849B-6CA9-4EAA-A3CB-760A4504DF10}"/>
          </ac:spMkLst>
        </pc:spChg>
        <pc:spChg chg="add mod">
          <ac:chgData name="Christina Duval (CISSSO)" userId="adbd5d2b-a21f-4301-beb8-965d20f2261d" providerId="ADAL" clId="{150631CC-8A86-4100-9CEE-96125579F0D1}" dt="2026-04-23T18:51:44.641" v="196"/>
          <ac:spMkLst>
            <pc:docMk/>
            <pc:sldMk cId="652359896" sldId="734"/>
            <ac:spMk id="5" creationId="{C73EDDBE-EF6A-48A9-B49C-ECDBA7D5F9A2}"/>
          </ac:spMkLst>
        </pc:spChg>
        <pc:spChg chg="add mod">
          <ac:chgData name="Christina Duval (CISSSO)" userId="adbd5d2b-a21f-4301-beb8-965d20f2261d" providerId="ADAL" clId="{150631CC-8A86-4100-9CEE-96125579F0D1}" dt="2026-04-23T18:51:56.007" v="197"/>
          <ac:spMkLst>
            <pc:docMk/>
            <pc:sldMk cId="652359896" sldId="734"/>
            <ac:spMk id="7" creationId="{7DB013F5-1B63-4C0F-AD8D-AC902D34454E}"/>
          </ac:spMkLst>
        </pc:spChg>
        <pc:spChg chg="add mod">
          <ac:chgData name="Christina Duval (CISSSO)" userId="adbd5d2b-a21f-4301-beb8-965d20f2261d" providerId="ADAL" clId="{150631CC-8A86-4100-9CEE-96125579F0D1}" dt="2026-04-23T18:51:56.007" v="197"/>
          <ac:spMkLst>
            <pc:docMk/>
            <pc:sldMk cId="652359896" sldId="734"/>
            <ac:spMk id="8" creationId="{5F693B04-F86C-49AD-9C08-8B9B8093ABBC}"/>
          </ac:spMkLst>
        </pc:spChg>
        <pc:spChg chg="add mod">
          <ac:chgData name="Christina Duval (CISSSO)" userId="adbd5d2b-a21f-4301-beb8-965d20f2261d" providerId="ADAL" clId="{150631CC-8A86-4100-9CEE-96125579F0D1}" dt="2026-04-23T18:51:56.007" v="197"/>
          <ac:spMkLst>
            <pc:docMk/>
            <pc:sldMk cId="652359896" sldId="734"/>
            <ac:spMk id="9" creationId="{8F898556-679C-4E4E-8DC4-FF3AD3A47A8F}"/>
          </ac:spMkLst>
        </pc:spChg>
        <pc:spChg chg="add mod">
          <ac:chgData name="Christina Duval (CISSSO)" userId="adbd5d2b-a21f-4301-beb8-965d20f2261d" providerId="ADAL" clId="{150631CC-8A86-4100-9CEE-96125579F0D1}" dt="2026-04-23T18:51:56.007" v="197"/>
          <ac:spMkLst>
            <pc:docMk/>
            <pc:sldMk cId="652359896" sldId="734"/>
            <ac:spMk id="10" creationId="{B4D04AE6-04D5-44A6-A6AB-8EA87EFB5746}"/>
          </ac:spMkLst>
        </pc:spChg>
        <pc:spChg chg="add mod">
          <ac:chgData name="Christina Duval (CISSSO)" userId="adbd5d2b-a21f-4301-beb8-965d20f2261d" providerId="ADAL" clId="{150631CC-8A86-4100-9CEE-96125579F0D1}" dt="2026-04-23T18:51:56.007" v="197"/>
          <ac:spMkLst>
            <pc:docMk/>
            <pc:sldMk cId="652359896" sldId="734"/>
            <ac:spMk id="11" creationId="{946E62F0-D57A-4A6E-894D-98A59CD0D093}"/>
          </ac:spMkLst>
        </pc:spChg>
        <pc:spChg chg="add mod ord">
          <ac:chgData name="Christina Duval (CISSSO)" userId="adbd5d2b-a21f-4301-beb8-965d20f2261d" providerId="ADAL" clId="{150631CC-8A86-4100-9CEE-96125579F0D1}" dt="2026-04-23T18:52:28.197" v="201" actId="167"/>
          <ac:spMkLst>
            <pc:docMk/>
            <pc:sldMk cId="652359896" sldId="734"/>
            <ac:spMk id="12" creationId="{DC483DFC-A625-458E-A29B-D78011225A05}"/>
          </ac:spMkLst>
        </pc:spChg>
        <pc:graphicFrameChg chg="add mod">
          <ac:chgData name="Christina Duval (CISSSO)" userId="adbd5d2b-a21f-4301-beb8-965d20f2261d" providerId="ADAL" clId="{150631CC-8A86-4100-9CEE-96125579F0D1}" dt="2026-04-23T18:51:56.007" v="197"/>
          <ac:graphicFrameMkLst>
            <pc:docMk/>
            <pc:sldMk cId="652359896" sldId="734"/>
            <ac:graphicFrameMk id="6" creationId="{0DA34A2D-F104-49DD-ABAF-41F12D784B97}"/>
          </ac:graphicFrameMkLst>
        </pc:graphicFrameChg>
      </pc:sldChg>
      <pc:sldChg chg="addSp delSp modSp new mod">
        <pc:chgData name="Christina Duval (CISSSO)" userId="adbd5d2b-a21f-4301-beb8-965d20f2261d" providerId="ADAL" clId="{150631CC-8A86-4100-9CEE-96125579F0D1}" dt="2026-04-23T18:54:03.681" v="215" actId="1076"/>
        <pc:sldMkLst>
          <pc:docMk/>
          <pc:sldMk cId="981469756" sldId="735"/>
        </pc:sldMkLst>
        <pc:spChg chg="del">
          <ac:chgData name="Christina Duval (CISSSO)" userId="adbd5d2b-a21f-4301-beb8-965d20f2261d" providerId="ADAL" clId="{150631CC-8A86-4100-9CEE-96125579F0D1}" dt="2026-04-23T18:53:37.129" v="210" actId="478"/>
          <ac:spMkLst>
            <pc:docMk/>
            <pc:sldMk cId="981469756" sldId="735"/>
            <ac:spMk id="3" creationId="{B22A6941-D91F-474C-9FBB-DCCE0D62E984}"/>
          </ac:spMkLst>
        </pc:spChg>
        <pc:spChg chg="add mod">
          <ac:chgData name="Christina Duval (CISSSO)" userId="adbd5d2b-a21f-4301-beb8-965d20f2261d" providerId="ADAL" clId="{150631CC-8A86-4100-9CEE-96125579F0D1}" dt="2026-04-23T18:53:42.479" v="211"/>
          <ac:spMkLst>
            <pc:docMk/>
            <pc:sldMk cId="981469756" sldId="735"/>
            <ac:spMk id="4" creationId="{B93F9B1C-0323-4F16-9B3E-0A80CF2CD3B5}"/>
          </ac:spMkLst>
        </pc:spChg>
        <pc:spChg chg="add mod">
          <ac:chgData name="Christina Duval (CISSSO)" userId="adbd5d2b-a21f-4301-beb8-965d20f2261d" providerId="ADAL" clId="{150631CC-8A86-4100-9CEE-96125579F0D1}" dt="2026-04-23T18:54:03.681" v="215" actId="1076"/>
          <ac:spMkLst>
            <pc:docMk/>
            <pc:sldMk cId="981469756" sldId="735"/>
            <ac:spMk id="7" creationId="{2314B4EF-7A42-4E2A-989B-0917E16BEE9F}"/>
          </ac:spMkLst>
        </pc:spChg>
        <pc:graphicFrameChg chg="add mod">
          <ac:chgData name="Christina Duval (CISSSO)" userId="adbd5d2b-a21f-4301-beb8-965d20f2261d" providerId="ADAL" clId="{150631CC-8A86-4100-9CEE-96125579F0D1}" dt="2026-04-23T18:53:51.938" v="213" actId="1076"/>
          <ac:graphicFrameMkLst>
            <pc:docMk/>
            <pc:sldMk cId="981469756" sldId="735"/>
            <ac:graphicFrameMk id="5" creationId="{27FA3C09-432D-4553-8BE3-4C10226C308B}"/>
          </ac:graphicFrameMkLst>
        </pc:graphicFrameChg>
        <pc:graphicFrameChg chg="add mod">
          <ac:chgData name="Christina Duval (CISSSO)" userId="adbd5d2b-a21f-4301-beb8-965d20f2261d" providerId="ADAL" clId="{150631CC-8A86-4100-9CEE-96125579F0D1}" dt="2026-04-23T18:54:03.681" v="215" actId="1076"/>
          <ac:graphicFrameMkLst>
            <pc:docMk/>
            <pc:sldMk cId="981469756" sldId="735"/>
            <ac:graphicFrameMk id="6" creationId="{5D0EB62A-FEE5-4D15-B67D-C4407CBFFD69}"/>
          </ac:graphicFrameMkLst>
        </pc:graphicFrameChg>
      </pc:sldChg>
      <pc:sldChg chg="addSp delSp modSp new del mod">
        <pc:chgData name="Christina Duval (CISSSO)" userId="adbd5d2b-a21f-4301-beb8-965d20f2261d" providerId="ADAL" clId="{150631CC-8A86-4100-9CEE-96125579F0D1}" dt="2026-04-23T19:48:39.736" v="477" actId="2696"/>
        <pc:sldMkLst>
          <pc:docMk/>
          <pc:sldMk cId="886766169" sldId="736"/>
        </pc:sldMkLst>
        <pc:spChg chg="del">
          <ac:chgData name="Christina Duval (CISSSO)" userId="adbd5d2b-a21f-4301-beb8-965d20f2261d" providerId="ADAL" clId="{150631CC-8A86-4100-9CEE-96125579F0D1}" dt="2026-04-23T18:54:20.763" v="218" actId="478"/>
          <ac:spMkLst>
            <pc:docMk/>
            <pc:sldMk cId="886766169" sldId="736"/>
            <ac:spMk id="3" creationId="{AD7DFBE4-CAF5-4B41-B1C1-665980F094F0}"/>
          </ac:spMkLst>
        </pc:spChg>
        <pc:spChg chg="add mod">
          <ac:chgData name="Christina Duval (CISSSO)" userId="adbd5d2b-a21f-4301-beb8-965d20f2261d" providerId="ADAL" clId="{150631CC-8A86-4100-9CEE-96125579F0D1}" dt="2026-04-23T18:54:26.887" v="219"/>
          <ac:spMkLst>
            <pc:docMk/>
            <pc:sldMk cId="886766169" sldId="736"/>
            <ac:spMk id="4" creationId="{4827F93E-53F1-4A04-A823-3BE56BD70268}"/>
          </ac:spMkLst>
        </pc:spChg>
        <pc:spChg chg="add mod">
          <ac:chgData name="Christina Duval (CISSSO)" userId="adbd5d2b-a21f-4301-beb8-965d20f2261d" providerId="ADAL" clId="{150631CC-8A86-4100-9CEE-96125579F0D1}" dt="2026-04-23T18:55:03.397" v="227" actId="1076"/>
          <ac:spMkLst>
            <pc:docMk/>
            <pc:sldMk cId="886766169" sldId="736"/>
            <ac:spMk id="7" creationId="{C99BFB33-EBF5-4E05-AA0F-74889AB7CE43}"/>
          </ac:spMkLst>
        </pc:spChg>
        <pc:picChg chg="add mod">
          <ac:chgData name="Christina Duval (CISSSO)" userId="adbd5d2b-a21f-4301-beb8-965d20f2261d" providerId="ADAL" clId="{150631CC-8A86-4100-9CEE-96125579F0D1}" dt="2026-04-23T18:56:20.495" v="232" actId="1037"/>
          <ac:picMkLst>
            <pc:docMk/>
            <pc:sldMk cId="886766169" sldId="736"/>
            <ac:picMk id="5" creationId="{BCE5AC03-8770-42CC-AA50-62D028811D97}"/>
          </ac:picMkLst>
        </pc:picChg>
        <pc:picChg chg="add mod">
          <ac:chgData name="Christina Duval (CISSSO)" userId="adbd5d2b-a21f-4301-beb8-965d20f2261d" providerId="ADAL" clId="{150631CC-8A86-4100-9CEE-96125579F0D1}" dt="2026-04-23T18:55:12.877" v="228" actId="14100"/>
          <ac:picMkLst>
            <pc:docMk/>
            <pc:sldMk cId="886766169" sldId="736"/>
            <ac:picMk id="6" creationId="{8C4DC2C4-C633-4F81-8FAD-1C5B40EE4720}"/>
          </ac:picMkLst>
        </pc:picChg>
        <pc:picChg chg="add mod">
          <ac:chgData name="Christina Duval (CISSSO)" userId="adbd5d2b-a21f-4301-beb8-965d20f2261d" providerId="ADAL" clId="{150631CC-8A86-4100-9CEE-96125579F0D1}" dt="2026-04-23T18:54:59.904" v="226" actId="1076"/>
          <ac:picMkLst>
            <pc:docMk/>
            <pc:sldMk cId="886766169" sldId="736"/>
            <ac:picMk id="8" creationId="{48D8867A-E1A5-470E-9848-A8933693541D}"/>
          </ac:picMkLst>
        </pc:picChg>
      </pc:sldChg>
      <pc:sldChg chg="addSp delSp modSp new mod">
        <pc:chgData name="Christina Duval (CISSSO)" userId="adbd5d2b-a21f-4301-beb8-965d20f2261d" providerId="ADAL" clId="{150631CC-8A86-4100-9CEE-96125579F0D1}" dt="2026-04-23T19:00:03.236" v="308" actId="14100"/>
        <pc:sldMkLst>
          <pc:docMk/>
          <pc:sldMk cId="2378481792" sldId="738"/>
        </pc:sldMkLst>
        <pc:spChg chg="del">
          <ac:chgData name="Christina Duval (CISSSO)" userId="adbd5d2b-a21f-4301-beb8-965d20f2261d" providerId="ADAL" clId="{150631CC-8A86-4100-9CEE-96125579F0D1}" dt="2026-04-23T18:56:46.344" v="234" actId="478"/>
          <ac:spMkLst>
            <pc:docMk/>
            <pc:sldMk cId="2378481792" sldId="738"/>
            <ac:spMk id="3" creationId="{7E9F4E08-B2DC-4234-B08E-7E53BA72AF27}"/>
          </ac:spMkLst>
        </pc:spChg>
        <pc:spChg chg="add mod">
          <ac:chgData name="Christina Duval (CISSSO)" userId="adbd5d2b-a21f-4301-beb8-965d20f2261d" providerId="ADAL" clId="{150631CC-8A86-4100-9CEE-96125579F0D1}" dt="2026-04-23T18:59:29.116" v="277" actId="255"/>
          <ac:spMkLst>
            <pc:docMk/>
            <pc:sldMk cId="2378481792" sldId="738"/>
            <ac:spMk id="4" creationId="{240DFB2A-8A65-41C8-9639-86346BEDF623}"/>
          </ac:spMkLst>
        </pc:spChg>
        <pc:spChg chg="add mod">
          <ac:chgData name="Christina Duval (CISSSO)" userId="adbd5d2b-a21f-4301-beb8-965d20f2261d" providerId="ADAL" clId="{150631CC-8A86-4100-9CEE-96125579F0D1}" dt="2026-04-23T18:59:38.991" v="283" actId="1038"/>
          <ac:spMkLst>
            <pc:docMk/>
            <pc:sldMk cId="2378481792" sldId="738"/>
            <ac:spMk id="5" creationId="{E6DECEF9-F00F-413F-B56A-91E7BE774E16}"/>
          </ac:spMkLst>
        </pc:spChg>
        <pc:spChg chg="add mod">
          <ac:chgData name="Christina Duval (CISSSO)" userId="adbd5d2b-a21f-4301-beb8-965d20f2261d" providerId="ADAL" clId="{150631CC-8A86-4100-9CEE-96125579F0D1}" dt="2026-04-23T18:59:16.798" v="274" actId="1036"/>
          <ac:spMkLst>
            <pc:docMk/>
            <pc:sldMk cId="2378481792" sldId="738"/>
            <ac:spMk id="7" creationId="{A3EE44A0-C572-4BF6-B5C5-5E2D45C4E37C}"/>
          </ac:spMkLst>
        </pc:spChg>
        <pc:spChg chg="add mod">
          <ac:chgData name="Christina Duval (CISSSO)" userId="adbd5d2b-a21f-4301-beb8-965d20f2261d" providerId="ADAL" clId="{150631CC-8A86-4100-9CEE-96125579F0D1}" dt="2026-04-23T18:59:16.798" v="274" actId="1036"/>
          <ac:spMkLst>
            <pc:docMk/>
            <pc:sldMk cId="2378481792" sldId="738"/>
            <ac:spMk id="8" creationId="{419FD633-2F56-467C-B28C-B290A1C46F75}"/>
          </ac:spMkLst>
        </pc:spChg>
        <pc:spChg chg="add mod">
          <ac:chgData name="Christina Duval (CISSSO)" userId="adbd5d2b-a21f-4301-beb8-965d20f2261d" providerId="ADAL" clId="{150631CC-8A86-4100-9CEE-96125579F0D1}" dt="2026-04-23T18:59:16.798" v="274" actId="1036"/>
          <ac:spMkLst>
            <pc:docMk/>
            <pc:sldMk cId="2378481792" sldId="738"/>
            <ac:spMk id="9" creationId="{2E8093B6-2FDF-494D-AB5F-3B3E90C1CE98}"/>
          </ac:spMkLst>
        </pc:spChg>
        <pc:spChg chg="add mod">
          <ac:chgData name="Christina Duval (CISSSO)" userId="adbd5d2b-a21f-4301-beb8-965d20f2261d" providerId="ADAL" clId="{150631CC-8A86-4100-9CEE-96125579F0D1}" dt="2026-04-23T18:59:16.798" v="274" actId="1036"/>
          <ac:spMkLst>
            <pc:docMk/>
            <pc:sldMk cId="2378481792" sldId="738"/>
            <ac:spMk id="10" creationId="{9D1761F2-7F53-42FD-8E3E-CABEDD5512F7}"/>
          </ac:spMkLst>
        </pc:spChg>
        <pc:spChg chg="add mod">
          <ac:chgData name="Christina Duval (CISSSO)" userId="adbd5d2b-a21f-4301-beb8-965d20f2261d" providerId="ADAL" clId="{150631CC-8A86-4100-9CEE-96125579F0D1}" dt="2026-04-23T18:59:16.798" v="274" actId="1036"/>
          <ac:spMkLst>
            <pc:docMk/>
            <pc:sldMk cId="2378481792" sldId="738"/>
            <ac:spMk id="11" creationId="{50B8BF1F-F62E-45FF-8F95-5273795F730A}"/>
          </ac:spMkLst>
        </pc:spChg>
        <pc:spChg chg="add mod">
          <ac:chgData name="Christina Duval (CISSSO)" userId="adbd5d2b-a21f-4301-beb8-965d20f2261d" providerId="ADAL" clId="{150631CC-8A86-4100-9CEE-96125579F0D1}" dt="2026-04-23T18:59:16.798" v="274" actId="1036"/>
          <ac:spMkLst>
            <pc:docMk/>
            <pc:sldMk cId="2378481792" sldId="738"/>
            <ac:spMk id="12" creationId="{DC0E126D-58BD-44CF-893A-7018271A667F}"/>
          </ac:spMkLst>
        </pc:spChg>
        <pc:graphicFrameChg chg="add mod">
          <ac:chgData name="Christina Duval (CISSSO)" userId="adbd5d2b-a21f-4301-beb8-965d20f2261d" providerId="ADAL" clId="{150631CC-8A86-4100-9CEE-96125579F0D1}" dt="2026-04-23T19:00:03.236" v="308" actId="14100"/>
          <ac:graphicFrameMkLst>
            <pc:docMk/>
            <pc:sldMk cId="2378481792" sldId="738"/>
            <ac:graphicFrameMk id="6" creationId="{11D27C22-70B4-4BBC-A135-5A787F7A969F}"/>
          </ac:graphicFrameMkLst>
        </pc:graphicFrameChg>
      </pc:sldChg>
      <pc:sldChg chg="addSp delSp modSp new mod">
        <pc:chgData name="Christina Duval (CISSSO)" userId="adbd5d2b-a21f-4301-beb8-965d20f2261d" providerId="ADAL" clId="{150631CC-8A86-4100-9CEE-96125579F0D1}" dt="2026-04-23T19:02:03.757" v="346" actId="14100"/>
        <pc:sldMkLst>
          <pc:docMk/>
          <pc:sldMk cId="1016171279" sldId="739"/>
        </pc:sldMkLst>
        <pc:spChg chg="del">
          <ac:chgData name="Christina Duval (CISSSO)" userId="adbd5d2b-a21f-4301-beb8-965d20f2261d" providerId="ADAL" clId="{150631CC-8A86-4100-9CEE-96125579F0D1}" dt="2026-04-23T19:00:55.761" v="311" actId="478"/>
          <ac:spMkLst>
            <pc:docMk/>
            <pc:sldMk cId="1016171279" sldId="739"/>
            <ac:spMk id="3" creationId="{4DE1726D-D607-448C-95A1-8E1D09F4A4AD}"/>
          </ac:spMkLst>
        </pc:spChg>
        <pc:spChg chg="add mod">
          <ac:chgData name="Christina Duval (CISSSO)" userId="adbd5d2b-a21f-4301-beb8-965d20f2261d" providerId="ADAL" clId="{150631CC-8A86-4100-9CEE-96125579F0D1}" dt="2026-04-23T19:01:00.182" v="313" actId="1076"/>
          <ac:spMkLst>
            <pc:docMk/>
            <pc:sldMk cId="1016171279" sldId="739"/>
            <ac:spMk id="4" creationId="{BC31004A-C00C-4E98-9496-E08F13D7DC13}"/>
          </ac:spMkLst>
        </pc:spChg>
        <pc:spChg chg="add mod">
          <ac:chgData name="Christina Duval (CISSSO)" userId="adbd5d2b-a21f-4301-beb8-965d20f2261d" providerId="ADAL" clId="{150631CC-8A86-4100-9CEE-96125579F0D1}" dt="2026-04-23T19:01:55.398" v="344" actId="27636"/>
          <ac:spMkLst>
            <pc:docMk/>
            <pc:sldMk cId="1016171279" sldId="739"/>
            <ac:spMk id="5" creationId="{A3037240-9000-439C-87BC-A6BD72345956}"/>
          </ac:spMkLst>
        </pc:spChg>
        <pc:spChg chg="add mod">
          <ac:chgData name="Christina Duval (CISSSO)" userId="adbd5d2b-a21f-4301-beb8-965d20f2261d" providerId="ADAL" clId="{150631CC-8A86-4100-9CEE-96125579F0D1}" dt="2026-04-23T19:02:03.757" v="346" actId="14100"/>
          <ac:spMkLst>
            <pc:docMk/>
            <pc:sldMk cId="1016171279" sldId="739"/>
            <ac:spMk id="8" creationId="{2351CA81-E2A3-4285-AE40-B1D0020E34A5}"/>
          </ac:spMkLst>
        </pc:spChg>
        <pc:graphicFrameChg chg="add mod">
          <ac:chgData name="Christina Duval (CISSSO)" userId="adbd5d2b-a21f-4301-beb8-965d20f2261d" providerId="ADAL" clId="{150631CC-8A86-4100-9CEE-96125579F0D1}" dt="2026-04-23T19:01:10.233" v="315" actId="27636"/>
          <ac:graphicFrameMkLst>
            <pc:docMk/>
            <pc:sldMk cId="1016171279" sldId="739"/>
            <ac:graphicFrameMk id="6" creationId="{6E3D7002-7F53-4D04-A26B-E38C30FAA6C1}"/>
          </ac:graphicFrameMkLst>
        </pc:graphicFrameChg>
        <pc:picChg chg="add mod">
          <ac:chgData name="Christina Duval (CISSSO)" userId="adbd5d2b-a21f-4301-beb8-965d20f2261d" providerId="ADAL" clId="{150631CC-8A86-4100-9CEE-96125579F0D1}" dt="2026-04-23T19:01:40.325" v="341" actId="1038"/>
          <ac:picMkLst>
            <pc:docMk/>
            <pc:sldMk cId="1016171279" sldId="739"/>
            <ac:picMk id="7" creationId="{BA9ECD3F-ABA9-4BF3-8FF4-CAACD5988981}"/>
          </ac:picMkLst>
        </pc:picChg>
      </pc:sldChg>
      <pc:sldChg chg="addSp delSp modSp new mod">
        <pc:chgData name="Christina Duval (CISSSO)" userId="adbd5d2b-a21f-4301-beb8-965d20f2261d" providerId="ADAL" clId="{150631CC-8A86-4100-9CEE-96125579F0D1}" dt="2026-04-23T19:03:31.848" v="448" actId="1035"/>
        <pc:sldMkLst>
          <pc:docMk/>
          <pc:sldMk cId="3785360648" sldId="740"/>
        </pc:sldMkLst>
        <pc:spChg chg="del">
          <ac:chgData name="Christina Duval (CISSSO)" userId="adbd5d2b-a21f-4301-beb8-965d20f2261d" providerId="ADAL" clId="{150631CC-8A86-4100-9CEE-96125579F0D1}" dt="2026-04-23T19:02:39.473" v="370" actId="478"/>
          <ac:spMkLst>
            <pc:docMk/>
            <pc:sldMk cId="3785360648" sldId="740"/>
            <ac:spMk id="3" creationId="{DC0B6664-3E2A-49ED-922B-B7EC1C2E6863}"/>
          </ac:spMkLst>
        </pc:spChg>
        <pc:spChg chg="add mod">
          <ac:chgData name="Christina Duval (CISSSO)" userId="adbd5d2b-a21f-4301-beb8-965d20f2261d" providerId="ADAL" clId="{150631CC-8A86-4100-9CEE-96125579F0D1}" dt="2026-04-23T19:03:05.970" v="425" actId="14100"/>
          <ac:spMkLst>
            <pc:docMk/>
            <pc:sldMk cId="3785360648" sldId="740"/>
            <ac:spMk id="4" creationId="{96EE90FF-3F37-4E7D-B288-20024819BE0C}"/>
          </ac:spMkLst>
        </pc:spChg>
        <pc:spChg chg="add mod">
          <ac:chgData name="Christina Duval (CISSSO)" userId="adbd5d2b-a21f-4301-beb8-965d20f2261d" providerId="ADAL" clId="{150631CC-8A86-4100-9CEE-96125579F0D1}" dt="2026-04-23T19:03:31.848" v="448" actId="1035"/>
          <ac:spMkLst>
            <pc:docMk/>
            <pc:sldMk cId="3785360648" sldId="740"/>
            <ac:spMk id="5" creationId="{78A08A41-9D32-453F-A17D-3C7A8F9079C9}"/>
          </ac:spMkLst>
        </pc:spChg>
        <pc:spChg chg="add mod">
          <ac:chgData name="Christina Duval (CISSSO)" userId="adbd5d2b-a21f-4301-beb8-965d20f2261d" providerId="ADAL" clId="{150631CC-8A86-4100-9CEE-96125579F0D1}" dt="2026-04-23T19:03:31.848" v="448" actId="1035"/>
          <ac:spMkLst>
            <pc:docMk/>
            <pc:sldMk cId="3785360648" sldId="740"/>
            <ac:spMk id="6" creationId="{E81DEB02-DBB8-4DB8-AAE5-330E1ADD9DD5}"/>
          </ac:spMkLst>
        </pc:spChg>
        <pc:spChg chg="add mod">
          <ac:chgData name="Christina Duval (CISSSO)" userId="adbd5d2b-a21f-4301-beb8-965d20f2261d" providerId="ADAL" clId="{150631CC-8A86-4100-9CEE-96125579F0D1}" dt="2026-04-23T19:03:31.848" v="448" actId="1035"/>
          <ac:spMkLst>
            <pc:docMk/>
            <pc:sldMk cId="3785360648" sldId="740"/>
            <ac:spMk id="7" creationId="{3DEAD330-AFD8-4186-A594-9A2AD3B49FC7}"/>
          </ac:spMkLst>
        </pc:spChg>
        <pc:spChg chg="add mod">
          <ac:chgData name="Christina Duval (CISSSO)" userId="adbd5d2b-a21f-4301-beb8-965d20f2261d" providerId="ADAL" clId="{150631CC-8A86-4100-9CEE-96125579F0D1}" dt="2026-04-23T19:03:31.848" v="448" actId="1035"/>
          <ac:spMkLst>
            <pc:docMk/>
            <pc:sldMk cId="3785360648" sldId="740"/>
            <ac:spMk id="8" creationId="{5EF97A55-8F26-4433-8CBB-7A17D656785E}"/>
          </ac:spMkLst>
        </pc:spChg>
        <pc:spChg chg="add mod">
          <ac:chgData name="Christina Duval (CISSSO)" userId="adbd5d2b-a21f-4301-beb8-965d20f2261d" providerId="ADAL" clId="{150631CC-8A86-4100-9CEE-96125579F0D1}" dt="2026-04-23T19:03:27.145" v="445" actId="1036"/>
          <ac:spMkLst>
            <pc:docMk/>
            <pc:sldMk cId="3785360648" sldId="740"/>
            <ac:spMk id="9" creationId="{CC75F2DF-C85F-4B0B-AE15-4D842F8483CA}"/>
          </ac:spMkLst>
        </pc:spChg>
      </pc:sldChg>
    </pc:docChg>
  </pc:docChgLst>
  <pc:docChgLst>
    <pc:chgData name="Stéphanie Piché (CISSSO DSMD)" userId="S::stephaniepiche@ssss.gouv.qc.ca::94425cff-3b99-4755-bf4f-490de5294413" providerId="AD" clId="Web-{21C7647F-7241-1711-A45F-5DA942FA0FE8}"/>
    <pc:docChg chg="modSld">
      <pc:chgData name="Stéphanie Piché (CISSSO DSMD)" userId="S::stephaniepiche@ssss.gouv.qc.ca::94425cff-3b99-4755-bf4f-490de5294413" providerId="AD" clId="Web-{21C7647F-7241-1711-A45F-5DA942FA0FE8}" dt="2026-04-17T17:48:53.356" v="5" actId="20577"/>
      <pc:docMkLst>
        <pc:docMk/>
      </pc:docMkLst>
      <pc:sldChg chg="modSp">
        <pc:chgData name="Stéphanie Piché (CISSSO DSMD)" userId="S::stephaniepiche@ssss.gouv.qc.ca::94425cff-3b99-4755-bf4f-490de5294413" providerId="AD" clId="Web-{21C7647F-7241-1711-A45F-5DA942FA0FE8}" dt="2026-04-17T17:15:10.462" v="0" actId="20577"/>
        <pc:sldMkLst>
          <pc:docMk/>
          <pc:sldMk cId="2418539557" sldId="281"/>
        </pc:sldMkLst>
      </pc:sldChg>
    </pc:docChg>
  </pc:docChgLst>
  <pc:docChgLst>
    <pc:chgData name="Isabelle Paradis (CISSSO)" userId="S::isabelle_paradis@ssss.gouv.qc.ca::2d13f012-6864-461c-a622-7d3eb8886882" providerId="AD" clId="Web-{44A7C0E3-52B9-04F7-7A31-94C99A0A48B2}"/>
    <pc:docChg chg="modSld sldOrd">
      <pc:chgData name="Isabelle Paradis (CISSSO)" userId="S::isabelle_paradis@ssss.gouv.qc.ca::2d13f012-6864-461c-a622-7d3eb8886882" providerId="AD" clId="Web-{44A7C0E3-52B9-04F7-7A31-94C99A0A48B2}" dt="2026-04-17T17:39:11.494" v="5" actId="20577"/>
      <pc:docMkLst>
        <pc:docMk/>
      </pc:docMkLst>
    </pc:docChg>
  </pc:docChgLst>
  <pc:docChgLst>
    <pc:chgData name="Isabelle Paradis (CISSSO)" userId="S::isabelle_paradis@ssss.gouv.qc.ca::2d13f012-6864-461c-a622-7d3eb8886882" providerId="AD" clId="Web-{FC98182E-42D3-5405-CD8C-B4581D196412}"/>
    <pc:docChg chg="addSld delSld modSld sldOrd modSection">
      <pc:chgData name="Isabelle Paradis (CISSSO)" userId="S::isabelle_paradis@ssss.gouv.qc.ca::2d13f012-6864-461c-a622-7d3eb8886882" providerId="AD" clId="Web-{FC98182E-42D3-5405-CD8C-B4581D196412}" dt="2026-04-15T13:56:11.148" v="281" actId="20577"/>
      <pc:docMkLst>
        <pc:docMk/>
      </pc:docMkLst>
      <pc:sldChg chg="addSp delSp modSp">
        <pc:chgData name="Isabelle Paradis (CISSSO)" userId="S::isabelle_paradis@ssss.gouv.qc.ca::2d13f012-6864-461c-a622-7d3eb8886882" providerId="AD" clId="Web-{FC98182E-42D3-5405-CD8C-B4581D196412}" dt="2026-04-15T13:48:38.804" v="226" actId="1076"/>
        <pc:sldMkLst>
          <pc:docMk/>
          <pc:sldMk cId="2746416806" sldId="279"/>
        </pc:sldMkLst>
        <pc:picChg chg="add mod">
          <ac:chgData name="Isabelle Paradis (CISSSO)" userId="S::isabelle_paradis@ssss.gouv.qc.ca::2d13f012-6864-461c-a622-7d3eb8886882" providerId="AD" clId="Web-{FC98182E-42D3-5405-CD8C-B4581D196412}" dt="2026-04-15T13:48:38.804" v="226" actId="1076"/>
          <ac:picMkLst>
            <pc:docMk/>
            <pc:sldMk cId="2746416806" sldId="279"/>
            <ac:picMk id="7" creationId="{8B91A48A-A06A-0F5B-8A18-29B60407A914}"/>
          </ac:picMkLst>
        </pc:picChg>
      </pc:sldChg>
    </pc:docChg>
  </pc:docChgLst>
  <pc:docChgLst>
    <pc:chgData name="Valerie Aubut (CISSSO)" userId="S::valerie.aubut.cissso@ssss.gouv.qc.ca::f1b9c792-ba7f-4e76-b02b-3b811fb7d2e5" providerId="AD" clId="Web-{6130D287-81CA-45E5-9A9E-4F89589826F8}"/>
    <pc:docChg chg="modSld">
      <pc:chgData name="Valerie Aubut (CISSSO)" userId="S::valerie.aubut.cissso@ssss.gouv.qc.ca::f1b9c792-ba7f-4e76-b02b-3b811fb7d2e5" providerId="AD" clId="Web-{6130D287-81CA-45E5-9A9E-4F89589826F8}" dt="2026-03-26T14:50:59.717" v="47" actId="20577"/>
      <pc:docMkLst>
        <pc:docMk/>
      </pc:docMkLst>
    </pc:docChg>
  </pc:docChgLst>
  <pc:docChgLst>
    <pc:chgData name="Caroline Veilleux (CISSSO DJ)" userId="S::carolineveilleux@ssss.gouv.qc.ca::42712006-5fef-4303-ac5f-dbfd21bc7a9b" providerId="AD" clId="Web-{556DCAD9-CD25-4F4B-AFA0-5AB2A89B1E4B}"/>
    <pc:docChg chg="mod">
      <pc:chgData name="Caroline Veilleux (CISSSO DJ)" userId="S::carolineveilleux@ssss.gouv.qc.ca::42712006-5fef-4303-ac5f-dbfd21bc7a9b" providerId="AD" clId="Web-{556DCAD9-CD25-4F4B-AFA0-5AB2A89B1E4B}" dt="2026-04-17T16:44:44.733" v="0"/>
      <pc:docMkLst>
        <pc:docMk/>
      </pc:docMkLst>
    </pc:docChg>
  </pc:docChgLst>
  <pc:docChgLst>
    <pc:chgData name="Stéphanie Piché (CISSSO DSMD)" userId="94425cff-3b99-4755-bf4f-490de5294413" providerId="ADAL" clId="{E3C4DCD8-073E-4413-8C00-C3CEF8FCC046}"/>
    <pc:docChg chg="undo redo custSel addSld delSld modSld sldOrd delMainMaster delSection modSection">
      <pc:chgData name="Stéphanie Piché (CISSSO DSMD)" userId="94425cff-3b99-4755-bf4f-490de5294413" providerId="ADAL" clId="{E3C4DCD8-073E-4413-8C00-C3CEF8FCC046}" dt="2026-04-23T18:59:17.764" v="31124" actId="1035"/>
      <pc:docMkLst>
        <pc:docMk/>
      </pc:docMkLst>
      <pc:sldChg chg="addSp modSp mod modClrScheme chgLayout">
        <pc:chgData name="Stéphanie Piché (CISSSO DSMD)" userId="94425cff-3b99-4755-bf4f-490de5294413" providerId="ADAL" clId="{E3C4DCD8-073E-4413-8C00-C3CEF8FCC046}" dt="2026-04-21T12:51:29.057" v="25288" actId="1076"/>
        <pc:sldMkLst>
          <pc:docMk/>
          <pc:sldMk cId="2198042250" sldId="256"/>
        </pc:sldMkLst>
        <pc:spChg chg="mod ord">
          <ac:chgData name="Stéphanie Piché (CISSSO DSMD)" userId="94425cff-3b99-4755-bf4f-490de5294413" providerId="ADAL" clId="{E3C4DCD8-073E-4413-8C00-C3CEF8FCC046}" dt="2026-04-17T19:01:11.273" v="18443" actId="26606"/>
          <ac:spMkLst>
            <pc:docMk/>
            <pc:sldMk cId="2198042250" sldId="256"/>
            <ac:spMk id="7" creationId="{7C002F14-2375-4C1B-977D-E2460D7AC91D}"/>
          </ac:spMkLst>
        </pc:spChg>
        <pc:spChg chg="mod ord">
          <ac:chgData name="Stéphanie Piché (CISSSO DSMD)" userId="94425cff-3b99-4755-bf4f-490de5294413" providerId="ADAL" clId="{E3C4DCD8-073E-4413-8C00-C3CEF8FCC046}" dt="2026-04-21T12:51:29.057" v="25288" actId="1076"/>
          <ac:spMkLst>
            <pc:docMk/>
            <pc:sldMk cId="2198042250" sldId="256"/>
            <ac:spMk id="8" creationId="{1AB294E5-C1DA-4DD3-AFF7-3FE1D025773C}"/>
          </ac:spMkLst>
        </pc:spChg>
        <pc:spChg chg="add mod">
          <ac:chgData name="Stéphanie Piché (CISSSO DSMD)" userId="94425cff-3b99-4755-bf4f-490de5294413" providerId="ADAL" clId="{E3C4DCD8-073E-4413-8C00-C3CEF8FCC046}" dt="2026-04-17T19:01:11.273" v="18443" actId="26606"/>
          <ac:spMkLst>
            <pc:docMk/>
            <pc:sldMk cId="2198042250" sldId="256"/>
            <ac:spMk id="13" creationId="{14DB97DF-5898-01CD-A323-D135319CBE32}"/>
          </ac:spMkLst>
        </pc:spChg>
        <pc:picChg chg="mod">
          <ac:chgData name="Stéphanie Piché (CISSSO DSMD)" userId="94425cff-3b99-4755-bf4f-490de5294413" providerId="ADAL" clId="{E3C4DCD8-073E-4413-8C00-C3CEF8FCC046}" dt="2026-04-17T19:01:11.273" v="18443" actId="26606"/>
          <ac:picMkLst>
            <pc:docMk/>
            <pc:sldMk cId="2198042250" sldId="256"/>
            <ac:picMk id="3" creationId="{65FFC508-88ED-9851-87BC-BBC6334B7EAC}"/>
          </ac:picMkLst>
        </pc:picChg>
      </pc:sldChg>
      <pc:sldChg chg="modSp mod ord">
        <pc:chgData name="Stéphanie Piché (CISSSO DSMD)" userId="94425cff-3b99-4755-bf4f-490de5294413" providerId="ADAL" clId="{E3C4DCD8-073E-4413-8C00-C3CEF8FCC046}" dt="2026-04-22T14:27:38.403" v="28505" actId="13926"/>
        <pc:sldMkLst>
          <pc:docMk/>
          <pc:sldMk cId="2524977985" sldId="273"/>
        </pc:sldMkLst>
        <pc:spChg chg="mod">
          <ac:chgData name="Stéphanie Piché (CISSSO DSMD)" userId="94425cff-3b99-4755-bf4f-490de5294413" providerId="ADAL" clId="{E3C4DCD8-073E-4413-8C00-C3CEF8FCC046}" dt="2026-04-22T14:27:38.403" v="28505" actId="13926"/>
          <ac:spMkLst>
            <pc:docMk/>
            <pc:sldMk cId="2524977985" sldId="273"/>
            <ac:spMk id="3" creationId="{BA6AD332-4610-4692-9CD1-E2175AC0D548}"/>
          </ac:spMkLst>
        </pc:spChg>
      </pc:sldChg>
      <pc:sldChg chg="addSp delSp modSp mod">
        <pc:chgData name="Stéphanie Piché (CISSSO DSMD)" userId="94425cff-3b99-4755-bf4f-490de5294413" providerId="ADAL" clId="{E3C4DCD8-073E-4413-8C00-C3CEF8FCC046}" dt="2026-04-20T13:55:53.607" v="21931" actId="12100"/>
        <pc:sldMkLst>
          <pc:docMk/>
          <pc:sldMk cId="2418539557" sldId="281"/>
        </pc:sldMkLst>
        <pc:spChg chg="mod">
          <ac:chgData name="Stéphanie Piché (CISSSO DSMD)" userId="94425cff-3b99-4755-bf4f-490de5294413" providerId="ADAL" clId="{E3C4DCD8-073E-4413-8C00-C3CEF8FCC046}" dt="2026-04-20T13:53:54.058" v="21923" actId="26606"/>
          <ac:spMkLst>
            <pc:docMk/>
            <pc:sldMk cId="2418539557" sldId="281"/>
            <ac:spMk id="2" creationId="{5A275BA2-6413-4E8D-826E-94B74EF2108B}"/>
          </ac:spMkLst>
        </pc:spChg>
        <pc:spChg chg="mod">
          <ac:chgData name="Stéphanie Piché (CISSSO DSMD)" userId="94425cff-3b99-4755-bf4f-490de5294413" providerId="ADAL" clId="{E3C4DCD8-073E-4413-8C00-C3CEF8FCC046}" dt="2026-04-20T13:53:54.058" v="21923" actId="26606"/>
          <ac:spMkLst>
            <pc:docMk/>
            <pc:sldMk cId="2418539557" sldId="281"/>
            <ac:spMk id="4" creationId="{8B4288F3-FACD-4DA8-A9D5-8A1A61724539}"/>
          </ac:spMkLst>
        </pc:spChg>
        <pc:graphicFrameChg chg="add mod">
          <ac:chgData name="Stéphanie Piché (CISSSO DSMD)" userId="94425cff-3b99-4755-bf4f-490de5294413" providerId="ADAL" clId="{E3C4DCD8-073E-4413-8C00-C3CEF8FCC046}" dt="2026-04-20T13:55:53.607" v="21931" actId="12100"/>
          <ac:graphicFrameMkLst>
            <pc:docMk/>
            <pc:sldMk cId="2418539557" sldId="281"/>
            <ac:graphicFrameMk id="6" creationId="{2B961D47-F12E-129B-9255-1BE8B8E2EABE}"/>
          </ac:graphicFrameMkLst>
        </pc:graphicFrameChg>
      </pc:sldChg>
      <pc:sldChg chg="addSp delSp modSp add mod">
        <pc:chgData name="Stéphanie Piché (CISSSO DSMD)" userId="94425cff-3b99-4755-bf4f-490de5294413" providerId="ADAL" clId="{E3C4DCD8-073E-4413-8C00-C3CEF8FCC046}" dt="2026-04-21T18:48:45.184" v="27032" actId="20577"/>
        <pc:sldMkLst>
          <pc:docMk/>
          <pc:sldMk cId="0" sldId="617"/>
        </pc:sldMkLst>
        <pc:spChg chg="mod">
          <ac:chgData name="Stéphanie Piché (CISSSO DSMD)" userId="94425cff-3b99-4755-bf4f-490de5294413" providerId="ADAL" clId="{E3C4DCD8-073E-4413-8C00-C3CEF8FCC046}" dt="2026-04-21T13:25:00.653" v="25380" actId="13822"/>
          <ac:spMkLst>
            <pc:docMk/>
            <pc:sldMk cId="0" sldId="617"/>
            <ac:spMk id="1144" creationId="{00000000-0000-0000-0000-000000000000}"/>
          </ac:spMkLst>
        </pc:spChg>
        <pc:spChg chg="mod">
          <ac:chgData name="Stéphanie Piché (CISSSO DSMD)" userId="94425cff-3b99-4755-bf4f-490de5294413" providerId="ADAL" clId="{E3C4DCD8-073E-4413-8C00-C3CEF8FCC046}" dt="2026-04-17T12:34:43.038" v="17108" actId="113"/>
          <ac:spMkLst>
            <pc:docMk/>
            <pc:sldMk cId="0" sldId="617"/>
            <ac:spMk id="1145" creationId="{00000000-0000-0000-0000-000000000000}"/>
          </ac:spMkLst>
        </pc:spChg>
        <pc:spChg chg="mod">
          <ac:chgData name="Stéphanie Piché (CISSSO DSMD)" userId="94425cff-3b99-4755-bf4f-490de5294413" providerId="ADAL" clId="{E3C4DCD8-073E-4413-8C00-C3CEF8FCC046}" dt="2026-04-15T19:42:55.075" v="14405" actId="20577"/>
          <ac:spMkLst>
            <pc:docMk/>
            <pc:sldMk cId="0" sldId="617"/>
            <ac:spMk id="1147" creationId="{00000000-0000-0000-0000-000000000000}"/>
          </ac:spMkLst>
        </pc:spChg>
        <pc:spChg chg="mod">
          <ac:chgData name="Stéphanie Piché (CISSSO DSMD)" userId="94425cff-3b99-4755-bf4f-490de5294413" providerId="ADAL" clId="{E3C4DCD8-073E-4413-8C00-C3CEF8FCC046}" dt="2026-04-21T18:48:45.184" v="27032" actId="20577"/>
          <ac:spMkLst>
            <pc:docMk/>
            <pc:sldMk cId="0" sldId="617"/>
            <ac:spMk id="1148" creationId="{00000000-0000-0000-0000-000000000000}"/>
          </ac:spMkLst>
        </pc:spChg>
        <pc:spChg chg="mod">
          <ac:chgData name="Stéphanie Piché (CISSSO DSMD)" userId="94425cff-3b99-4755-bf4f-490de5294413" providerId="ADAL" clId="{E3C4DCD8-073E-4413-8C00-C3CEF8FCC046}" dt="2026-04-21T13:24:48.042" v="25379" actId="13822"/>
          <ac:spMkLst>
            <pc:docMk/>
            <pc:sldMk cId="0" sldId="617"/>
            <ac:spMk id="1149" creationId="{00000000-0000-0000-0000-000000000000}"/>
          </ac:spMkLst>
        </pc:spChg>
        <pc:spChg chg="mod">
          <ac:chgData name="Stéphanie Piché (CISSSO DSMD)" userId="94425cff-3b99-4755-bf4f-490de5294413" providerId="ADAL" clId="{E3C4DCD8-073E-4413-8C00-C3CEF8FCC046}" dt="2026-04-15T19:54:57.938" v="15435" actId="1076"/>
          <ac:spMkLst>
            <pc:docMk/>
            <pc:sldMk cId="0" sldId="617"/>
            <ac:spMk id="1155" creationId="{00000000-0000-0000-0000-000000000000}"/>
          </ac:spMkLst>
        </pc:spChg>
        <pc:spChg chg="mod">
          <ac:chgData name="Stéphanie Piché (CISSSO DSMD)" userId="94425cff-3b99-4755-bf4f-490de5294413" providerId="ADAL" clId="{E3C4DCD8-073E-4413-8C00-C3CEF8FCC046}" dt="2026-04-15T19:55:14.828" v="15438" actId="1076"/>
          <ac:spMkLst>
            <pc:docMk/>
            <pc:sldMk cId="0" sldId="617"/>
            <ac:spMk id="1156" creationId="{00000000-0000-0000-0000-000000000000}"/>
          </ac:spMkLst>
        </pc:spChg>
        <pc:spChg chg="mod">
          <ac:chgData name="Stéphanie Piché (CISSSO DSMD)" userId="94425cff-3b99-4755-bf4f-490de5294413" providerId="ADAL" clId="{E3C4DCD8-073E-4413-8C00-C3CEF8FCC046}" dt="2026-04-21T13:25:04.016" v="25381" actId="13822"/>
          <ac:spMkLst>
            <pc:docMk/>
            <pc:sldMk cId="0" sldId="617"/>
            <ac:spMk id="1167" creationId="{00000000-0000-0000-0000-000000000000}"/>
          </ac:spMkLst>
        </pc:spChg>
        <pc:spChg chg="mod">
          <ac:chgData name="Stéphanie Piché (CISSSO DSMD)" userId="94425cff-3b99-4755-bf4f-490de5294413" providerId="ADAL" clId="{E3C4DCD8-073E-4413-8C00-C3CEF8FCC046}" dt="2026-04-15T19:50:39.489" v="15001" actId="20577"/>
          <ac:spMkLst>
            <pc:docMk/>
            <pc:sldMk cId="0" sldId="617"/>
            <ac:spMk id="1169" creationId="{00000000-0000-0000-0000-000000000000}"/>
          </ac:spMkLst>
        </pc:spChg>
        <pc:spChg chg="mod">
          <ac:chgData name="Stéphanie Piché (CISSSO DSMD)" userId="94425cff-3b99-4755-bf4f-490de5294413" providerId="ADAL" clId="{E3C4DCD8-073E-4413-8C00-C3CEF8FCC046}" dt="2026-04-15T19:50:56.603" v="15003" actId="14100"/>
          <ac:spMkLst>
            <pc:docMk/>
            <pc:sldMk cId="0" sldId="617"/>
            <ac:spMk id="1170" creationId="{00000000-0000-0000-0000-000000000000}"/>
          </ac:spMkLst>
        </pc:spChg>
        <pc:spChg chg="mod">
          <ac:chgData name="Stéphanie Piché (CISSSO DSMD)" userId="94425cff-3b99-4755-bf4f-490de5294413" providerId="ADAL" clId="{E3C4DCD8-073E-4413-8C00-C3CEF8FCC046}" dt="2026-04-15T19:48:57.739" v="14977" actId="20577"/>
          <ac:spMkLst>
            <pc:docMk/>
            <pc:sldMk cId="0" sldId="617"/>
            <ac:spMk id="1173" creationId="{00000000-0000-0000-0000-000000000000}"/>
          </ac:spMkLst>
        </pc:spChg>
        <pc:spChg chg="mod">
          <ac:chgData name="Stéphanie Piché (CISSSO DSMD)" userId="94425cff-3b99-4755-bf4f-490de5294413" providerId="ADAL" clId="{E3C4DCD8-073E-4413-8C00-C3CEF8FCC046}" dt="2026-04-15T19:54:26.675" v="15429" actId="1076"/>
          <ac:spMkLst>
            <pc:docMk/>
            <pc:sldMk cId="0" sldId="617"/>
            <ac:spMk id="1174" creationId="{00000000-0000-0000-0000-000000000000}"/>
          </ac:spMkLst>
        </pc:spChg>
        <pc:spChg chg="mod">
          <ac:chgData name="Stéphanie Piché (CISSSO DSMD)" userId="94425cff-3b99-4755-bf4f-490de5294413" providerId="ADAL" clId="{E3C4DCD8-073E-4413-8C00-C3CEF8FCC046}" dt="2026-04-15T19:51:31.384" v="15041" actId="1076"/>
          <ac:spMkLst>
            <pc:docMk/>
            <pc:sldMk cId="0" sldId="617"/>
            <ac:spMk id="1190" creationId="{00000000-0000-0000-0000-000000000000}"/>
          </ac:spMkLst>
        </pc:spChg>
        <pc:grpChg chg="mod">
          <ac:chgData name="Stéphanie Piché (CISSSO DSMD)" userId="94425cff-3b99-4755-bf4f-490de5294413" providerId="ADAL" clId="{E3C4DCD8-073E-4413-8C00-C3CEF8FCC046}" dt="2026-04-17T12:35:00.735" v="17109" actId="1076"/>
          <ac:grpSpMkLst>
            <pc:docMk/>
            <pc:sldMk cId="0" sldId="617"/>
            <ac:grpSpMk id="1146" creationId="{00000000-0000-0000-0000-000000000000}"/>
          </ac:grpSpMkLst>
        </pc:grpChg>
        <pc:grpChg chg="mod">
          <ac:chgData name="Stéphanie Piché (CISSSO DSMD)" userId="94425cff-3b99-4755-bf4f-490de5294413" providerId="ADAL" clId="{E3C4DCD8-073E-4413-8C00-C3CEF8FCC046}" dt="2026-04-17T12:33:51.483" v="17092" actId="1076"/>
          <ac:grpSpMkLst>
            <pc:docMk/>
            <pc:sldMk cId="0" sldId="617"/>
            <ac:grpSpMk id="1154" creationId="{00000000-0000-0000-0000-000000000000}"/>
          </ac:grpSpMkLst>
        </pc:grpChg>
        <pc:grpChg chg="add del mod">
          <ac:chgData name="Stéphanie Piché (CISSSO DSMD)" userId="94425cff-3b99-4755-bf4f-490de5294413" providerId="ADAL" clId="{E3C4DCD8-073E-4413-8C00-C3CEF8FCC046}" dt="2026-04-15T19:51:31.384" v="15041" actId="1076"/>
          <ac:grpSpMkLst>
            <pc:docMk/>
            <pc:sldMk cId="0" sldId="617"/>
            <ac:grpSpMk id="1168" creationId="{00000000-0000-0000-0000-000000000000}"/>
          </ac:grpSpMkLst>
        </pc:grpChg>
        <pc:grpChg chg="mod">
          <ac:chgData name="Stéphanie Piché (CISSSO DSMD)" userId="94425cff-3b99-4755-bf4f-490de5294413" providerId="ADAL" clId="{E3C4DCD8-073E-4413-8C00-C3CEF8FCC046}" dt="2026-04-15T19:55:46.446" v="15443" actId="1076"/>
          <ac:grpSpMkLst>
            <pc:docMk/>
            <pc:sldMk cId="0" sldId="617"/>
            <ac:grpSpMk id="1172" creationId="{00000000-0000-0000-0000-000000000000}"/>
          </ac:grpSpMkLst>
        </pc:grpChg>
        <pc:picChg chg="add mod">
          <ac:chgData name="Stéphanie Piché (CISSSO DSMD)" userId="94425cff-3b99-4755-bf4f-490de5294413" providerId="ADAL" clId="{E3C4DCD8-073E-4413-8C00-C3CEF8FCC046}" dt="2026-04-15T19:51:31.384" v="15041" actId="1076"/>
          <ac:picMkLst>
            <pc:docMk/>
            <pc:sldMk cId="0" sldId="617"/>
            <ac:picMk id="3" creationId="{87904688-48F3-6990-3800-1CCC9356F47E}"/>
          </ac:picMkLst>
        </pc:picChg>
        <pc:picChg chg="add mod">
          <ac:chgData name="Stéphanie Piché (CISSSO DSMD)" userId="94425cff-3b99-4755-bf4f-490de5294413" providerId="ADAL" clId="{E3C4DCD8-073E-4413-8C00-C3CEF8FCC046}" dt="2026-04-17T12:35:07.798" v="17110" actId="1076"/>
          <ac:picMkLst>
            <pc:docMk/>
            <pc:sldMk cId="0" sldId="617"/>
            <ac:picMk id="5" creationId="{F140329B-E25A-A871-CC62-96196AF185CA}"/>
          </ac:picMkLst>
        </pc:picChg>
        <pc:picChg chg="add mod">
          <ac:chgData name="Stéphanie Piché (CISSSO DSMD)" userId="94425cff-3b99-4755-bf4f-490de5294413" providerId="ADAL" clId="{E3C4DCD8-073E-4413-8C00-C3CEF8FCC046}" dt="2026-04-17T12:33:51.483" v="17092" actId="1076"/>
          <ac:picMkLst>
            <pc:docMk/>
            <pc:sldMk cId="0" sldId="617"/>
            <ac:picMk id="7" creationId="{EE7F377C-C9D7-01A6-E14C-273ED23235F1}"/>
          </ac:picMkLst>
        </pc:picChg>
        <pc:picChg chg="add mod">
          <ac:chgData name="Stéphanie Piché (CISSSO DSMD)" userId="94425cff-3b99-4755-bf4f-490de5294413" providerId="ADAL" clId="{E3C4DCD8-073E-4413-8C00-C3CEF8FCC046}" dt="2026-04-15T19:57:45.384" v="15456" actId="207"/>
          <ac:picMkLst>
            <pc:docMk/>
            <pc:sldMk cId="0" sldId="617"/>
            <ac:picMk id="9" creationId="{F6B05612-A2D3-63F8-DEC2-A1FFBE744EAE}"/>
          </ac:picMkLst>
        </pc:picChg>
      </pc:sldChg>
      <pc:sldChg chg="addSp delSp modSp mod">
        <pc:chgData name="Stéphanie Piché (CISSSO DSMD)" userId="94425cff-3b99-4755-bf4f-490de5294413" providerId="ADAL" clId="{E3C4DCD8-073E-4413-8C00-C3CEF8FCC046}" dt="2026-04-20T13:36:22.141" v="21590" actId="207"/>
        <pc:sldMkLst>
          <pc:docMk/>
          <pc:sldMk cId="2114031118" sldId="628"/>
        </pc:sldMkLst>
        <pc:spChg chg="mod">
          <ac:chgData name="Stéphanie Piché (CISSSO DSMD)" userId="94425cff-3b99-4755-bf4f-490de5294413" providerId="ADAL" clId="{E3C4DCD8-073E-4413-8C00-C3CEF8FCC046}" dt="2026-04-20T13:36:22.141" v="21590" actId="207"/>
          <ac:spMkLst>
            <pc:docMk/>
            <pc:sldMk cId="2114031118" sldId="628"/>
            <ac:spMk id="2" creationId="{6985C7A6-BAFF-5EAC-9D95-822A0AF857E2}"/>
          </ac:spMkLst>
        </pc:spChg>
        <pc:spChg chg="add mod">
          <ac:chgData name="Stéphanie Piché (CISSSO DSMD)" userId="94425cff-3b99-4755-bf4f-490de5294413" providerId="ADAL" clId="{E3C4DCD8-073E-4413-8C00-C3CEF8FCC046}" dt="2026-04-20T13:15:20.782" v="21066" actId="1076"/>
          <ac:spMkLst>
            <pc:docMk/>
            <pc:sldMk cId="2114031118" sldId="628"/>
            <ac:spMk id="3" creationId="{CEFE449B-EC17-8A55-AE26-564C00C5DEF4}"/>
          </ac:spMkLst>
        </pc:spChg>
        <pc:spChg chg="mod">
          <ac:chgData name="Stéphanie Piché (CISSSO DSMD)" userId="94425cff-3b99-4755-bf4f-490de5294413" providerId="ADAL" clId="{E3C4DCD8-073E-4413-8C00-C3CEF8FCC046}" dt="2026-04-20T13:15:04.646" v="21064" actId="1076"/>
          <ac:spMkLst>
            <pc:docMk/>
            <pc:sldMk cId="2114031118" sldId="628"/>
            <ac:spMk id="4" creationId="{78A8362A-8EC1-2B84-3E8F-A4CB214BEC79}"/>
          </ac:spMkLst>
        </pc:spChg>
        <pc:spChg chg="add mod">
          <ac:chgData name="Stéphanie Piché (CISSSO DSMD)" userId="94425cff-3b99-4755-bf4f-490de5294413" providerId="ADAL" clId="{E3C4DCD8-073E-4413-8C00-C3CEF8FCC046}" dt="2026-04-20T13:15:20.782" v="21066" actId="1076"/>
          <ac:spMkLst>
            <pc:docMk/>
            <pc:sldMk cId="2114031118" sldId="628"/>
            <ac:spMk id="5" creationId="{B89F2C96-0CA2-56B8-C4B6-15C1C2BBF7FC}"/>
          </ac:spMkLst>
        </pc:spChg>
        <pc:spChg chg="add mod">
          <ac:chgData name="Stéphanie Piché (CISSSO DSMD)" userId="94425cff-3b99-4755-bf4f-490de5294413" providerId="ADAL" clId="{E3C4DCD8-073E-4413-8C00-C3CEF8FCC046}" dt="2026-04-20T13:11:45.875" v="20978" actId="1076"/>
          <ac:spMkLst>
            <pc:docMk/>
            <pc:sldMk cId="2114031118" sldId="628"/>
            <ac:spMk id="8" creationId="{8EAC61AC-C4D3-94D0-63C7-A8A7585190FE}"/>
          </ac:spMkLst>
        </pc:spChg>
        <pc:spChg chg="add mod">
          <ac:chgData name="Stéphanie Piché (CISSSO DSMD)" userId="94425cff-3b99-4755-bf4f-490de5294413" providerId="ADAL" clId="{E3C4DCD8-073E-4413-8C00-C3CEF8FCC046}" dt="2026-04-20T13:15:20.782" v="21066" actId="1076"/>
          <ac:spMkLst>
            <pc:docMk/>
            <pc:sldMk cId="2114031118" sldId="628"/>
            <ac:spMk id="9" creationId="{F6BC947F-6778-FFC9-992A-920131BE8A9C}"/>
          </ac:spMkLst>
        </pc:spChg>
        <pc:spChg chg="add mod">
          <ac:chgData name="Stéphanie Piché (CISSSO DSMD)" userId="94425cff-3b99-4755-bf4f-490de5294413" providerId="ADAL" clId="{E3C4DCD8-073E-4413-8C00-C3CEF8FCC046}" dt="2026-04-20T13:15:20.782" v="21066" actId="1076"/>
          <ac:spMkLst>
            <pc:docMk/>
            <pc:sldMk cId="2114031118" sldId="628"/>
            <ac:spMk id="10" creationId="{59AD3472-1DA3-F442-3C2E-446DFF0FAC0F}"/>
          </ac:spMkLst>
        </pc:spChg>
        <pc:spChg chg="mod">
          <ac:chgData name="Stéphanie Piché (CISSSO DSMD)" userId="94425cff-3b99-4755-bf4f-490de5294413" providerId="ADAL" clId="{E3C4DCD8-073E-4413-8C00-C3CEF8FCC046}" dt="2026-04-20T13:16:13.523" v="21132" actId="113"/>
          <ac:spMkLst>
            <pc:docMk/>
            <pc:sldMk cId="2114031118" sldId="628"/>
            <ac:spMk id="11" creationId="{9B67B58D-2A20-1745-C4A0-4F58C94A9B9C}"/>
          </ac:spMkLst>
        </pc:spChg>
        <pc:spChg chg="add mod">
          <ac:chgData name="Stéphanie Piché (CISSSO DSMD)" userId="94425cff-3b99-4755-bf4f-490de5294413" providerId="ADAL" clId="{E3C4DCD8-073E-4413-8C00-C3CEF8FCC046}" dt="2026-04-20T13:15:20.782" v="21066" actId="1076"/>
          <ac:spMkLst>
            <pc:docMk/>
            <pc:sldMk cId="2114031118" sldId="628"/>
            <ac:spMk id="12" creationId="{8B978809-FBA4-3D47-469E-B089A14D1C0D}"/>
          </ac:spMkLst>
        </pc:spChg>
        <pc:spChg chg="add mod">
          <ac:chgData name="Stéphanie Piché (CISSSO DSMD)" userId="94425cff-3b99-4755-bf4f-490de5294413" providerId="ADAL" clId="{E3C4DCD8-073E-4413-8C00-C3CEF8FCC046}" dt="2026-04-20T13:15:20.782" v="21066" actId="1076"/>
          <ac:spMkLst>
            <pc:docMk/>
            <pc:sldMk cId="2114031118" sldId="628"/>
            <ac:spMk id="13" creationId="{C85A38C5-5851-E504-F360-B32C9AEDA020}"/>
          </ac:spMkLst>
        </pc:spChg>
        <pc:spChg chg="mod">
          <ac:chgData name="Stéphanie Piché (CISSSO DSMD)" userId="94425cff-3b99-4755-bf4f-490de5294413" providerId="ADAL" clId="{E3C4DCD8-073E-4413-8C00-C3CEF8FCC046}" dt="2026-04-20T13:35:39.536" v="21587" actId="12"/>
          <ac:spMkLst>
            <pc:docMk/>
            <pc:sldMk cId="2114031118" sldId="628"/>
            <ac:spMk id="14" creationId="{64F56CE8-5E2A-FE82-40CB-EC9475C069C0}"/>
          </ac:spMkLst>
        </pc:spChg>
        <pc:spChg chg="add mod">
          <ac:chgData name="Stéphanie Piché (CISSSO DSMD)" userId="94425cff-3b99-4755-bf4f-490de5294413" providerId="ADAL" clId="{E3C4DCD8-073E-4413-8C00-C3CEF8FCC046}" dt="2026-04-20T13:20:36.409" v="21175" actId="207"/>
          <ac:spMkLst>
            <pc:docMk/>
            <pc:sldMk cId="2114031118" sldId="628"/>
            <ac:spMk id="15" creationId="{CF563EEF-F42D-E70A-73D0-805F68F07D38}"/>
          </ac:spMkLst>
        </pc:spChg>
        <pc:spChg chg="add mod">
          <ac:chgData name="Stéphanie Piché (CISSSO DSMD)" userId="94425cff-3b99-4755-bf4f-490de5294413" providerId="ADAL" clId="{E3C4DCD8-073E-4413-8C00-C3CEF8FCC046}" dt="2026-04-20T13:20:38.625" v="21176" actId="207"/>
          <ac:spMkLst>
            <pc:docMk/>
            <pc:sldMk cId="2114031118" sldId="628"/>
            <ac:spMk id="16" creationId="{F1B20EC3-309A-97DB-1FBE-28969639AE21}"/>
          </ac:spMkLst>
        </pc:spChg>
        <pc:spChg chg="add mod">
          <ac:chgData name="Stéphanie Piché (CISSSO DSMD)" userId="94425cff-3b99-4755-bf4f-490de5294413" providerId="ADAL" clId="{E3C4DCD8-073E-4413-8C00-C3CEF8FCC046}" dt="2026-04-20T13:19:20.518" v="21162" actId="207"/>
          <ac:spMkLst>
            <pc:docMk/>
            <pc:sldMk cId="2114031118" sldId="628"/>
            <ac:spMk id="34" creationId="{F86D62B7-459D-8D77-3374-0235B9488AF0}"/>
          </ac:spMkLst>
        </pc:spChg>
        <pc:spChg chg="add mod">
          <ac:chgData name="Stéphanie Piché (CISSSO DSMD)" userId="94425cff-3b99-4755-bf4f-490de5294413" providerId="ADAL" clId="{E3C4DCD8-073E-4413-8C00-C3CEF8FCC046}" dt="2026-04-20T13:35:57.548" v="21588" actId="12"/>
          <ac:spMkLst>
            <pc:docMk/>
            <pc:sldMk cId="2114031118" sldId="628"/>
            <ac:spMk id="35" creationId="{3F64FA63-4D81-059D-6306-89A8FCACB730}"/>
          </ac:spMkLst>
        </pc:spChg>
        <pc:spChg chg="add mod">
          <ac:chgData name="Stéphanie Piché (CISSSO DSMD)" userId="94425cff-3b99-4755-bf4f-490de5294413" providerId="ADAL" clId="{E3C4DCD8-073E-4413-8C00-C3CEF8FCC046}" dt="2026-04-20T13:20:33.247" v="21174" actId="207"/>
          <ac:spMkLst>
            <pc:docMk/>
            <pc:sldMk cId="2114031118" sldId="628"/>
            <ac:spMk id="43" creationId="{DA63C7EA-5042-CE55-78E9-9E6216578BC3}"/>
          </ac:spMkLst>
        </pc:spChg>
        <pc:spChg chg="add mod">
          <ac:chgData name="Stéphanie Piché (CISSSO DSMD)" userId="94425cff-3b99-4755-bf4f-490de5294413" providerId="ADAL" clId="{E3C4DCD8-073E-4413-8C00-C3CEF8FCC046}" dt="2026-04-20T13:20:46.649" v="21178" actId="1076"/>
          <ac:spMkLst>
            <pc:docMk/>
            <pc:sldMk cId="2114031118" sldId="628"/>
            <ac:spMk id="44" creationId="{67BBD04D-FAFD-8AEF-CDFF-ED83A7BDA581}"/>
          </ac:spMkLst>
        </pc:spChg>
        <pc:spChg chg="add mod ord">
          <ac:chgData name="Stéphanie Piché (CISSSO DSMD)" userId="94425cff-3b99-4755-bf4f-490de5294413" providerId="ADAL" clId="{E3C4DCD8-073E-4413-8C00-C3CEF8FCC046}" dt="2026-04-20T13:14:23.052" v="21061" actId="1076"/>
          <ac:spMkLst>
            <pc:docMk/>
            <pc:sldMk cId="2114031118" sldId="628"/>
            <ac:spMk id="45" creationId="{37A164AC-C448-7B61-DAE0-2BD9BCED4FBA}"/>
          </ac:spMkLst>
        </pc:spChg>
        <pc:spChg chg="add mod">
          <ac:chgData name="Stéphanie Piché (CISSSO DSMD)" userId="94425cff-3b99-4755-bf4f-490de5294413" providerId="ADAL" clId="{E3C4DCD8-073E-4413-8C00-C3CEF8FCC046}" dt="2026-04-20T13:17:29.746" v="21143" actId="1076"/>
          <ac:spMkLst>
            <pc:docMk/>
            <pc:sldMk cId="2114031118" sldId="628"/>
            <ac:spMk id="58" creationId="{B19E3069-4F97-2792-2F3C-DA4DCE820018}"/>
          </ac:spMkLst>
        </pc:spChg>
        <pc:spChg chg="add mod">
          <ac:chgData name="Stéphanie Piché (CISSSO DSMD)" userId="94425cff-3b99-4755-bf4f-490de5294413" providerId="ADAL" clId="{E3C4DCD8-073E-4413-8C00-C3CEF8FCC046}" dt="2026-04-20T13:17:29.746" v="21143" actId="1076"/>
          <ac:spMkLst>
            <pc:docMk/>
            <pc:sldMk cId="2114031118" sldId="628"/>
            <ac:spMk id="59" creationId="{9E80F36C-7564-A6BD-DCA4-02273F61F50B}"/>
          </ac:spMkLst>
        </pc:spChg>
        <pc:spChg chg="add mod">
          <ac:chgData name="Stéphanie Piché (CISSSO DSMD)" userId="94425cff-3b99-4755-bf4f-490de5294413" providerId="ADAL" clId="{E3C4DCD8-073E-4413-8C00-C3CEF8FCC046}" dt="2026-04-20T13:19:29.186" v="21164" actId="13822"/>
          <ac:spMkLst>
            <pc:docMk/>
            <pc:sldMk cId="2114031118" sldId="628"/>
            <ac:spMk id="60" creationId="{49D761A7-4EC0-B8B1-8B63-BF46CD6423C4}"/>
          </ac:spMkLst>
        </pc:spChg>
        <pc:spChg chg="add mod">
          <ac:chgData name="Stéphanie Piché (CISSSO DSMD)" userId="94425cff-3b99-4755-bf4f-490de5294413" providerId="ADAL" clId="{E3C4DCD8-073E-4413-8C00-C3CEF8FCC046}" dt="2026-04-20T13:19:26.616" v="21163" actId="13822"/>
          <ac:spMkLst>
            <pc:docMk/>
            <pc:sldMk cId="2114031118" sldId="628"/>
            <ac:spMk id="61" creationId="{1BD882A4-19D7-70C7-62A8-94B676FBAF2C}"/>
          </ac:spMkLst>
        </pc:spChg>
        <pc:spChg chg="add mod">
          <ac:chgData name="Stéphanie Piché (CISSSO DSMD)" userId="94425cff-3b99-4755-bf4f-490de5294413" providerId="ADAL" clId="{E3C4DCD8-073E-4413-8C00-C3CEF8FCC046}" dt="2026-04-20T13:19:31.922" v="21165" actId="13822"/>
          <ac:spMkLst>
            <pc:docMk/>
            <pc:sldMk cId="2114031118" sldId="628"/>
            <ac:spMk id="62" creationId="{EB8D1C95-8434-B9BB-669A-535CAB27DBE7}"/>
          </ac:spMkLst>
        </pc:spChg>
        <pc:spChg chg="add mod">
          <ac:chgData name="Stéphanie Piché (CISSSO DSMD)" userId="94425cff-3b99-4755-bf4f-490de5294413" providerId="ADAL" clId="{E3C4DCD8-073E-4413-8C00-C3CEF8FCC046}" dt="2026-04-20T13:19:34.495" v="21166" actId="13822"/>
          <ac:spMkLst>
            <pc:docMk/>
            <pc:sldMk cId="2114031118" sldId="628"/>
            <ac:spMk id="63" creationId="{9A243E47-FF51-09A0-17F0-09FB321C7021}"/>
          </ac:spMkLst>
        </pc:spChg>
      </pc:sldChg>
      <pc:sldChg chg="addSp delSp modSp mod chgLayout">
        <pc:chgData name="Stéphanie Piché (CISSSO DSMD)" userId="94425cff-3b99-4755-bf4f-490de5294413" providerId="ADAL" clId="{E3C4DCD8-073E-4413-8C00-C3CEF8FCC046}" dt="2026-04-20T13:56:16.499" v="21932" actId="12269"/>
        <pc:sldMkLst>
          <pc:docMk/>
          <pc:sldMk cId="2627876564" sldId="633"/>
        </pc:sldMkLst>
        <pc:spChg chg="mod ord">
          <ac:chgData name="Stéphanie Piché (CISSSO DSMD)" userId="94425cff-3b99-4755-bf4f-490de5294413" providerId="ADAL" clId="{E3C4DCD8-073E-4413-8C00-C3CEF8FCC046}" dt="2026-04-20T13:54:14.304" v="21924" actId="26606"/>
          <ac:spMkLst>
            <pc:docMk/>
            <pc:sldMk cId="2627876564" sldId="633"/>
            <ac:spMk id="2" creationId="{85EBE1A1-EF7C-0F99-F017-031C678B03A0}"/>
          </ac:spMkLst>
        </pc:spChg>
        <pc:spChg chg="mod">
          <ac:chgData name="Stéphanie Piché (CISSSO DSMD)" userId="94425cff-3b99-4755-bf4f-490de5294413" providerId="ADAL" clId="{E3C4DCD8-073E-4413-8C00-C3CEF8FCC046}" dt="2026-04-20T13:54:14.304" v="21924" actId="26606"/>
          <ac:spMkLst>
            <pc:docMk/>
            <pc:sldMk cId="2627876564" sldId="633"/>
            <ac:spMk id="3" creationId="{77A90B51-1C96-EB49-A8A8-05CCDA7D8035}"/>
          </ac:spMkLst>
        </pc:spChg>
        <pc:spChg chg="mod">
          <ac:chgData name="Stéphanie Piché (CISSSO DSMD)" userId="94425cff-3b99-4755-bf4f-490de5294413" providerId="ADAL" clId="{E3C4DCD8-073E-4413-8C00-C3CEF8FCC046}" dt="2026-04-20T13:53:46.040" v="21922" actId="26606"/>
          <ac:spMkLst>
            <pc:docMk/>
            <pc:sldMk cId="2627876564" sldId="633"/>
            <ac:spMk id="4" creationId="{6A717C0A-D1E9-9703-0DC2-4161EDB92177}"/>
          </ac:spMkLst>
        </pc:spChg>
        <pc:graphicFrameChg chg="add mod modGraphic">
          <ac:chgData name="Stéphanie Piché (CISSSO DSMD)" userId="94425cff-3b99-4755-bf4f-490de5294413" providerId="ADAL" clId="{E3C4DCD8-073E-4413-8C00-C3CEF8FCC046}" dt="2026-04-20T13:56:16.499" v="21932" actId="12269"/>
          <ac:graphicFrameMkLst>
            <pc:docMk/>
            <pc:sldMk cId="2627876564" sldId="633"/>
            <ac:graphicFrameMk id="8" creationId="{4D40F54F-32DF-6C92-249B-833B9A8051D3}"/>
          </ac:graphicFrameMkLst>
        </pc:graphicFrameChg>
      </pc:sldChg>
      <pc:sldChg chg="addSp modSp add mod ord">
        <pc:chgData name="Stéphanie Piché (CISSSO DSMD)" userId="94425cff-3b99-4755-bf4f-490de5294413" providerId="ADAL" clId="{E3C4DCD8-073E-4413-8C00-C3CEF8FCC046}" dt="2026-04-14T20:18:03.818" v="8021" actId="1076"/>
        <pc:sldMkLst>
          <pc:docMk/>
          <pc:sldMk cId="343000118" sldId="639"/>
        </pc:sldMkLst>
        <pc:spChg chg="mod">
          <ac:chgData name="Stéphanie Piché (CISSSO DSMD)" userId="94425cff-3b99-4755-bf4f-490de5294413" providerId="ADAL" clId="{E3C4DCD8-073E-4413-8C00-C3CEF8FCC046}" dt="2026-04-14T20:17:46.992" v="8015" actId="20577"/>
          <ac:spMkLst>
            <pc:docMk/>
            <pc:sldMk cId="343000118" sldId="639"/>
            <ac:spMk id="6" creationId="{0781599D-027F-59EC-466B-180D7C4713BC}"/>
          </ac:spMkLst>
        </pc:spChg>
        <pc:picChg chg="add mod">
          <ac:chgData name="Stéphanie Piché (CISSSO DSMD)" userId="94425cff-3b99-4755-bf4f-490de5294413" providerId="ADAL" clId="{E3C4DCD8-073E-4413-8C00-C3CEF8FCC046}" dt="2026-04-14T20:18:03.818" v="8021" actId="1076"/>
          <ac:picMkLst>
            <pc:docMk/>
            <pc:sldMk cId="343000118" sldId="639"/>
            <ac:picMk id="2" creationId="{C862A940-AA66-35BF-85A6-3818A239499D}"/>
          </ac:picMkLst>
        </pc:picChg>
      </pc:sldChg>
      <pc:sldChg chg="addSp delSp modSp add mod ord">
        <pc:chgData name="Stéphanie Piché (CISSSO DSMD)" userId="94425cff-3b99-4755-bf4f-490de5294413" providerId="ADAL" clId="{E3C4DCD8-073E-4413-8C00-C3CEF8FCC046}" dt="2026-04-22T14:56:30.543" v="28509" actId="27918"/>
        <pc:sldMkLst>
          <pc:docMk/>
          <pc:sldMk cId="1663629969" sldId="643"/>
        </pc:sldMkLst>
        <pc:spChg chg="add mod">
          <ac:chgData name="Stéphanie Piché (CISSSO DSMD)" userId="94425cff-3b99-4755-bf4f-490de5294413" providerId="ADAL" clId="{E3C4DCD8-073E-4413-8C00-C3CEF8FCC046}" dt="2026-04-21T19:04:11.360" v="27277" actId="1076"/>
          <ac:spMkLst>
            <pc:docMk/>
            <pc:sldMk cId="1663629969" sldId="643"/>
            <ac:spMk id="2" creationId="{9D6D6E7F-140A-E6BF-1C5D-52B3DF703558}"/>
          </ac:spMkLst>
        </pc:spChg>
        <pc:spChg chg="add mod">
          <ac:chgData name="Stéphanie Piché (CISSSO DSMD)" userId="94425cff-3b99-4755-bf4f-490de5294413" providerId="ADAL" clId="{E3C4DCD8-073E-4413-8C00-C3CEF8FCC046}" dt="2026-04-21T19:04:05.630" v="27275" actId="1035"/>
          <ac:spMkLst>
            <pc:docMk/>
            <pc:sldMk cId="1663629969" sldId="643"/>
            <ac:spMk id="3" creationId="{3E8223C0-BB84-5A1B-BDC4-45029D5C74CF}"/>
          </ac:spMkLst>
        </pc:spChg>
        <pc:spChg chg="mod">
          <ac:chgData name="Stéphanie Piché (CISSSO DSMD)" userId="94425cff-3b99-4755-bf4f-490de5294413" providerId="ADAL" clId="{E3C4DCD8-073E-4413-8C00-C3CEF8FCC046}" dt="2026-04-15T15:49:29.702" v="9858" actId="1076"/>
          <ac:spMkLst>
            <pc:docMk/>
            <pc:sldMk cId="1663629969" sldId="643"/>
            <ac:spMk id="4" creationId="{31D47009-5DB5-386C-69DD-7A87A9781CEA}"/>
          </ac:spMkLst>
        </pc:spChg>
        <pc:spChg chg="add mod">
          <ac:chgData name="Stéphanie Piché (CISSSO DSMD)" userId="94425cff-3b99-4755-bf4f-490de5294413" providerId="ADAL" clId="{E3C4DCD8-073E-4413-8C00-C3CEF8FCC046}" dt="2026-04-21T19:05:11.027" v="27288" actId="13926"/>
          <ac:spMkLst>
            <pc:docMk/>
            <pc:sldMk cId="1663629969" sldId="643"/>
            <ac:spMk id="6" creationId="{3BC44552-8F29-FBDB-F884-FA845545844E}"/>
          </ac:spMkLst>
        </pc:spChg>
        <pc:spChg chg="add mod">
          <ac:chgData name="Stéphanie Piché (CISSSO DSMD)" userId="94425cff-3b99-4755-bf4f-490de5294413" providerId="ADAL" clId="{E3C4DCD8-073E-4413-8C00-C3CEF8FCC046}" dt="2026-04-21T19:04:08.510" v="27276" actId="1076"/>
          <ac:spMkLst>
            <pc:docMk/>
            <pc:sldMk cId="1663629969" sldId="643"/>
            <ac:spMk id="8" creationId="{A9D882DA-9A78-5676-9C2E-8D57DF6015D4}"/>
          </ac:spMkLst>
        </pc:spChg>
        <pc:spChg chg="add mod">
          <ac:chgData name="Stéphanie Piché (CISSSO DSMD)" userId="94425cff-3b99-4755-bf4f-490de5294413" providerId="ADAL" clId="{E3C4DCD8-073E-4413-8C00-C3CEF8FCC046}" dt="2026-04-15T20:20:28.772" v="16285" actId="1076"/>
          <ac:spMkLst>
            <pc:docMk/>
            <pc:sldMk cId="1663629969" sldId="643"/>
            <ac:spMk id="9" creationId="{9E575963-D80B-B8CE-6B6A-5EDDC8319A50}"/>
          </ac:spMkLst>
        </pc:spChg>
        <pc:spChg chg="add mod ord">
          <ac:chgData name="Stéphanie Piché (CISSSO DSMD)" userId="94425cff-3b99-4755-bf4f-490de5294413" providerId="ADAL" clId="{E3C4DCD8-073E-4413-8C00-C3CEF8FCC046}" dt="2026-04-15T15:24:29.766" v="9458" actId="167"/>
          <ac:spMkLst>
            <pc:docMk/>
            <pc:sldMk cId="1663629969" sldId="643"/>
            <ac:spMk id="10" creationId="{ADC410EB-F6F7-C0D3-FF10-D23F9FCA483C}"/>
          </ac:spMkLst>
        </pc:spChg>
        <pc:spChg chg="add mod">
          <ac:chgData name="Stéphanie Piché (CISSSO DSMD)" userId="94425cff-3b99-4755-bf4f-490de5294413" providerId="ADAL" clId="{E3C4DCD8-073E-4413-8C00-C3CEF8FCC046}" dt="2026-04-17T12:23:31.269" v="16849" actId="2085"/>
          <ac:spMkLst>
            <pc:docMk/>
            <pc:sldMk cId="1663629969" sldId="643"/>
            <ac:spMk id="15" creationId="{A9BD2DEF-B758-3C5D-FBFD-040096D798C7}"/>
          </ac:spMkLst>
        </pc:spChg>
        <pc:spChg chg="mod">
          <ac:chgData name="Stéphanie Piché (CISSSO DSMD)" userId="94425cff-3b99-4755-bf4f-490de5294413" providerId="ADAL" clId="{E3C4DCD8-073E-4413-8C00-C3CEF8FCC046}" dt="2026-04-17T12:31:04.846" v="16940" actId="113"/>
          <ac:spMkLst>
            <pc:docMk/>
            <pc:sldMk cId="1663629969" sldId="643"/>
            <ac:spMk id="16" creationId="{DCEF5EB0-3660-0BD4-3781-D4AEE516AB6D}"/>
          </ac:spMkLst>
        </pc:spChg>
        <pc:spChg chg="add mod">
          <ac:chgData name="Stéphanie Piché (CISSSO DSMD)" userId="94425cff-3b99-4755-bf4f-490de5294413" providerId="ADAL" clId="{E3C4DCD8-073E-4413-8C00-C3CEF8FCC046}" dt="2026-04-21T19:05:16.942" v="27290" actId="27636"/>
          <ac:spMkLst>
            <pc:docMk/>
            <pc:sldMk cId="1663629969" sldId="643"/>
            <ac:spMk id="21" creationId="{641CD5ED-AA8E-64B2-21D1-3A5C4649351A}"/>
          </ac:spMkLst>
        </pc:spChg>
        <pc:graphicFrameChg chg="add mod">
          <ac:chgData name="Stéphanie Piché (CISSSO DSMD)" userId="94425cff-3b99-4755-bf4f-490de5294413" providerId="ADAL" clId="{E3C4DCD8-073E-4413-8C00-C3CEF8FCC046}" dt="2026-04-15T20:17:17.834" v="16220" actId="2084"/>
          <ac:graphicFrameMkLst>
            <pc:docMk/>
            <pc:sldMk cId="1663629969" sldId="643"/>
            <ac:graphicFrameMk id="7" creationId="{E6D7BFA5-3AB9-DB9A-0B87-248040B40306}"/>
          </ac:graphicFrameMkLst>
        </pc:graphicFrameChg>
      </pc:sldChg>
      <pc:sldChg chg="addSp delSp modSp mod ord setBg chgLayout modNotesTx">
        <pc:chgData name="Stéphanie Piché (CISSSO DSMD)" userId="94425cff-3b99-4755-bf4f-490de5294413" providerId="ADAL" clId="{E3C4DCD8-073E-4413-8C00-C3CEF8FCC046}" dt="2026-04-21T20:08:12.337" v="28142"/>
        <pc:sldMkLst>
          <pc:docMk/>
          <pc:sldMk cId="123477911" sldId="667"/>
        </pc:sldMkLst>
        <pc:spChg chg="mod ord">
          <ac:chgData name="Stéphanie Piché (CISSSO DSMD)" userId="94425cff-3b99-4755-bf4f-490de5294413" providerId="ADAL" clId="{E3C4DCD8-073E-4413-8C00-C3CEF8FCC046}" dt="2026-04-21T19:51:00.565" v="28014" actId="1076"/>
          <ac:spMkLst>
            <pc:docMk/>
            <pc:sldMk cId="123477911" sldId="667"/>
            <ac:spMk id="2" creationId="{ED7121BB-23AA-F916-736D-6068606A4622}"/>
          </ac:spMkLst>
        </pc:spChg>
        <pc:spChg chg="mod">
          <ac:chgData name="Stéphanie Piché (CISSSO DSMD)" userId="94425cff-3b99-4755-bf4f-490de5294413" providerId="ADAL" clId="{E3C4DCD8-073E-4413-8C00-C3CEF8FCC046}" dt="2026-04-21T19:20:41.136" v="27431" actId="26606"/>
          <ac:spMkLst>
            <pc:docMk/>
            <pc:sldMk cId="123477911" sldId="667"/>
            <ac:spMk id="4" creationId="{2B298678-3102-E088-8260-5540F8B1C120}"/>
          </ac:spMkLst>
        </pc:spChg>
        <pc:spChg chg="add mod">
          <ac:chgData name="Stéphanie Piché (CISSSO DSMD)" userId="94425cff-3b99-4755-bf4f-490de5294413" providerId="ADAL" clId="{E3C4DCD8-073E-4413-8C00-C3CEF8FCC046}" dt="2026-04-21T20:07:54.631" v="28140" actId="207"/>
          <ac:spMkLst>
            <pc:docMk/>
            <pc:sldMk cId="123477911" sldId="667"/>
            <ac:spMk id="14" creationId="{9657BECC-13CC-4147-8BF2-0FA427913DFB}"/>
          </ac:spMkLst>
        </pc:spChg>
        <pc:spChg chg="add mod ord">
          <ac:chgData name="Stéphanie Piché (CISSSO DSMD)" userId="94425cff-3b99-4755-bf4f-490de5294413" providerId="ADAL" clId="{E3C4DCD8-073E-4413-8C00-C3CEF8FCC046}" dt="2026-04-21T19:50:40.942" v="28011" actId="1076"/>
          <ac:spMkLst>
            <pc:docMk/>
            <pc:sldMk cId="123477911" sldId="667"/>
            <ac:spMk id="15" creationId="{2FDD4E30-D863-1699-226B-D127B866C3E5}"/>
          </ac:spMkLst>
        </pc:spChg>
        <pc:spChg chg="add mod">
          <ac:chgData name="Stéphanie Piché (CISSSO DSMD)" userId="94425cff-3b99-4755-bf4f-490de5294413" providerId="ADAL" clId="{E3C4DCD8-073E-4413-8C00-C3CEF8FCC046}" dt="2026-04-21T20:07:36.792" v="28138" actId="207"/>
          <ac:spMkLst>
            <pc:docMk/>
            <pc:sldMk cId="123477911" sldId="667"/>
            <ac:spMk id="16" creationId="{745F9516-4A51-4580-2CDD-7A76977AEECA}"/>
          </ac:spMkLst>
        </pc:spChg>
        <pc:graphicFrameChg chg="add mod modGraphic">
          <ac:chgData name="Stéphanie Piché (CISSSO DSMD)" userId="94425cff-3b99-4755-bf4f-490de5294413" providerId="ADAL" clId="{E3C4DCD8-073E-4413-8C00-C3CEF8FCC046}" dt="2026-04-21T20:07:20.438" v="28136" actId="12100"/>
          <ac:graphicFrameMkLst>
            <pc:docMk/>
            <pc:sldMk cId="123477911" sldId="667"/>
            <ac:graphicFrameMk id="6" creationId="{FBC0B368-7166-9017-0F5A-F1DF38ED36D9}"/>
          </ac:graphicFrameMkLst>
        </pc:graphicFrameChg>
        <pc:picChg chg="add mod">
          <ac:chgData name="Stéphanie Piché (CISSSO DSMD)" userId="94425cff-3b99-4755-bf4f-490de5294413" providerId="ADAL" clId="{E3C4DCD8-073E-4413-8C00-C3CEF8FCC046}" dt="2026-04-21T20:07:47.373" v="28139" actId="27349"/>
          <ac:picMkLst>
            <pc:docMk/>
            <pc:sldMk cId="123477911" sldId="667"/>
            <ac:picMk id="9" creationId="{49E57854-BC66-115E-E7D6-289308F7A734}"/>
          </ac:picMkLst>
        </pc:picChg>
      </pc:sldChg>
      <pc:sldChg chg="ord">
        <pc:chgData name="Stéphanie Piché (CISSSO DSMD)" userId="94425cff-3b99-4755-bf4f-490de5294413" providerId="ADAL" clId="{E3C4DCD8-073E-4413-8C00-C3CEF8FCC046}" dt="2026-04-20T20:31:49.244" v="24894"/>
        <pc:sldMkLst>
          <pc:docMk/>
          <pc:sldMk cId="513161714" sldId="668"/>
        </pc:sldMkLst>
      </pc:sldChg>
      <pc:sldChg chg="addSp delSp modSp mod ord modClrScheme chgLayout">
        <pc:chgData name="Stéphanie Piché (CISSSO DSMD)" userId="94425cff-3b99-4755-bf4f-490de5294413" providerId="ADAL" clId="{E3C4DCD8-073E-4413-8C00-C3CEF8FCC046}" dt="2026-04-21T12:54:22.567" v="25309" actId="1076"/>
        <pc:sldMkLst>
          <pc:docMk/>
          <pc:sldMk cId="2326562022" sldId="676"/>
        </pc:sldMkLst>
        <pc:spChg chg="mod">
          <ac:chgData name="Stéphanie Piché (CISSSO DSMD)" userId="94425cff-3b99-4755-bf4f-490de5294413" providerId="ADAL" clId="{E3C4DCD8-073E-4413-8C00-C3CEF8FCC046}" dt="2026-04-20T20:17:36.183" v="24200" actId="26606"/>
          <ac:spMkLst>
            <pc:docMk/>
            <pc:sldMk cId="2326562022" sldId="676"/>
            <ac:spMk id="4" creationId="{8E876DC7-08D2-E9D6-D331-9E2C670E779A}"/>
          </ac:spMkLst>
        </pc:spChg>
        <pc:spChg chg="add mod">
          <ac:chgData name="Stéphanie Piché (CISSSO DSMD)" userId="94425cff-3b99-4755-bf4f-490de5294413" providerId="ADAL" clId="{E3C4DCD8-073E-4413-8C00-C3CEF8FCC046}" dt="2026-04-21T12:53:56.257" v="25303" actId="14100"/>
          <ac:spMkLst>
            <pc:docMk/>
            <pc:sldMk cId="2326562022" sldId="676"/>
            <ac:spMk id="7" creationId="{CCFBDF31-8555-8AAA-A1B2-5FA481A90BFE}"/>
          </ac:spMkLst>
        </pc:spChg>
        <pc:spChg chg="add mod">
          <ac:chgData name="Stéphanie Piché (CISSSO DSMD)" userId="94425cff-3b99-4755-bf4f-490de5294413" providerId="ADAL" clId="{E3C4DCD8-073E-4413-8C00-C3CEF8FCC046}" dt="2026-04-21T12:54:22.567" v="25309" actId="1076"/>
          <ac:spMkLst>
            <pc:docMk/>
            <pc:sldMk cId="2326562022" sldId="676"/>
            <ac:spMk id="8" creationId="{ED3A27A7-C258-6988-ED6F-5569AB87BF7C}"/>
          </ac:spMkLst>
        </pc:spChg>
        <pc:graphicFrameChg chg="mod modGraphic">
          <ac:chgData name="Stéphanie Piché (CISSSO DSMD)" userId="94425cff-3b99-4755-bf4f-490de5294413" providerId="ADAL" clId="{E3C4DCD8-073E-4413-8C00-C3CEF8FCC046}" dt="2026-04-21T12:54:17.384" v="25308" actId="1076"/>
          <ac:graphicFrameMkLst>
            <pc:docMk/>
            <pc:sldMk cId="2326562022" sldId="676"/>
            <ac:graphicFrameMk id="5" creationId="{4CDBE5B1-30E2-03C4-40E8-7E31A59538AD}"/>
          </ac:graphicFrameMkLst>
        </pc:graphicFrameChg>
      </pc:sldChg>
      <pc:sldChg chg="addSp delSp modSp mod ord">
        <pc:chgData name="Stéphanie Piché (CISSSO DSMD)" userId="94425cff-3b99-4755-bf4f-490de5294413" providerId="ADAL" clId="{E3C4DCD8-073E-4413-8C00-C3CEF8FCC046}" dt="2026-04-21T20:10:20.187" v="28167" actId="1076"/>
        <pc:sldMkLst>
          <pc:docMk/>
          <pc:sldMk cId="1619238873" sldId="680"/>
        </pc:sldMkLst>
        <pc:spChg chg="add mod">
          <ac:chgData name="Stéphanie Piché (CISSSO DSMD)" userId="94425cff-3b99-4755-bf4f-490de5294413" providerId="ADAL" clId="{E3C4DCD8-073E-4413-8C00-C3CEF8FCC046}" dt="2026-04-21T20:10:20.187" v="28167" actId="1076"/>
          <ac:spMkLst>
            <pc:docMk/>
            <pc:sldMk cId="1619238873" sldId="680"/>
            <ac:spMk id="2" creationId="{3420FF1D-0DFD-87A8-265B-69D0E6E26825}"/>
          </ac:spMkLst>
        </pc:spChg>
        <pc:spChg chg="mod">
          <ac:chgData name="Stéphanie Piché (CISSSO DSMD)" userId="94425cff-3b99-4755-bf4f-490de5294413" providerId="ADAL" clId="{E3C4DCD8-073E-4413-8C00-C3CEF8FCC046}" dt="2026-04-17T18:57:49.229" v="18432" actId="1076"/>
          <ac:spMkLst>
            <pc:docMk/>
            <pc:sldMk cId="1619238873" sldId="680"/>
            <ac:spMk id="13" creationId="{28267166-0C91-D286-4992-26A5C410F393}"/>
          </ac:spMkLst>
        </pc:spChg>
        <pc:graphicFrameChg chg="add mod ord modGraphic">
          <ac:chgData name="Stéphanie Piché (CISSSO DSMD)" userId="94425cff-3b99-4755-bf4f-490de5294413" providerId="ADAL" clId="{E3C4DCD8-073E-4413-8C00-C3CEF8FCC046}" dt="2026-04-20T20:31:13.987" v="24892" actId="113"/>
          <ac:graphicFrameMkLst>
            <pc:docMk/>
            <pc:sldMk cId="1619238873" sldId="680"/>
            <ac:graphicFrameMk id="5" creationId="{9730B277-BDF8-F627-B958-61ACE8A21218}"/>
          </ac:graphicFrameMkLst>
        </pc:graphicFrameChg>
        <pc:graphicFrameChg chg="mod modGraphic">
          <ac:chgData name="Stéphanie Piché (CISSSO DSMD)" userId="94425cff-3b99-4755-bf4f-490de5294413" providerId="ADAL" clId="{E3C4DCD8-073E-4413-8C00-C3CEF8FCC046}" dt="2026-04-21T20:04:43.971" v="28115" actId="20577"/>
          <ac:graphicFrameMkLst>
            <pc:docMk/>
            <pc:sldMk cId="1619238873" sldId="680"/>
            <ac:graphicFrameMk id="7" creationId="{AEF832BE-480F-F5D8-14A3-56F9CFA33DF4}"/>
          </ac:graphicFrameMkLst>
        </pc:graphicFrameChg>
      </pc:sldChg>
      <pc:sldChg chg="addSp delSp modSp mod">
        <pc:chgData name="Stéphanie Piché (CISSSO DSMD)" userId="94425cff-3b99-4755-bf4f-490de5294413" providerId="ADAL" clId="{E3C4DCD8-073E-4413-8C00-C3CEF8FCC046}" dt="2026-04-20T20:13:12.690" v="24142" actId="478"/>
        <pc:sldMkLst>
          <pc:docMk/>
          <pc:sldMk cId="3972564551" sldId="681"/>
        </pc:sldMkLst>
        <pc:spChg chg="mod">
          <ac:chgData name="Stéphanie Piché (CISSSO DSMD)" userId="94425cff-3b99-4755-bf4f-490de5294413" providerId="ADAL" clId="{E3C4DCD8-073E-4413-8C00-C3CEF8FCC046}" dt="2026-04-20T19:52:47.368" v="24003" actId="1076"/>
          <ac:spMkLst>
            <pc:docMk/>
            <pc:sldMk cId="3972564551" sldId="681"/>
            <ac:spMk id="2" creationId="{CCC05E09-5026-55CA-A7F8-747881A2078E}"/>
          </ac:spMkLst>
        </pc:spChg>
        <pc:graphicFrameChg chg="mod">
          <ac:chgData name="Stéphanie Piché (CISSSO DSMD)" userId="94425cff-3b99-4755-bf4f-490de5294413" providerId="ADAL" clId="{E3C4DCD8-073E-4413-8C00-C3CEF8FCC046}" dt="2026-04-20T19:52:51.115" v="24004" actId="1076"/>
          <ac:graphicFrameMkLst>
            <pc:docMk/>
            <pc:sldMk cId="3972564551" sldId="681"/>
            <ac:graphicFrameMk id="292" creationId="{83AED044-2AC5-7737-4457-7C91F5042564}"/>
          </ac:graphicFrameMkLst>
        </pc:graphicFrameChg>
      </pc:sldChg>
      <pc:sldChg chg="modSp mod">
        <pc:chgData name="Stéphanie Piché (CISSSO DSMD)" userId="94425cff-3b99-4755-bf4f-490de5294413" providerId="ADAL" clId="{E3C4DCD8-073E-4413-8C00-C3CEF8FCC046}" dt="2026-04-20T20:12:58.203" v="24140" actId="6549"/>
        <pc:sldMkLst>
          <pc:docMk/>
          <pc:sldMk cId="3945998310" sldId="685"/>
        </pc:sldMkLst>
        <pc:spChg chg="mod">
          <ac:chgData name="Stéphanie Piché (CISSSO DSMD)" userId="94425cff-3b99-4755-bf4f-490de5294413" providerId="ADAL" clId="{E3C4DCD8-073E-4413-8C00-C3CEF8FCC046}" dt="2026-04-20T20:12:58.203" v="24140" actId="6549"/>
          <ac:spMkLst>
            <pc:docMk/>
            <pc:sldMk cId="3945998310" sldId="685"/>
            <ac:spMk id="2" creationId="{F634404C-7405-8797-70D4-6A639E34B2DF}"/>
          </ac:spMkLst>
        </pc:spChg>
      </pc:sldChg>
      <pc:sldChg chg="modSp mod">
        <pc:chgData name="Stéphanie Piché (CISSSO DSMD)" userId="94425cff-3b99-4755-bf4f-490de5294413" providerId="ADAL" clId="{E3C4DCD8-073E-4413-8C00-C3CEF8FCC046}" dt="2026-04-20T20:12:41.884" v="24139" actId="12100"/>
        <pc:sldMkLst>
          <pc:docMk/>
          <pc:sldMk cId="2009880754" sldId="687"/>
        </pc:sldMkLst>
        <pc:spChg chg="mod">
          <ac:chgData name="Stéphanie Piché (CISSSO DSMD)" userId="94425cff-3b99-4755-bf4f-490de5294413" providerId="ADAL" clId="{E3C4DCD8-073E-4413-8C00-C3CEF8FCC046}" dt="2026-04-20T19:40:26.893" v="23941" actId="6549"/>
          <ac:spMkLst>
            <pc:docMk/>
            <pc:sldMk cId="2009880754" sldId="687"/>
            <ac:spMk id="2" creationId="{5C3BA137-831B-2932-1807-0F896013E84A}"/>
          </ac:spMkLst>
        </pc:spChg>
        <pc:graphicFrameChg chg="mod">
          <ac:chgData name="Stéphanie Piché (CISSSO DSMD)" userId="94425cff-3b99-4755-bf4f-490de5294413" providerId="ADAL" clId="{E3C4DCD8-073E-4413-8C00-C3CEF8FCC046}" dt="2026-04-20T20:12:41.884" v="24139" actId="12100"/>
          <ac:graphicFrameMkLst>
            <pc:docMk/>
            <pc:sldMk cId="2009880754" sldId="687"/>
            <ac:graphicFrameMk id="292" creationId="{9E76A081-3E8B-9E9A-5C4F-4E8E58024735}"/>
          </ac:graphicFrameMkLst>
        </pc:graphicFrameChg>
      </pc:sldChg>
      <pc:sldChg chg="addSp delSp modSp add mod ord">
        <pc:chgData name="Stéphanie Piché (CISSSO DSMD)" userId="94425cff-3b99-4755-bf4f-490de5294413" providerId="ADAL" clId="{E3C4DCD8-073E-4413-8C00-C3CEF8FCC046}" dt="2026-04-20T14:36:59.127" v="22499"/>
        <pc:sldMkLst>
          <pc:docMk/>
          <pc:sldMk cId="3341332672" sldId="694"/>
        </pc:sldMkLst>
        <pc:spChg chg="mod">
          <ac:chgData name="Stéphanie Piché (CISSSO DSMD)" userId="94425cff-3b99-4755-bf4f-490de5294413" providerId="ADAL" clId="{E3C4DCD8-073E-4413-8C00-C3CEF8FCC046}" dt="2026-04-20T14:09:51.547" v="22149" actId="1076"/>
          <ac:spMkLst>
            <pc:docMk/>
            <pc:sldMk cId="3341332672" sldId="694"/>
            <ac:spMk id="2" creationId="{A0940918-682E-F4C0-F3B8-9F98DEE22B88}"/>
          </ac:spMkLst>
        </pc:spChg>
        <pc:spChg chg="mod">
          <ac:chgData name="Stéphanie Piché (CISSSO DSMD)" userId="94425cff-3b99-4755-bf4f-490de5294413" providerId="ADAL" clId="{E3C4DCD8-073E-4413-8C00-C3CEF8FCC046}" dt="2026-04-20T14:11:50.076" v="22168" actId="1076"/>
          <ac:spMkLst>
            <pc:docMk/>
            <pc:sldMk cId="3341332672" sldId="694"/>
            <ac:spMk id="3" creationId="{3B8C5C34-E5E9-EBCD-614B-57C523A3159A}"/>
          </ac:spMkLst>
        </pc:spChg>
        <pc:spChg chg="mod">
          <ac:chgData name="Stéphanie Piché (CISSSO DSMD)" userId="94425cff-3b99-4755-bf4f-490de5294413" providerId="ADAL" clId="{E3C4DCD8-073E-4413-8C00-C3CEF8FCC046}" dt="2026-04-20T14:11:58.823" v="22169" actId="1076"/>
          <ac:spMkLst>
            <pc:docMk/>
            <pc:sldMk cId="3341332672" sldId="694"/>
            <ac:spMk id="5" creationId="{CF54DD99-D9DA-9CCB-B8A0-A68D06EF6F29}"/>
          </ac:spMkLst>
        </pc:spChg>
        <pc:spChg chg="mod">
          <ac:chgData name="Stéphanie Piché (CISSSO DSMD)" userId="94425cff-3b99-4755-bf4f-490de5294413" providerId="ADAL" clId="{E3C4DCD8-073E-4413-8C00-C3CEF8FCC046}" dt="2026-04-20T14:11:58.823" v="22169" actId="1076"/>
          <ac:spMkLst>
            <pc:docMk/>
            <pc:sldMk cId="3341332672" sldId="694"/>
            <ac:spMk id="6" creationId="{14C2E8B2-3427-EEB0-473D-82994658091C}"/>
          </ac:spMkLst>
        </pc:spChg>
        <pc:spChg chg="mod">
          <ac:chgData name="Stéphanie Piché (CISSSO DSMD)" userId="94425cff-3b99-4755-bf4f-490de5294413" providerId="ADAL" clId="{E3C4DCD8-073E-4413-8C00-C3CEF8FCC046}" dt="2026-04-20T14:14:10.070" v="22184" actId="13822"/>
          <ac:spMkLst>
            <pc:docMk/>
            <pc:sldMk cId="3341332672" sldId="694"/>
            <ac:spMk id="8" creationId="{594BF449-83EF-810C-B6F0-F5E3D28A48DB}"/>
          </ac:spMkLst>
        </pc:spChg>
        <pc:spChg chg="mod topLvl">
          <ac:chgData name="Stéphanie Piché (CISSSO DSMD)" userId="94425cff-3b99-4755-bf4f-490de5294413" providerId="ADAL" clId="{E3C4DCD8-073E-4413-8C00-C3CEF8FCC046}" dt="2026-04-20T14:17:03.840" v="22185" actId="1076"/>
          <ac:spMkLst>
            <pc:docMk/>
            <pc:sldMk cId="3341332672" sldId="694"/>
            <ac:spMk id="11" creationId="{F7C3C67F-1066-8147-88B3-9CAB1CC207AB}"/>
          </ac:spMkLst>
        </pc:spChg>
        <pc:spChg chg="mod topLvl">
          <ac:chgData name="Stéphanie Piché (CISSSO DSMD)" userId="94425cff-3b99-4755-bf4f-490de5294413" providerId="ADAL" clId="{E3C4DCD8-073E-4413-8C00-C3CEF8FCC046}" dt="2026-04-20T14:18:50.319" v="22197" actId="14100"/>
          <ac:spMkLst>
            <pc:docMk/>
            <pc:sldMk cId="3341332672" sldId="694"/>
            <ac:spMk id="14" creationId="{E4F34B84-C30B-4BD9-2FBE-6B76D9BA8C47}"/>
          </ac:spMkLst>
        </pc:spChg>
        <pc:spChg chg="mod topLvl">
          <ac:chgData name="Stéphanie Piché (CISSSO DSMD)" userId="94425cff-3b99-4755-bf4f-490de5294413" providerId="ADAL" clId="{E3C4DCD8-073E-4413-8C00-C3CEF8FCC046}" dt="2026-04-20T14:18:55.386" v="22198" actId="14100"/>
          <ac:spMkLst>
            <pc:docMk/>
            <pc:sldMk cId="3341332672" sldId="694"/>
            <ac:spMk id="17" creationId="{8D8A5433-264F-3120-3252-82EE1E9167E2}"/>
          </ac:spMkLst>
        </pc:spChg>
        <pc:spChg chg="mod">
          <ac:chgData name="Stéphanie Piché (CISSSO DSMD)" userId="94425cff-3b99-4755-bf4f-490de5294413" providerId="ADAL" clId="{E3C4DCD8-073E-4413-8C00-C3CEF8FCC046}" dt="2026-04-20T14:08:21.760" v="22132" actId="1076"/>
          <ac:spMkLst>
            <pc:docMk/>
            <pc:sldMk cId="3341332672" sldId="694"/>
            <ac:spMk id="18" creationId="{446D7ADE-1236-9B6B-A479-13AB98B91E5C}"/>
          </ac:spMkLst>
        </pc:spChg>
        <pc:spChg chg="mod">
          <ac:chgData name="Stéphanie Piché (CISSSO DSMD)" userId="94425cff-3b99-4755-bf4f-490de5294413" providerId="ADAL" clId="{E3C4DCD8-073E-4413-8C00-C3CEF8FCC046}" dt="2026-04-20T12:58:19.009" v="20808" actId="208"/>
          <ac:spMkLst>
            <pc:docMk/>
            <pc:sldMk cId="3341332672" sldId="694"/>
            <ac:spMk id="19" creationId="{9A4BBFBC-DF01-E1B0-DA4A-6E7B79BED42D}"/>
          </ac:spMkLst>
        </pc:spChg>
        <pc:spChg chg="mod">
          <ac:chgData name="Stéphanie Piché (CISSSO DSMD)" userId="94425cff-3b99-4755-bf4f-490de5294413" providerId="ADAL" clId="{E3C4DCD8-073E-4413-8C00-C3CEF8FCC046}" dt="2026-04-20T14:17:57.408" v="22189" actId="13822"/>
          <ac:spMkLst>
            <pc:docMk/>
            <pc:sldMk cId="3341332672" sldId="694"/>
            <ac:spMk id="20" creationId="{F5C11680-B50A-B12E-CAB2-5536A5A12749}"/>
          </ac:spMkLst>
        </pc:spChg>
        <pc:spChg chg="mod">
          <ac:chgData name="Stéphanie Piché (CISSSO DSMD)" userId="94425cff-3b99-4755-bf4f-490de5294413" providerId="ADAL" clId="{E3C4DCD8-073E-4413-8C00-C3CEF8FCC046}" dt="2026-04-20T14:17:55.332" v="22188" actId="13822"/>
          <ac:spMkLst>
            <pc:docMk/>
            <pc:sldMk cId="3341332672" sldId="694"/>
            <ac:spMk id="21" creationId="{85111090-DBB7-4EC2-73C4-409DC3047343}"/>
          </ac:spMkLst>
        </pc:spChg>
        <pc:spChg chg="mod">
          <ac:chgData name="Stéphanie Piché (CISSSO DSMD)" userId="94425cff-3b99-4755-bf4f-490de5294413" providerId="ADAL" clId="{E3C4DCD8-073E-4413-8C00-C3CEF8FCC046}" dt="2026-04-20T14:17:38.682" v="22187" actId="13822"/>
          <ac:spMkLst>
            <pc:docMk/>
            <pc:sldMk cId="3341332672" sldId="694"/>
            <ac:spMk id="22" creationId="{FD516CB1-EC84-9617-2F17-3C6F5DD1F07B}"/>
          </ac:spMkLst>
        </pc:spChg>
        <pc:spChg chg="add mod ord">
          <ac:chgData name="Stéphanie Piché (CISSSO DSMD)" userId="94425cff-3b99-4755-bf4f-490de5294413" providerId="ADAL" clId="{E3C4DCD8-073E-4413-8C00-C3CEF8FCC046}" dt="2026-04-20T13:59:04.031" v="21983" actId="1076"/>
          <ac:spMkLst>
            <pc:docMk/>
            <pc:sldMk cId="3341332672" sldId="694"/>
            <ac:spMk id="24" creationId="{81127529-5016-EA35-F324-C2C01E351D69}"/>
          </ac:spMkLst>
        </pc:spChg>
        <pc:spChg chg="add mod ord">
          <ac:chgData name="Stéphanie Piché (CISSSO DSMD)" userId="94425cff-3b99-4755-bf4f-490de5294413" providerId="ADAL" clId="{E3C4DCD8-073E-4413-8C00-C3CEF8FCC046}" dt="2026-04-20T14:19:52.346" v="22210" actId="1076"/>
          <ac:spMkLst>
            <pc:docMk/>
            <pc:sldMk cId="3341332672" sldId="694"/>
            <ac:spMk id="26" creationId="{C81A5831-4F74-01E9-4562-8E02B593AA4B}"/>
          </ac:spMkLst>
        </pc:spChg>
        <pc:spChg chg="add mod">
          <ac:chgData name="Stéphanie Piché (CISSSO DSMD)" userId="94425cff-3b99-4755-bf4f-490de5294413" providerId="ADAL" clId="{E3C4DCD8-073E-4413-8C00-C3CEF8FCC046}" dt="2026-04-20T14:33:40.511" v="22360" actId="1076"/>
          <ac:spMkLst>
            <pc:docMk/>
            <pc:sldMk cId="3341332672" sldId="694"/>
            <ac:spMk id="27" creationId="{A0F2D807-E06F-E67F-5DC1-E2B1D5C1B494}"/>
          </ac:spMkLst>
        </pc:spChg>
        <pc:spChg chg="mod">
          <ac:chgData name="Stéphanie Piché (CISSSO DSMD)" userId="94425cff-3b99-4755-bf4f-490de5294413" providerId="ADAL" clId="{E3C4DCD8-073E-4413-8C00-C3CEF8FCC046}" dt="2026-04-20T14:20:45.338" v="22221" actId="13822"/>
          <ac:spMkLst>
            <pc:docMk/>
            <pc:sldMk cId="3341332672" sldId="694"/>
            <ac:spMk id="29" creationId="{677EE5D9-4F81-A799-4A54-AE4DD9F17454}"/>
          </ac:spMkLst>
        </pc:spChg>
        <pc:spChg chg="mod">
          <ac:chgData name="Stéphanie Piché (CISSSO DSMD)" userId="94425cff-3b99-4755-bf4f-490de5294413" providerId="ADAL" clId="{E3C4DCD8-073E-4413-8C00-C3CEF8FCC046}" dt="2026-04-20T14:20:42.604" v="22220" actId="13822"/>
          <ac:spMkLst>
            <pc:docMk/>
            <pc:sldMk cId="3341332672" sldId="694"/>
            <ac:spMk id="30" creationId="{2C5ED8A2-1CAF-3D58-647E-4BDD6E6D4C24}"/>
          </ac:spMkLst>
        </pc:spChg>
        <pc:spChg chg="mod">
          <ac:chgData name="Stéphanie Piché (CISSSO DSMD)" userId="94425cff-3b99-4755-bf4f-490de5294413" providerId="ADAL" clId="{E3C4DCD8-073E-4413-8C00-C3CEF8FCC046}" dt="2026-04-20T14:20:40.528" v="22219" actId="13822"/>
          <ac:spMkLst>
            <pc:docMk/>
            <pc:sldMk cId="3341332672" sldId="694"/>
            <ac:spMk id="31" creationId="{50E49C81-DD37-3C17-952B-EFB059377DAB}"/>
          </ac:spMkLst>
        </pc:spChg>
        <pc:spChg chg="mod">
          <ac:chgData name="Stéphanie Piché (CISSSO DSMD)" userId="94425cff-3b99-4755-bf4f-490de5294413" providerId="ADAL" clId="{E3C4DCD8-073E-4413-8C00-C3CEF8FCC046}" dt="2026-04-20T14:17:16.763" v="22186" actId="1076"/>
          <ac:spMkLst>
            <pc:docMk/>
            <pc:sldMk cId="3341332672" sldId="694"/>
            <ac:spMk id="32" creationId="{0A637BDC-A42F-CB0D-E604-14A3D6CE6B24}"/>
          </ac:spMkLst>
        </pc:spChg>
        <pc:spChg chg="mod">
          <ac:chgData name="Stéphanie Piché (CISSSO DSMD)" userId="94425cff-3b99-4755-bf4f-490de5294413" providerId="ADAL" clId="{E3C4DCD8-073E-4413-8C00-C3CEF8FCC046}" dt="2026-04-20T14:17:16.763" v="22186" actId="1076"/>
          <ac:spMkLst>
            <pc:docMk/>
            <pc:sldMk cId="3341332672" sldId="694"/>
            <ac:spMk id="39" creationId="{4656431D-AEF9-9ABF-7DC8-C54428FABEF0}"/>
          </ac:spMkLst>
        </pc:spChg>
        <pc:spChg chg="mod">
          <ac:chgData name="Stéphanie Piché (CISSSO DSMD)" userId="94425cff-3b99-4755-bf4f-490de5294413" providerId="ADAL" clId="{E3C4DCD8-073E-4413-8C00-C3CEF8FCC046}" dt="2026-04-20T14:17:16.763" v="22186" actId="1076"/>
          <ac:spMkLst>
            <pc:docMk/>
            <pc:sldMk cId="3341332672" sldId="694"/>
            <ac:spMk id="40" creationId="{38C1974C-4FBD-7662-74DC-9A6E77C2DD06}"/>
          </ac:spMkLst>
        </pc:spChg>
        <pc:spChg chg="mod">
          <ac:chgData name="Stéphanie Piché (CISSSO DSMD)" userId="94425cff-3b99-4755-bf4f-490de5294413" providerId="ADAL" clId="{E3C4DCD8-073E-4413-8C00-C3CEF8FCC046}" dt="2026-04-20T14:17:16.763" v="22186" actId="1076"/>
          <ac:spMkLst>
            <pc:docMk/>
            <pc:sldMk cId="3341332672" sldId="694"/>
            <ac:spMk id="41" creationId="{BA8101FE-D82B-AF72-4032-1F08617E3AAA}"/>
          </ac:spMkLst>
        </pc:spChg>
        <pc:spChg chg="mod">
          <ac:chgData name="Stéphanie Piché (CISSSO DSMD)" userId="94425cff-3b99-4755-bf4f-490de5294413" providerId="ADAL" clId="{E3C4DCD8-073E-4413-8C00-C3CEF8FCC046}" dt="2026-04-20T14:17:16.763" v="22186" actId="1076"/>
          <ac:spMkLst>
            <pc:docMk/>
            <pc:sldMk cId="3341332672" sldId="694"/>
            <ac:spMk id="42" creationId="{5B54BF10-4B06-EDFF-FE87-BCC72F536C23}"/>
          </ac:spMkLst>
        </pc:spChg>
        <pc:spChg chg="mod">
          <ac:chgData name="Stéphanie Piché (CISSSO DSMD)" userId="94425cff-3b99-4755-bf4f-490de5294413" providerId="ADAL" clId="{E3C4DCD8-073E-4413-8C00-C3CEF8FCC046}" dt="2026-04-20T14:17:16.763" v="22186" actId="1076"/>
          <ac:spMkLst>
            <pc:docMk/>
            <pc:sldMk cId="3341332672" sldId="694"/>
            <ac:spMk id="43" creationId="{20551C9C-896E-CE07-FB2C-FBD513B40BD9}"/>
          </ac:spMkLst>
        </pc:spChg>
        <pc:spChg chg="mod">
          <ac:chgData name="Stéphanie Piché (CISSSO DSMD)" userId="94425cff-3b99-4755-bf4f-490de5294413" providerId="ADAL" clId="{E3C4DCD8-073E-4413-8C00-C3CEF8FCC046}" dt="2026-04-20T14:17:59.662" v="22190" actId="13822"/>
          <ac:spMkLst>
            <pc:docMk/>
            <pc:sldMk cId="3341332672" sldId="694"/>
            <ac:spMk id="46" creationId="{7A5C0F4C-E216-BB7C-71ED-2848B908E9EF}"/>
          </ac:spMkLst>
        </pc:spChg>
        <pc:spChg chg="mod">
          <ac:chgData name="Stéphanie Piché (CISSSO DSMD)" userId="94425cff-3b99-4755-bf4f-490de5294413" providerId="ADAL" clId="{E3C4DCD8-073E-4413-8C00-C3CEF8FCC046}" dt="2026-04-20T14:18:01.897" v="22191" actId="13822"/>
          <ac:spMkLst>
            <pc:docMk/>
            <pc:sldMk cId="3341332672" sldId="694"/>
            <ac:spMk id="47" creationId="{60C198DD-E957-E7EB-C608-45C52969CF42}"/>
          </ac:spMkLst>
        </pc:spChg>
        <pc:spChg chg="mod">
          <ac:chgData name="Stéphanie Piché (CISSSO DSMD)" userId="94425cff-3b99-4755-bf4f-490de5294413" providerId="ADAL" clId="{E3C4DCD8-073E-4413-8C00-C3CEF8FCC046}" dt="2026-04-20T14:18:04.388" v="22192" actId="13822"/>
          <ac:spMkLst>
            <pc:docMk/>
            <pc:sldMk cId="3341332672" sldId="694"/>
            <ac:spMk id="48" creationId="{96BD32D2-2C01-6EA3-587E-CAAA14E99A76}"/>
          </ac:spMkLst>
        </pc:spChg>
        <pc:spChg chg="mod">
          <ac:chgData name="Stéphanie Piché (CISSSO DSMD)" userId="94425cff-3b99-4755-bf4f-490de5294413" providerId="ADAL" clId="{E3C4DCD8-073E-4413-8C00-C3CEF8FCC046}" dt="2026-04-20T14:18:06.596" v="22193" actId="13822"/>
          <ac:spMkLst>
            <pc:docMk/>
            <pc:sldMk cId="3341332672" sldId="694"/>
            <ac:spMk id="49" creationId="{C43A6555-3624-56DF-B369-D6CA26457953}"/>
          </ac:spMkLst>
        </pc:spChg>
        <pc:spChg chg="mod">
          <ac:chgData name="Stéphanie Piché (CISSSO DSMD)" userId="94425cff-3b99-4755-bf4f-490de5294413" providerId="ADAL" clId="{E3C4DCD8-073E-4413-8C00-C3CEF8FCC046}" dt="2026-04-20T14:18:09.063" v="22194" actId="13822"/>
          <ac:spMkLst>
            <pc:docMk/>
            <pc:sldMk cId="3341332672" sldId="694"/>
            <ac:spMk id="50" creationId="{2AB5936F-9EFE-84B7-8123-A983F8285CC6}"/>
          </ac:spMkLst>
        </pc:spChg>
        <pc:spChg chg="mod">
          <ac:chgData name="Stéphanie Piché (CISSSO DSMD)" userId="94425cff-3b99-4755-bf4f-490de5294413" providerId="ADAL" clId="{E3C4DCD8-073E-4413-8C00-C3CEF8FCC046}" dt="2026-04-20T14:18:46.821" v="22196" actId="1076"/>
          <ac:spMkLst>
            <pc:docMk/>
            <pc:sldMk cId="3341332672" sldId="694"/>
            <ac:spMk id="54" creationId="{78DC1C8F-5D1C-B395-5C22-2D8BCE8B27B5}"/>
          </ac:spMkLst>
        </pc:spChg>
        <pc:spChg chg="mod">
          <ac:chgData name="Stéphanie Piché (CISSSO DSMD)" userId="94425cff-3b99-4755-bf4f-490de5294413" providerId="ADAL" clId="{E3C4DCD8-073E-4413-8C00-C3CEF8FCC046}" dt="2026-04-20T12:58:40.860" v="20824" actId="208"/>
          <ac:spMkLst>
            <pc:docMk/>
            <pc:sldMk cId="3341332672" sldId="694"/>
            <ac:spMk id="55" creationId="{63155B3B-7118-F572-BA5E-D10AA46E8B18}"/>
          </ac:spMkLst>
        </pc:spChg>
        <pc:spChg chg="mod">
          <ac:chgData name="Stéphanie Piché (CISSSO DSMD)" userId="94425cff-3b99-4755-bf4f-490de5294413" providerId="ADAL" clId="{E3C4DCD8-073E-4413-8C00-C3CEF8FCC046}" dt="2026-04-20T14:19:58.710" v="22211" actId="13822"/>
          <ac:spMkLst>
            <pc:docMk/>
            <pc:sldMk cId="3341332672" sldId="694"/>
            <ac:spMk id="56" creationId="{4C3F0F00-FDED-0D7C-B832-4D11115C830A}"/>
          </ac:spMkLst>
        </pc:spChg>
        <pc:spChg chg="mod">
          <ac:chgData name="Stéphanie Piché (CISSSO DSMD)" userId="94425cff-3b99-4755-bf4f-490de5294413" providerId="ADAL" clId="{E3C4DCD8-073E-4413-8C00-C3CEF8FCC046}" dt="2026-04-20T14:18:46.821" v="22196" actId="1076"/>
          <ac:spMkLst>
            <pc:docMk/>
            <pc:sldMk cId="3341332672" sldId="694"/>
            <ac:spMk id="57" creationId="{BE7810F9-1123-0E57-6E2A-951B1C212440}"/>
          </ac:spMkLst>
        </pc:spChg>
        <pc:spChg chg="mod">
          <ac:chgData name="Stéphanie Piché (CISSSO DSMD)" userId="94425cff-3b99-4755-bf4f-490de5294413" providerId="ADAL" clId="{E3C4DCD8-073E-4413-8C00-C3CEF8FCC046}" dt="2026-04-20T12:58:29.181" v="20814" actId="208"/>
          <ac:spMkLst>
            <pc:docMk/>
            <pc:sldMk cId="3341332672" sldId="694"/>
            <ac:spMk id="58" creationId="{C3639A82-2EE5-4278-E132-8B24053FFC08}"/>
          </ac:spMkLst>
        </pc:spChg>
        <pc:spChg chg="mod">
          <ac:chgData name="Stéphanie Piché (CISSSO DSMD)" userId="94425cff-3b99-4755-bf4f-490de5294413" providerId="ADAL" clId="{E3C4DCD8-073E-4413-8C00-C3CEF8FCC046}" dt="2026-04-20T12:58:22.283" v="20810" actId="208"/>
          <ac:spMkLst>
            <pc:docMk/>
            <pc:sldMk cId="3341332672" sldId="694"/>
            <ac:spMk id="62" creationId="{DB350512-ACE2-59CB-3F54-2D2CB636DAFC}"/>
          </ac:spMkLst>
        </pc:spChg>
        <pc:spChg chg="mod">
          <ac:chgData name="Stéphanie Piché (CISSSO DSMD)" userId="94425cff-3b99-4755-bf4f-490de5294413" providerId="ADAL" clId="{E3C4DCD8-073E-4413-8C00-C3CEF8FCC046}" dt="2026-04-20T14:18:46.821" v="22196" actId="1076"/>
          <ac:spMkLst>
            <pc:docMk/>
            <pc:sldMk cId="3341332672" sldId="694"/>
            <ac:spMk id="63" creationId="{03A0FE94-3610-FC2B-A688-B8930B06596B}"/>
          </ac:spMkLst>
        </pc:spChg>
        <pc:spChg chg="mod">
          <ac:chgData name="Stéphanie Piché (CISSSO DSMD)" userId="94425cff-3b99-4755-bf4f-490de5294413" providerId="ADAL" clId="{E3C4DCD8-073E-4413-8C00-C3CEF8FCC046}" dt="2026-04-20T14:20:01.107" v="22212" actId="13822"/>
          <ac:spMkLst>
            <pc:docMk/>
            <pc:sldMk cId="3341332672" sldId="694"/>
            <ac:spMk id="1216" creationId="{D2B00C12-6C03-801A-717A-C10C5DB0A64D}"/>
          </ac:spMkLst>
        </pc:spChg>
        <pc:spChg chg="mod">
          <ac:chgData name="Stéphanie Piché (CISSSO DSMD)" userId="94425cff-3b99-4755-bf4f-490de5294413" providerId="ADAL" clId="{E3C4DCD8-073E-4413-8C00-C3CEF8FCC046}" dt="2026-04-20T14:20:03.485" v="22213" actId="13822"/>
          <ac:spMkLst>
            <pc:docMk/>
            <pc:sldMk cId="3341332672" sldId="694"/>
            <ac:spMk id="1217" creationId="{9FCDE531-9389-BA6A-3950-A89F129A5959}"/>
          </ac:spMkLst>
        </pc:spChg>
        <pc:spChg chg="mod">
          <ac:chgData name="Stéphanie Piché (CISSSO DSMD)" userId="94425cff-3b99-4755-bf4f-490de5294413" providerId="ADAL" clId="{E3C4DCD8-073E-4413-8C00-C3CEF8FCC046}" dt="2026-04-20T14:20:05.546" v="22214" actId="13822"/>
          <ac:spMkLst>
            <pc:docMk/>
            <pc:sldMk cId="3341332672" sldId="694"/>
            <ac:spMk id="1218" creationId="{24128209-D1B0-116A-253E-325394E1C47A}"/>
          </ac:spMkLst>
        </pc:spChg>
        <pc:spChg chg="mod">
          <ac:chgData name="Stéphanie Piché (CISSSO DSMD)" userId="94425cff-3b99-4755-bf4f-490de5294413" providerId="ADAL" clId="{E3C4DCD8-073E-4413-8C00-C3CEF8FCC046}" dt="2026-04-20T14:20:07.763" v="22215" actId="13822"/>
          <ac:spMkLst>
            <pc:docMk/>
            <pc:sldMk cId="3341332672" sldId="694"/>
            <ac:spMk id="1219" creationId="{D71CAAE2-24B9-EA0E-6C52-643236B81FD4}"/>
          </ac:spMkLst>
        </pc:spChg>
        <pc:spChg chg="mod topLvl">
          <ac:chgData name="Stéphanie Piché (CISSSO DSMD)" userId="94425cff-3b99-4755-bf4f-490de5294413" providerId="ADAL" clId="{E3C4DCD8-073E-4413-8C00-C3CEF8FCC046}" dt="2026-04-20T14:19:10.612" v="22201" actId="14100"/>
          <ac:spMkLst>
            <pc:docMk/>
            <pc:sldMk cId="3341332672" sldId="694"/>
            <ac:spMk id="1223" creationId="{3E5E7022-595E-4EC8-48BF-A4927F2ECAF7}"/>
          </ac:spMkLst>
        </pc:spChg>
        <pc:spChg chg="mod">
          <ac:chgData name="Stéphanie Piché (CISSSO DSMD)" userId="94425cff-3b99-4755-bf4f-490de5294413" providerId="ADAL" clId="{E3C4DCD8-073E-4413-8C00-C3CEF8FCC046}" dt="2026-04-20T14:21:23.552" v="22229" actId="207"/>
          <ac:spMkLst>
            <pc:docMk/>
            <pc:sldMk cId="3341332672" sldId="694"/>
            <ac:spMk id="1237" creationId="{F9A0443A-AF60-1228-1521-9BA2C6A00F2E}"/>
          </ac:spMkLst>
        </pc:spChg>
        <pc:spChg chg="mod">
          <ac:chgData name="Stéphanie Piché (CISSSO DSMD)" userId="94425cff-3b99-4755-bf4f-490de5294413" providerId="ADAL" clId="{E3C4DCD8-073E-4413-8C00-C3CEF8FCC046}" dt="2026-04-20T14:20:52.796" v="22224" actId="13822"/>
          <ac:spMkLst>
            <pc:docMk/>
            <pc:sldMk cId="3341332672" sldId="694"/>
            <ac:spMk id="1238" creationId="{CB5140AA-4E4C-88B0-CFC1-EBE61B03DC07}"/>
          </ac:spMkLst>
        </pc:spChg>
        <pc:spChg chg="mod">
          <ac:chgData name="Stéphanie Piché (CISSSO DSMD)" userId="94425cff-3b99-4755-bf4f-490de5294413" providerId="ADAL" clId="{E3C4DCD8-073E-4413-8C00-C3CEF8FCC046}" dt="2026-04-20T14:20:50.111" v="22223" actId="13822"/>
          <ac:spMkLst>
            <pc:docMk/>
            <pc:sldMk cId="3341332672" sldId="694"/>
            <ac:spMk id="1239" creationId="{5052AEA5-858C-FBEC-A6E8-71DC8D74F86C}"/>
          </ac:spMkLst>
        </pc:spChg>
        <pc:spChg chg="mod">
          <ac:chgData name="Stéphanie Piché (CISSSO DSMD)" userId="94425cff-3b99-4755-bf4f-490de5294413" providerId="ADAL" clId="{E3C4DCD8-073E-4413-8C00-C3CEF8FCC046}" dt="2026-04-20T14:20:47.606" v="22222" actId="13822"/>
          <ac:spMkLst>
            <pc:docMk/>
            <pc:sldMk cId="3341332672" sldId="694"/>
            <ac:spMk id="1240" creationId="{57BF0652-E16F-F5C4-4B78-BBAF1A1CCE57}"/>
          </ac:spMkLst>
        </pc:spChg>
        <pc:spChg chg="mod">
          <ac:chgData name="Stéphanie Piché (CISSSO DSMD)" userId="94425cff-3b99-4755-bf4f-490de5294413" providerId="ADAL" clId="{E3C4DCD8-073E-4413-8C00-C3CEF8FCC046}" dt="2026-04-20T14:21:24.705" v="22230" actId="207"/>
          <ac:spMkLst>
            <pc:docMk/>
            <pc:sldMk cId="3341332672" sldId="694"/>
            <ac:spMk id="1241" creationId="{81813A2A-1AD6-E726-8D0D-342566585A45}"/>
          </ac:spMkLst>
        </pc:spChg>
        <pc:spChg chg="mod">
          <ac:chgData name="Stéphanie Piché (CISSSO DSMD)" userId="94425cff-3b99-4755-bf4f-490de5294413" providerId="ADAL" clId="{E3C4DCD8-073E-4413-8C00-C3CEF8FCC046}" dt="2026-04-20T14:21:31.548" v="22231" actId="14100"/>
          <ac:spMkLst>
            <pc:docMk/>
            <pc:sldMk cId="3341332672" sldId="694"/>
            <ac:spMk id="1245" creationId="{7AB48017-FA35-A899-D2B6-6077384A087D}"/>
          </ac:spMkLst>
        </pc:spChg>
        <pc:spChg chg="mod">
          <ac:chgData name="Stéphanie Piché (CISSSO DSMD)" userId="94425cff-3b99-4755-bf4f-490de5294413" providerId="ADAL" clId="{E3C4DCD8-073E-4413-8C00-C3CEF8FCC046}" dt="2026-04-20T14:20:33.134" v="22218" actId="13822"/>
          <ac:spMkLst>
            <pc:docMk/>
            <pc:sldMk cId="3341332672" sldId="694"/>
            <ac:spMk id="1249" creationId="{D2C8692F-4418-7665-FC42-915A05E2DDE9}"/>
          </ac:spMkLst>
        </pc:spChg>
        <pc:spChg chg="mod">
          <ac:chgData name="Stéphanie Piché (CISSSO DSMD)" userId="94425cff-3b99-4755-bf4f-490de5294413" providerId="ADAL" clId="{E3C4DCD8-073E-4413-8C00-C3CEF8FCC046}" dt="2026-04-20T14:20:31" v="22217" actId="13822"/>
          <ac:spMkLst>
            <pc:docMk/>
            <pc:sldMk cId="3341332672" sldId="694"/>
            <ac:spMk id="1250" creationId="{9E407376-9BA6-697F-57FE-1D808A26EBFE}"/>
          </ac:spMkLst>
        </pc:spChg>
        <pc:spChg chg="mod">
          <ac:chgData name="Stéphanie Piché (CISSSO DSMD)" userId="94425cff-3b99-4755-bf4f-490de5294413" providerId="ADAL" clId="{E3C4DCD8-073E-4413-8C00-C3CEF8FCC046}" dt="2026-04-20T14:20:28.024" v="22216" actId="13822"/>
          <ac:spMkLst>
            <pc:docMk/>
            <pc:sldMk cId="3341332672" sldId="694"/>
            <ac:spMk id="1251" creationId="{7821B5E0-4409-C58D-14FC-67ED506585AF}"/>
          </ac:spMkLst>
        </pc:spChg>
        <pc:spChg chg="mod">
          <ac:chgData name="Stéphanie Piché (CISSSO DSMD)" userId="94425cff-3b99-4755-bf4f-490de5294413" providerId="ADAL" clId="{E3C4DCD8-073E-4413-8C00-C3CEF8FCC046}" dt="2026-04-20T14:21:40.154" v="22232" actId="1076"/>
          <ac:spMkLst>
            <pc:docMk/>
            <pc:sldMk cId="3341332672" sldId="694"/>
            <ac:spMk id="1257" creationId="{BE569863-DFAE-5886-F73D-C66C4787ECD5}"/>
          </ac:spMkLst>
        </pc:spChg>
        <pc:spChg chg="mod topLvl">
          <ac:chgData name="Stéphanie Piché (CISSSO DSMD)" userId="94425cff-3b99-4755-bf4f-490de5294413" providerId="ADAL" clId="{E3C4DCD8-073E-4413-8C00-C3CEF8FCC046}" dt="2026-04-20T14:34:14.517" v="22364" actId="207"/>
          <ac:spMkLst>
            <pc:docMk/>
            <pc:sldMk cId="3341332672" sldId="694"/>
            <ac:spMk id="1292" creationId="{3177393E-A462-5411-5207-977AC9370400}"/>
          </ac:spMkLst>
        </pc:spChg>
        <pc:spChg chg="mod topLvl">
          <ac:chgData name="Stéphanie Piché (CISSSO DSMD)" userId="94425cff-3b99-4755-bf4f-490de5294413" providerId="ADAL" clId="{E3C4DCD8-073E-4413-8C00-C3CEF8FCC046}" dt="2026-04-20T14:12:19.072" v="22171" actId="14100"/>
          <ac:spMkLst>
            <pc:docMk/>
            <pc:sldMk cId="3341332672" sldId="694"/>
            <ac:spMk id="1295" creationId="{9BF5BB6C-8E54-A3CD-C999-6CA8E59E63CA}"/>
          </ac:spMkLst>
        </pc:spChg>
        <pc:spChg chg="mod topLvl">
          <ac:chgData name="Stéphanie Piché (CISSSO DSMD)" userId="94425cff-3b99-4755-bf4f-490de5294413" providerId="ADAL" clId="{E3C4DCD8-073E-4413-8C00-C3CEF8FCC046}" dt="2026-04-20T14:13:59.111" v="22180" actId="207"/>
          <ac:spMkLst>
            <pc:docMk/>
            <pc:sldMk cId="3341332672" sldId="694"/>
            <ac:spMk id="1298" creationId="{96593C37-B927-A691-DD7D-83D9C0ED1E1C}"/>
          </ac:spMkLst>
        </pc:spChg>
        <pc:spChg chg="mod">
          <ac:chgData name="Stéphanie Piché (CISSSO DSMD)" userId="94425cff-3b99-4755-bf4f-490de5294413" providerId="ADAL" clId="{E3C4DCD8-073E-4413-8C00-C3CEF8FCC046}" dt="2026-04-20T14:11:50.076" v="22168" actId="1076"/>
          <ac:spMkLst>
            <pc:docMk/>
            <pc:sldMk cId="3341332672" sldId="694"/>
            <ac:spMk id="1299" creationId="{2D020782-A5D7-9F5A-D34A-C22C2A8173B2}"/>
          </ac:spMkLst>
        </pc:spChg>
        <pc:spChg chg="mod">
          <ac:chgData name="Stéphanie Piché (CISSSO DSMD)" userId="94425cff-3b99-4755-bf4f-490de5294413" providerId="ADAL" clId="{E3C4DCD8-073E-4413-8C00-C3CEF8FCC046}" dt="2026-04-20T14:11:50.076" v="22168" actId="1076"/>
          <ac:spMkLst>
            <pc:docMk/>
            <pc:sldMk cId="3341332672" sldId="694"/>
            <ac:spMk id="1300" creationId="{2F87E302-AAB2-DAE6-D017-2BCF79FF0C41}"/>
          </ac:spMkLst>
        </pc:spChg>
        <pc:spChg chg="mod">
          <ac:chgData name="Stéphanie Piché (CISSSO DSMD)" userId="94425cff-3b99-4755-bf4f-490de5294413" providerId="ADAL" clId="{E3C4DCD8-073E-4413-8C00-C3CEF8FCC046}" dt="2026-04-20T14:11:50.076" v="22168" actId="1076"/>
          <ac:spMkLst>
            <pc:docMk/>
            <pc:sldMk cId="3341332672" sldId="694"/>
            <ac:spMk id="1301" creationId="{BBF2A086-9C7F-1AAB-1D84-558D590A7D8F}"/>
          </ac:spMkLst>
        </pc:spChg>
        <pc:spChg chg="mod">
          <ac:chgData name="Stéphanie Piché (CISSSO DSMD)" userId="94425cff-3b99-4755-bf4f-490de5294413" providerId="ADAL" clId="{E3C4DCD8-073E-4413-8C00-C3CEF8FCC046}" dt="2026-04-20T14:11:50.076" v="22168" actId="1076"/>
          <ac:spMkLst>
            <pc:docMk/>
            <pc:sldMk cId="3341332672" sldId="694"/>
            <ac:spMk id="1302" creationId="{79A31BFD-6E1D-2243-B362-A559C0E18EE3}"/>
          </ac:spMkLst>
        </pc:spChg>
        <pc:spChg chg="mod">
          <ac:chgData name="Stéphanie Piché (CISSSO DSMD)" userId="94425cff-3b99-4755-bf4f-490de5294413" providerId="ADAL" clId="{E3C4DCD8-073E-4413-8C00-C3CEF8FCC046}" dt="2026-04-20T14:10:15.294" v="22154" actId="13822"/>
          <ac:spMkLst>
            <pc:docMk/>
            <pc:sldMk cId="3341332672" sldId="694"/>
            <ac:spMk id="1303" creationId="{C3BFC132-A88E-7E3D-1EAB-341DF1B6D518}"/>
          </ac:spMkLst>
        </pc:spChg>
        <pc:spChg chg="mod">
          <ac:chgData name="Stéphanie Piché (CISSSO DSMD)" userId="94425cff-3b99-4755-bf4f-490de5294413" providerId="ADAL" clId="{E3C4DCD8-073E-4413-8C00-C3CEF8FCC046}" dt="2026-04-20T14:11:58.823" v="22169" actId="1076"/>
          <ac:spMkLst>
            <pc:docMk/>
            <pc:sldMk cId="3341332672" sldId="694"/>
            <ac:spMk id="1306" creationId="{065AF641-4CC3-7C28-1378-38D14E0F5DF6}"/>
          </ac:spMkLst>
        </pc:spChg>
        <pc:spChg chg="mod">
          <ac:chgData name="Stéphanie Piché (CISSSO DSMD)" userId="94425cff-3b99-4755-bf4f-490de5294413" providerId="ADAL" clId="{E3C4DCD8-073E-4413-8C00-C3CEF8FCC046}" dt="2026-04-20T14:11:58.823" v="22169" actId="1076"/>
          <ac:spMkLst>
            <pc:docMk/>
            <pc:sldMk cId="3341332672" sldId="694"/>
            <ac:spMk id="1307" creationId="{21B98465-32CD-CE5C-72DE-20EF80D63D50}"/>
          </ac:spMkLst>
        </pc:spChg>
        <pc:spChg chg="mod">
          <ac:chgData name="Stéphanie Piché (CISSSO DSMD)" userId="94425cff-3b99-4755-bf4f-490de5294413" providerId="ADAL" clId="{E3C4DCD8-073E-4413-8C00-C3CEF8FCC046}" dt="2026-04-20T14:11:58.823" v="22169" actId="1076"/>
          <ac:spMkLst>
            <pc:docMk/>
            <pc:sldMk cId="3341332672" sldId="694"/>
            <ac:spMk id="1308" creationId="{E55E1A58-BD5B-EC27-38ED-BF1558870ADD}"/>
          </ac:spMkLst>
        </pc:spChg>
        <pc:spChg chg="mod">
          <ac:chgData name="Stéphanie Piché (CISSSO DSMD)" userId="94425cff-3b99-4755-bf4f-490de5294413" providerId="ADAL" clId="{E3C4DCD8-073E-4413-8C00-C3CEF8FCC046}" dt="2026-04-20T14:11:58.823" v="22169" actId="1076"/>
          <ac:spMkLst>
            <pc:docMk/>
            <pc:sldMk cId="3341332672" sldId="694"/>
            <ac:spMk id="1309" creationId="{51F6928F-D0A1-9B70-C33C-261B424748FD}"/>
          </ac:spMkLst>
        </pc:spChg>
        <pc:spChg chg="mod">
          <ac:chgData name="Stéphanie Piché (CISSSO DSMD)" userId="94425cff-3b99-4755-bf4f-490de5294413" providerId="ADAL" clId="{E3C4DCD8-073E-4413-8C00-C3CEF8FCC046}" dt="2026-04-20T14:12:56.520" v="22176" actId="1076"/>
          <ac:spMkLst>
            <pc:docMk/>
            <pc:sldMk cId="3341332672" sldId="694"/>
            <ac:spMk id="1312" creationId="{C3CBF227-39C0-75A1-8ACF-634321245828}"/>
          </ac:spMkLst>
        </pc:spChg>
        <pc:spChg chg="mod">
          <ac:chgData name="Stéphanie Piché (CISSSO DSMD)" userId="94425cff-3b99-4755-bf4f-490de5294413" providerId="ADAL" clId="{E3C4DCD8-073E-4413-8C00-C3CEF8FCC046}" dt="2026-04-20T14:14:07.560" v="22183" actId="13822"/>
          <ac:spMkLst>
            <pc:docMk/>
            <pc:sldMk cId="3341332672" sldId="694"/>
            <ac:spMk id="1313" creationId="{AA142AB8-4C5A-76A2-0C74-62BA9FF7F44B}"/>
          </ac:spMkLst>
        </pc:spChg>
        <pc:spChg chg="mod">
          <ac:chgData name="Stéphanie Piché (CISSSO DSMD)" userId="94425cff-3b99-4755-bf4f-490de5294413" providerId="ADAL" clId="{E3C4DCD8-073E-4413-8C00-C3CEF8FCC046}" dt="2026-04-20T14:14:05.598" v="22182" actId="13822"/>
          <ac:spMkLst>
            <pc:docMk/>
            <pc:sldMk cId="3341332672" sldId="694"/>
            <ac:spMk id="1314" creationId="{0D489947-47E3-1037-9906-3EED1361F3C1}"/>
          </ac:spMkLst>
        </pc:spChg>
        <pc:spChg chg="mod">
          <ac:chgData name="Stéphanie Piché (CISSSO DSMD)" userId="94425cff-3b99-4755-bf4f-490de5294413" providerId="ADAL" clId="{E3C4DCD8-073E-4413-8C00-C3CEF8FCC046}" dt="2026-04-20T14:14:03.679" v="22181" actId="13822"/>
          <ac:spMkLst>
            <pc:docMk/>
            <pc:sldMk cId="3341332672" sldId="694"/>
            <ac:spMk id="1315" creationId="{D6FBCB65-EEDB-7B1D-E8A7-B23456E26976}"/>
          </ac:spMkLst>
        </pc:spChg>
        <pc:graphicFrameChg chg="add mod">
          <ac:chgData name="Stéphanie Piché (CISSSO DSMD)" userId="94425cff-3b99-4755-bf4f-490de5294413" providerId="ADAL" clId="{E3C4DCD8-073E-4413-8C00-C3CEF8FCC046}" dt="2026-04-20T14:36:59.127" v="22499"/>
          <ac:graphicFrameMkLst>
            <pc:docMk/>
            <pc:sldMk cId="3341332672" sldId="694"/>
            <ac:graphicFrameMk id="35" creationId="{3CD4593E-9228-CBA8-D2EE-5BEBBBE5CC15}"/>
          </ac:graphicFrameMkLst>
        </pc:graphicFrameChg>
      </pc:sldChg>
      <pc:sldChg chg="addSp delSp modSp add mod">
        <pc:chgData name="Stéphanie Piché (CISSSO DSMD)" userId="94425cff-3b99-4755-bf4f-490de5294413" providerId="ADAL" clId="{E3C4DCD8-073E-4413-8C00-C3CEF8FCC046}" dt="2026-04-20T13:47:51.226" v="21880" actId="207"/>
        <pc:sldMkLst>
          <pc:docMk/>
          <pc:sldMk cId="3093199953" sldId="696"/>
        </pc:sldMkLst>
        <pc:spChg chg="mod">
          <ac:chgData name="Stéphanie Piché (CISSSO DSMD)" userId="94425cff-3b99-4755-bf4f-490de5294413" providerId="ADAL" clId="{E3C4DCD8-073E-4413-8C00-C3CEF8FCC046}" dt="2026-04-20T13:36:29.198" v="21591" actId="207"/>
          <ac:spMkLst>
            <pc:docMk/>
            <pc:sldMk cId="3093199953" sldId="696"/>
            <ac:spMk id="2" creationId="{E8D2A0C8-7195-D308-1932-CE93AA0E39AF}"/>
          </ac:spMkLst>
        </pc:spChg>
        <pc:spChg chg="add mod">
          <ac:chgData name="Stéphanie Piché (CISSSO DSMD)" userId="94425cff-3b99-4755-bf4f-490de5294413" providerId="ADAL" clId="{E3C4DCD8-073E-4413-8C00-C3CEF8FCC046}" dt="2026-04-20T13:32:50" v="21561" actId="1076"/>
          <ac:spMkLst>
            <pc:docMk/>
            <pc:sldMk cId="3093199953" sldId="696"/>
            <ac:spMk id="6" creationId="{4A0E2BB2-B9EA-CFD7-3B70-1003725EB480}"/>
          </ac:spMkLst>
        </pc:spChg>
        <pc:spChg chg="add mod">
          <ac:chgData name="Stéphanie Piché (CISSSO DSMD)" userId="94425cff-3b99-4755-bf4f-490de5294413" providerId="ADAL" clId="{E3C4DCD8-073E-4413-8C00-C3CEF8FCC046}" dt="2026-04-20T13:33:40.436" v="21575" actId="13822"/>
          <ac:spMkLst>
            <pc:docMk/>
            <pc:sldMk cId="3093199953" sldId="696"/>
            <ac:spMk id="7" creationId="{BAE09A37-66E8-C8B2-BC54-DDA10BE6EEC4}"/>
          </ac:spMkLst>
        </pc:spChg>
        <pc:spChg chg="mod">
          <ac:chgData name="Stéphanie Piché (CISSSO DSMD)" userId="94425cff-3b99-4755-bf4f-490de5294413" providerId="ADAL" clId="{E3C4DCD8-073E-4413-8C00-C3CEF8FCC046}" dt="2026-04-20T13:47:47.508" v="21879" actId="207"/>
          <ac:spMkLst>
            <pc:docMk/>
            <pc:sldMk cId="3093199953" sldId="696"/>
            <ac:spMk id="11" creationId="{A9C49AE2-DF4D-003E-C48A-7C614AE1AC2A}"/>
          </ac:spMkLst>
        </pc:spChg>
        <pc:spChg chg="mod">
          <ac:chgData name="Stéphanie Piché (CISSSO DSMD)" userId="94425cff-3b99-4755-bf4f-490de5294413" providerId="ADAL" clId="{E3C4DCD8-073E-4413-8C00-C3CEF8FCC046}" dt="2026-04-20T13:47:51.226" v="21880" actId="207"/>
          <ac:spMkLst>
            <pc:docMk/>
            <pc:sldMk cId="3093199953" sldId="696"/>
            <ac:spMk id="14" creationId="{743D4641-0857-D6EF-9D85-0F400BE196B8}"/>
          </ac:spMkLst>
        </pc:spChg>
        <pc:spChg chg="mod">
          <ac:chgData name="Stéphanie Piché (CISSSO DSMD)" userId="94425cff-3b99-4755-bf4f-490de5294413" providerId="ADAL" clId="{E3C4DCD8-073E-4413-8C00-C3CEF8FCC046}" dt="2026-04-20T13:32:50" v="21561" actId="1076"/>
          <ac:spMkLst>
            <pc:docMk/>
            <pc:sldMk cId="3093199953" sldId="696"/>
            <ac:spMk id="15" creationId="{042C88C3-E1D5-2961-88D3-2C1A95EF507A}"/>
          </ac:spMkLst>
        </pc:spChg>
        <pc:spChg chg="mod">
          <ac:chgData name="Stéphanie Piché (CISSSO DSMD)" userId="94425cff-3b99-4755-bf4f-490de5294413" providerId="ADAL" clId="{E3C4DCD8-073E-4413-8C00-C3CEF8FCC046}" dt="2026-04-20T13:32:50" v="21561" actId="1076"/>
          <ac:spMkLst>
            <pc:docMk/>
            <pc:sldMk cId="3093199953" sldId="696"/>
            <ac:spMk id="16" creationId="{7A02A1C9-4503-B1CE-755A-9135EAC752B4}"/>
          </ac:spMkLst>
        </pc:spChg>
        <pc:spChg chg="add mod">
          <ac:chgData name="Stéphanie Piché (CISSSO DSMD)" userId="94425cff-3b99-4755-bf4f-490de5294413" providerId="ADAL" clId="{E3C4DCD8-073E-4413-8C00-C3CEF8FCC046}" dt="2026-04-20T13:33:38.366" v="21574" actId="13822"/>
          <ac:spMkLst>
            <pc:docMk/>
            <pc:sldMk cId="3093199953" sldId="696"/>
            <ac:spMk id="17" creationId="{2C445582-058E-E9A9-DF6E-E658208C0B10}"/>
          </ac:spMkLst>
        </pc:spChg>
        <pc:spChg chg="add mod">
          <ac:chgData name="Stéphanie Piché (CISSSO DSMD)" userId="94425cff-3b99-4755-bf4f-490de5294413" providerId="ADAL" clId="{E3C4DCD8-073E-4413-8C00-C3CEF8FCC046}" dt="2026-04-20T13:33:31.196" v="21572" actId="13822"/>
          <ac:spMkLst>
            <pc:docMk/>
            <pc:sldMk cId="3093199953" sldId="696"/>
            <ac:spMk id="18" creationId="{14CAFFD8-17BA-3E2F-680A-3D391F7EA0A6}"/>
          </ac:spMkLst>
        </pc:spChg>
        <pc:spChg chg="add mod">
          <ac:chgData name="Stéphanie Piché (CISSSO DSMD)" userId="94425cff-3b99-4755-bf4f-490de5294413" providerId="ADAL" clId="{E3C4DCD8-073E-4413-8C00-C3CEF8FCC046}" dt="2026-04-20T13:33:43.347" v="21576" actId="13822"/>
          <ac:spMkLst>
            <pc:docMk/>
            <pc:sldMk cId="3093199953" sldId="696"/>
            <ac:spMk id="19" creationId="{1EA11C2E-9E75-3F52-2761-E6FD0F3A8092}"/>
          </ac:spMkLst>
        </pc:spChg>
      </pc:sldChg>
      <pc:sldChg chg="addSp delSp modSp add mod">
        <pc:chgData name="Stéphanie Piché (CISSSO DSMD)" userId="94425cff-3b99-4755-bf4f-490de5294413" providerId="ADAL" clId="{E3C4DCD8-073E-4413-8C00-C3CEF8FCC046}" dt="2026-04-20T13:38:18.641" v="21610" actId="12"/>
        <pc:sldMkLst>
          <pc:docMk/>
          <pc:sldMk cId="540504723" sldId="697"/>
        </pc:sldMkLst>
        <pc:spChg chg="mod">
          <ac:chgData name="Stéphanie Piché (CISSSO DSMD)" userId="94425cff-3b99-4755-bf4f-490de5294413" providerId="ADAL" clId="{E3C4DCD8-073E-4413-8C00-C3CEF8FCC046}" dt="2026-04-20T13:36:39.676" v="21592" actId="207"/>
          <ac:spMkLst>
            <pc:docMk/>
            <pc:sldMk cId="540504723" sldId="697"/>
            <ac:spMk id="2" creationId="{6BA149EF-489E-161D-7141-67913C11D921}"/>
          </ac:spMkLst>
        </pc:spChg>
        <pc:spChg chg="add mod">
          <ac:chgData name="Stéphanie Piché (CISSSO DSMD)" userId="94425cff-3b99-4755-bf4f-490de5294413" providerId="ADAL" clId="{E3C4DCD8-073E-4413-8C00-C3CEF8FCC046}" dt="2026-04-20T13:27:05.237" v="21425" actId="1076"/>
          <ac:spMkLst>
            <pc:docMk/>
            <pc:sldMk cId="540504723" sldId="697"/>
            <ac:spMk id="3" creationId="{A67F32D8-C246-9C1B-865F-9DC567BB1B6B}"/>
          </ac:spMkLst>
        </pc:spChg>
        <pc:spChg chg="add mod">
          <ac:chgData name="Stéphanie Piché (CISSSO DSMD)" userId="94425cff-3b99-4755-bf4f-490de5294413" providerId="ADAL" clId="{E3C4DCD8-073E-4413-8C00-C3CEF8FCC046}" dt="2026-04-20T13:27:05.237" v="21425" actId="1076"/>
          <ac:spMkLst>
            <pc:docMk/>
            <pc:sldMk cId="540504723" sldId="697"/>
            <ac:spMk id="5" creationId="{EC7DB306-9ED9-B9AF-ED75-EFD57E998D75}"/>
          </ac:spMkLst>
        </pc:spChg>
        <pc:spChg chg="add mod">
          <ac:chgData name="Stéphanie Piché (CISSSO DSMD)" userId="94425cff-3b99-4755-bf4f-490de5294413" providerId="ADAL" clId="{E3C4DCD8-073E-4413-8C00-C3CEF8FCC046}" dt="2026-04-20T13:37:22.211" v="21598" actId="13822"/>
          <ac:spMkLst>
            <pc:docMk/>
            <pc:sldMk cId="540504723" sldId="697"/>
            <ac:spMk id="8" creationId="{B9796D1C-2151-BED5-3591-1DAD84F99306}"/>
          </ac:spMkLst>
        </pc:spChg>
        <pc:spChg chg="mod">
          <ac:chgData name="Stéphanie Piché (CISSSO DSMD)" userId="94425cff-3b99-4755-bf4f-490de5294413" providerId="ADAL" clId="{E3C4DCD8-073E-4413-8C00-C3CEF8FCC046}" dt="2026-04-20T13:37:20.260" v="21597" actId="13822"/>
          <ac:spMkLst>
            <pc:docMk/>
            <pc:sldMk cId="540504723" sldId="697"/>
            <ac:spMk id="9" creationId="{4F6F1CC0-AFF5-DA7E-343E-9ABB701AC258}"/>
          </ac:spMkLst>
        </pc:spChg>
        <pc:spChg chg="add mod">
          <ac:chgData name="Stéphanie Piché (CISSSO DSMD)" userId="94425cff-3b99-4755-bf4f-490de5294413" providerId="ADAL" clId="{E3C4DCD8-073E-4413-8C00-C3CEF8FCC046}" dt="2026-04-20T13:37:17.498" v="21596" actId="13822"/>
          <ac:spMkLst>
            <pc:docMk/>
            <pc:sldMk cId="540504723" sldId="697"/>
            <ac:spMk id="10" creationId="{C2982972-15E8-2204-578A-CDA8028E1B48}"/>
          </ac:spMkLst>
        </pc:spChg>
        <pc:spChg chg="mod">
          <ac:chgData name="Stéphanie Piché (CISSSO DSMD)" userId="94425cff-3b99-4755-bf4f-490de5294413" providerId="ADAL" clId="{E3C4DCD8-073E-4413-8C00-C3CEF8FCC046}" dt="2026-04-20T13:37:41.645" v="21604" actId="207"/>
          <ac:spMkLst>
            <pc:docMk/>
            <pc:sldMk cId="540504723" sldId="697"/>
            <ac:spMk id="11" creationId="{DE9FD447-AB4B-3442-EB46-1BB960530637}"/>
          </ac:spMkLst>
        </pc:spChg>
        <pc:spChg chg="mod">
          <ac:chgData name="Stéphanie Piché (CISSSO DSMD)" userId="94425cff-3b99-4755-bf4f-490de5294413" providerId="ADAL" clId="{E3C4DCD8-073E-4413-8C00-C3CEF8FCC046}" dt="2026-04-20T13:38:04.877" v="21607" actId="12"/>
          <ac:spMkLst>
            <pc:docMk/>
            <pc:sldMk cId="540504723" sldId="697"/>
            <ac:spMk id="14" creationId="{ECF6B3CE-0982-85FD-0FD6-CCACA6274AB8}"/>
          </ac:spMkLst>
        </pc:spChg>
        <pc:spChg chg="mod">
          <ac:chgData name="Stéphanie Piché (CISSSO DSMD)" userId="94425cff-3b99-4755-bf4f-490de5294413" providerId="ADAL" clId="{E3C4DCD8-073E-4413-8C00-C3CEF8FCC046}" dt="2026-04-20T13:29:13.313" v="21460" actId="113"/>
          <ac:spMkLst>
            <pc:docMk/>
            <pc:sldMk cId="540504723" sldId="697"/>
            <ac:spMk id="15" creationId="{3E4EA091-46DB-C106-C593-AD88BA096CCA}"/>
          </ac:spMkLst>
        </pc:spChg>
        <pc:spChg chg="mod">
          <ac:chgData name="Stéphanie Piché (CISSSO DSMD)" userId="94425cff-3b99-4755-bf4f-490de5294413" providerId="ADAL" clId="{E3C4DCD8-073E-4413-8C00-C3CEF8FCC046}" dt="2026-04-20T13:26:24.081" v="21423" actId="1076"/>
          <ac:spMkLst>
            <pc:docMk/>
            <pc:sldMk cId="540504723" sldId="697"/>
            <ac:spMk id="16" creationId="{08492487-BB84-9F63-53F6-EFD598B853C0}"/>
          </ac:spMkLst>
        </pc:spChg>
        <pc:spChg chg="add mod">
          <ac:chgData name="Stéphanie Piché (CISSSO DSMD)" userId="94425cff-3b99-4755-bf4f-490de5294413" providerId="ADAL" clId="{E3C4DCD8-073E-4413-8C00-C3CEF8FCC046}" dt="2026-04-20T13:27:05.237" v="21425" actId="1076"/>
          <ac:spMkLst>
            <pc:docMk/>
            <pc:sldMk cId="540504723" sldId="697"/>
            <ac:spMk id="20" creationId="{035F2AF1-5E8C-A25A-9825-1D2E1B998A1E}"/>
          </ac:spMkLst>
        </pc:spChg>
        <pc:spChg chg="add mod">
          <ac:chgData name="Stéphanie Piché (CISSSO DSMD)" userId="94425cff-3b99-4755-bf4f-490de5294413" providerId="ADAL" clId="{E3C4DCD8-073E-4413-8C00-C3CEF8FCC046}" dt="2026-04-20T13:27:05.237" v="21425" actId="1076"/>
          <ac:spMkLst>
            <pc:docMk/>
            <pc:sldMk cId="540504723" sldId="697"/>
            <ac:spMk id="21" creationId="{462121DB-40CA-097D-DD65-ADB9467FB61B}"/>
          </ac:spMkLst>
        </pc:spChg>
        <pc:spChg chg="add mod">
          <ac:chgData name="Stéphanie Piché (CISSSO DSMD)" userId="94425cff-3b99-4755-bf4f-490de5294413" providerId="ADAL" clId="{E3C4DCD8-073E-4413-8C00-C3CEF8FCC046}" dt="2026-04-20T13:27:05.237" v="21425" actId="1076"/>
          <ac:spMkLst>
            <pc:docMk/>
            <pc:sldMk cId="540504723" sldId="697"/>
            <ac:spMk id="22" creationId="{96EB1106-0D21-9A02-B3A3-50E7BD0EE68D}"/>
          </ac:spMkLst>
        </pc:spChg>
        <pc:spChg chg="add mod">
          <ac:chgData name="Stéphanie Piché (CISSSO DSMD)" userId="94425cff-3b99-4755-bf4f-490de5294413" providerId="ADAL" clId="{E3C4DCD8-073E-4413-8C00-C3CEF8FCC046}" dt="2026-04-20T13:37:24.421" v="21599" actId="13822"/>
          <ac:spMkLst>
            <pc:docMk/>
            <pc:sldMk cId="540504723" sldId="697"/>
            <ac:spMk id="24" creationId="{A7179055-44F1-675C-AA2B-27ABB4B929AD}"/>
          </ac:spMkLst>
        </pc:spChg>
        <pc:spChg chg="mod">
          <ac:chgData name="Stéphanie Piché (CISSSO DSMD)" userId="94425cff-3b99-4755-bf4f-490de5294413" providerId="ADAL" clId="{E3C4DCD8-073E-4413-8C00-C3CEF8FCC046}" dt="2026-04-20T13:37:26.622" v="21600" actId="13822"/>
          <ac:spMkLst>
            <pc:docMk/>
            <pc:sldMk cId="540504723" sldId="697"/>
            <ac:spMk id="25" creationId="{043309D1-64A8-BEAF-B59D-49534252AD8C}"/>
          </ac:spMkLst>
        </pc:spChg>
        <pc:spChg chg="add mod">
          <ac:chgData name="Stéphanie Piché (CISSSO DSMD)" userId="94425cff-3b99-4755-bf4f-490de5294413" providerId="ADAL" clId="{E3C4DCD8-073E-4413-8C00-C3CEF8FCC046}" dt="2026-04-20T13:37:29.533" v="21601" actId="13822"/>
          <ac:spMkLst>
            <pc:docMk/>
            <pc:sldMk cId="540504723" sldId="697"/>
            <ac:spMk id="26" creationId="{098AC6D3-BE44-E8C0-D38F-4E1142F970AB}"/>
          </ac:spMkLst>
        </pc:spChg>
        <pc:spChg chg="add mod">
          <ac:chgData name="Stéphanie Piché (CISSSO DSMD)" userId="94425cff-3b99-4755-bf4f-490de5294413" providerId="ADAL" clId="{E3C4DCD8-073E-4413-8C00-C3CEF8FCC046}" dt="2026-04-20T13:37:31.513" v="21602" actId="13822"/>
          <ac:spMkLst>
            <pc:docMk/>
            <pc:sldMk cId="540504723" sldId="697"/>
            <ac:spMk id="27" creationId="{756CF4E0-25B5-4BD6-357F-FE813377B167}"/>
          </ac:spMkLst>
        </pc:spChg>
        <pc:spChg chg="mod">
          <ac:chgData name="Stéphanie Piché (CISSSO DSMD)" userId="94425cff-3b99-4755-bf4f-490de5294413" providerId="ADAL" clId="{E3C4DCD8-073E-4413-8C00-C3CEF8FCC046}" dt="2026-04-20T13:37:34.043" v="21603" actId="13822"/>
          <ac:spMkLst>
            <pc:docMk/>
            <pc:sldMk cId="540504723" sldId="697"/>
            <ac:spMk id="28" creationId="{157DBCB9-095D-2013-0408-F42EA48DCF09}"/>
          </ac:spMkLst>
        </pc:spChg>
        <pc:spChg chg="mod">
          <ac:chgData name="Stéphanie Piché (CISSSO DSMD)" userId="94425cff-3b99-4755-bf4f-490de5294413" providerId="ADAL" clId="{E3C4DCD8-073E-4413-8C00-C3CEF8FCC046}" dt="2026-04-20T13:38:18.641" v="21610" actId="12"/>
          <ac:spMkLst>
            <pc:docMk/>
            <pc:sldMk cId="540504723" sldId="697"/>
            <ac:spMk id="35" creationId="{1AD4A7A4-8F7D-07D1-72CD-999B4FD2C227}"/>
          </ac:spMkLst>
        </pc:spChg>
      </pc:sldChg>
      <pc:sldChg chg="addSp delSp modSp add mod">
        <pc:chgData name="Stéphanie Piché (CISSSO DSMD)" userId="94425cff-3b99-4755-bf4f-490de5294413" providerId="ADAL" clId="{E3C4DCD8-073E-4413-8C00-C3CEF8FCC046}" dt="2026-04-20T13:49:37.076" v="21900" actId="12"/>
        <pc:sldMkLst>
          <pc:docMk/>
          <pc:sldMk cId="1711488065" sldId="698"/>
        </pc:sldMkLst>
        <pc:spChg chg="add mod">
          <ac:chgData name="Stéphanie Piché (CISSSO DSMD)" userId="94425cff-3b99-4755-bf4f-490de5294413" providerId="ADAL" clId="{E3C4DCD8-073E-4413-8C00-C3CEF8FCC046}" dt="2026-04-20T13:30:00.685" v="21533" actId="1076"/>
          <ac:spMkLst>
            <pc:docMk/>
            <pc:sldMk cId="1711488065" sldId="698"/>
            <ac:spMk id="6" creationId="{2659B383-547D-670B-6E6B-6C5AA29E3D56}"/>
          </ac:spMkLst>
        </pc:spChg>
        <pc:spChg chg="mod">
          <ac:chgData name="Stéphanie Piché (CISSSO DSMD)" userId="94425cff-3b99-4755-bf4f-490de5294413" providerId="ADAL" clId="{E3C4DCD8-073E-4413-8C00-C3CEF8FCC046}" dt="2026-04-20T13:48:30.458" v="21885" actId="207"/>
          <ac:spMkLst>
            <pc:docMk/>
            <pc:sldMk cId="1711488065" sldId="698"/>
            <ac:spMk id="11" creationId="{ABA4D94E-7359-F55A-DB3F-6E033E89F6D2}"/>
          </ac:spMkLst>
        </pc:spChg>
        <pc:spChg chg="mod">
          <ac:chgData name="Stéphanie Piché (CISSSO DSMD)" userId="94425cff-3b99-4755-bf4f-490de5294413" providerId="ADAL" clId="{E3C4DCD8-073E-4413-8C00-C3CEF8FCC046}" dt="2026-04-20T13:49:37.076" v="21900" actId="12"/>
          <ac:spMkLst>
            <pc:docMk/>
            <pc:sldMk cId="1711488065" sldId="698"/>
            <ac:spMk id="14" creationId="{3F9C59FC-8D2F-9452-E4FB-99A4735A08D5}"/>
          </ac:spMkLst>
        </pc:spChg>
        <pc:spChg chg="mod">
          <ac:chgData name="Stéphanie Piché (CISSSO DSMD)" userId="94425cff-3b99-4755-bf4f-490de5294413" providerId="ADAL" clId="{E3C4DCD8-073E-4413-8C00-C3CEF8FCC046}" dt="2026-04-20T13:30:52.605" v="21551" actId="113"/>
          <ac:spMkLst>
            <pc:docMk/>
            <pc:sldMk cId="1711488065" sldId="698"/>
            <ac:spMk id="15" creationId="{26C90AB0-5C75-7DC5-2FBA-75E575BC4852}"/>
          </ac:spMkLst>
        </pc:spChg>
        <pc:spChg chg="mod">
          <ac:chgData name="Stéphanie Piché (CISSSO DSMD)" userId="94425cff-3b99-4755-bf4f-490de5294413" providerId="ADAL" clId="{E3C4DCD8-073E-4413-8C00-C3CEF8FCC046}" dt="2026-04-20T13:30:03.084" v="21535" actId="20577"/>
          <ac:spMkLst>
            <pc:docMk/>
            <pc:sldMk cId="1711488065" sldId="698"/>
            <ac:spMk id="16" creationId="{CD12C70D-4CB6-B7A2-9728-E8B1950B553B}"/>
          </ac:spMkLst>
        </pc:spChg>
        <pc:spChg chg="add mod">
          <ac:chgData name="Stéphanie Piché (CISSSO DSMD)" userId="94425cff-3b99-4755-bf4f-490de5294413" providerId="ADAL" clId="{E3C4DCD8-073E-4413-8C00-C3CEF8FCC046}" dt="2026-04-20T13:48:52.705" v="21894" actId="13822"/>
          <ac:spMkLst>
            <pc:docMk/>
            <pc:sldMk cId="1711488065" sldId="698"/>
            <ac:spMk id="17" creationId="{B9E3B505-2B1E-FB3C-DCBA-4A1982127D12}"/>
          </ac:spMkLst>
        </pc:spChg>
        <pc:spChg chg="add mod">
          <ac:chgData name="Stéphanie Piché (CISSSO DSMD)" userId="94425cff-3b99-4755-bf4f-490de5294413" providerId="ADAL" clId="{E3C4DCD8-073E-4413-8C00-C3CEF8FCC046}" dt="2026-04-20T13:48:50.544" v="21893" actId="13822"/>
          <ac:spMkLst>
            <pc:docMk/>
            <pc:sldMk cId="1711488065" sldId="698"/>
            <ac:spMk id="18" creationId="{231625DB-0086-2E97-4E5E-6F458191480B}"/>
          </ac:spMkLst>
        </pc:spChg>
        <pc:spChg chg="add mod">
          <ac:chgData name="Stéphanie Piché (CISSSO DSMD)" userId="94425cff-3b99-4755-bf4f-490de5294413" providerId="ADAL" clId="{E3C4DCD8-073E-4413-8C00-C3CEF8FCC046}" dt="2026-04-20T13:30:00.685" v="21533" actId="1076"/>
          <ac:spMkLst>
            <pc:docMk/>
            <pc:sldMk cId="1711488065" sldId="698"/>
            <ac:spMk id="19" creationId="{1785D01C-CF9A-B059-0A02-67B2B3166723}"/>
          </ac:spMkLst>
        </pc:spChg>
        <pc:spChg chg="add mod">
          <ac:chgData name="Stéphanie Piché (CISSSO DSMD)" userId="94425cff-3b99-4755-bf4f-490de5294413" providerId="ADAL" clId="{E3C4DCD8-073E-4413-8C00-C3CEF8FCC046}" dt="2026-04-20T13:30:00.685" v="21533" actId="1076"/>
          <ac:spMkLst>
            <pc:docMk/>
            <pc:sldMk cId="1711488065" sldId="698"/>
            <ac:spMk id="29" creationId="{F97E3161-9468-A6DF-B00E-AABAA9638E4A}"/>
          </ac:spMkLst>
        </pc:spChg>
        <pc:spChg chg="add mod">
          <ac:chgData name="Stéphanie Piché (CISSSO DSMD)" userId="94425cff-3b99-4755-bf4f-490de5294413" providerId="ADAL" clId="{E3C4DCD8-073E-4413-8C00-C3CEF8FCC046}" dt="2026-04-20T13:30:00.685" v="21533" actId="1076"/>
          <ac:spMkLst>
            <pc:docMk/>
            <pc:sldMk cId="1711488065" sldId="698"/>
            <ac:spMk id="30" creationId="{F13F341C-B26E-FEC3-12C7-F210FF189ED2}"/>
          </ac:spMkLst>
        </pc:spChg>
        <pc:spChg chg="add mod">
          <ac:chgData name="Stéphanie Piché (CISSSO DSMD)" userId="94425cff-3b99-4755-bf4f-490de5294413" providerId="ADAL" clId="{E3C4DCD8-073E-4413-8C00-C3CEF8FCC046}" dt="2026-04-20T13:48:41.504" v="21889" actId="13822"/>
          <ac:spMkLst>
            <pc:docMk/>
            <pc:sldMk cId="1711488065" sldId="698"/>
            <ac:spMk id="31" creationId="{82C92AE6-91BA-F16F-1BB9-F6B4449D58AF}"/>
          </ac:spMkLst>
        </pc:spChg>
        <pc:spChg chg="add mod">
          <ac:chgData name="Stéphanie Piché (CISSSO DSMD)" userId="94425cff-3b99-4755-bf4f-490de5294413" providerId="ADAL" clId="{E3C4DCD8-073E-4413-8C00-C3CEF8FCC046}" dt="2026-04-20T13:48:44.366" v="21890" actId="13822"/>
          <ac:spMkLst>
            <pc:docMk/>
            <pc:sldMk cId="1711488065" sldId="698"/>
            <ac:spMk id="32" creationId="{E33D8D1B-55F3-6073-2EB5-9330DC645023}"/>
          </ac:spMkLst>
        </pc:spChg>
        <pc:spChg chg="add mod">
          <ac:chgData name="Stéphanie Piché (CISSSO DSMD)" userId="94425cff-3b99-4755-bf4f-490de5294413" providerId="ADAL" clId="{E3C4DCD8-073E-4413-8C00-C3CEF8FCC046}" dt="2026-04-20T13:48:46.238" v="21891" actId="13822"/>
          <ac:spMkLst>
            <pc:docMk/>
            <pc:sldMk cId="1711488065" sldId="698"/>
            <ac:spMk id="33" creationId="{376CDC24-CD0F-4AEF-6CCF-F8554CBA3589}"/>
          </ac:spMkLst>
        </pc:spChg>
        <pc:spChg chg="add mod">
          <ac:chgData name="Stéphanie Piché (CISSSO DSMD)" userId="94425cff-3b99-4755-bf4f-490de5294413" providerId="ADAL" clId="{E3C4DCD8-073E-4413-8C00-C3CEF8FCC046}" dt="2026-04-20T13:48:48.254" v="21892" actId="13822"/>
          <ac:spMkLst>
            <pc:docMk/>
            <pc:sldMk cId="1711488065" sldId="698"/>
            <ac:spMk id="34" creationId="{7D3DB541-3457-D0D6-CD7E-4DC0ADCEFF14}"/>
          </ac:spMkLst>
        </pc:spChg>
        <pc:spChg chg="mod">
          <ac:chgData name="Stéphanie Piché (CISSSO DSMD)" userId="94425cff-3b99-4755-bf4f-490de5294413" providerId="ADAL" clId="{E3C4DCD8-073E-4413-8C00-C3CEF8FCC046}" dt="2026-04-20T13:49:23.994" v="21899" actId="12"/>
          <ac:spMkLst>
            <pc:docMk/>
            <pc:sldMk cId="1711488065" sldId="698"/>
            <ac:spMk id="35" creationId="{7E6354E4-588F-5A42-9A06-65FF6C5E29E2}"/>
          </ac:spMkLst>
        </pc:spChg>
      </pc:sldChg>
      <pc:sldChg chg="addSp delSp modSp add mod ord">
        <pc:chgData name="Stéphanie Piché (CISSSO DSMD)" userId="94425cff-3b99-4755-bf4f-490de5294413" providerId="ADAL" clId="{E3C4DCD8-073E-4413-8C00-C3CEF8FCC046}" dt="2026-04-20T13:52:03.626" v="21917" actId="12"/>
        <pc:sldMkLst>
          <pc:docMk/>
          <pc:sldMk cId="815484204" sldId="699"/>
        </pc:sldMkLst>
        <pc:spChg chg="add mod">
          <ac:chgData name="Stéphanie Piché (CISSSO DSMD)" userId="94425cff-3b99-4755-bf4f-490de5294413" providerId="ADAL" clId="{E3C4DCD8-073E-4413-8C00-C3CEF8FCC046}" dt="2026-04-20T13:50:49.126" v="21905" actId="13822"/>
          <ac:spMkLst>
            <pc:docMk/>
            <pc:sldMk cId="815484204" sldId="699"/>
            <ac:spMk id="6" creationId="{4BBB2E14-8225-CF4D-FA89-39BFCB26168F}"/>
          </ac:spMkLst>
        </pc:spChg>
        <pc:spChg chg="add mod">
          <ac:chgData name="Stéphanie Piché (CISSSO DSMD)" userId="94425cff-3b99-4755-bf4f-490de5294413" providerId="ADAL" clId="{E3C4DCD8-073E-4413-8C00-C3CEF8FCC046}" dt="2026-04-20T13:50:46.951" v="21904" actId="13822"/>
          <ac:spMkLst>
            <pc:docMk/>
            <pc:sldMk cId="815484204" sldId="699"/>
            <ac:spMk id="7" creationId="{A3BCA99B-39B8-BE40-8461-E319CADFE014}"/>
          </ac:spMkLst>
        </pc:spChg>
        <pc:spChg chg="mod">
          <ac:chgData name="Stéphanie Piché (CISSSO DSMD)" userId="94425cff-3b99-4755-bf4f-490de5294413" providerId="ADAL" clId="{E3C4DCD8-073E-4413-8C00-C3CEF8FCC046}" dt="2026-04-20T13:51:29.531" v="21915" actId="13822"/>
          <ac:spMkLst>
            <pc:docMk/>
            <pc:sldMk cId="815484204" sldId="699"/>
            <ac:spMk id="8" creationId="{54691434-1BA0-81A3-08F2-A54E2AE23620}"/>
          </ac:spMkLst>
        </pc:spChg>
        <pc:spChg chg="mod">
          <ac:chgData name="Stéphanie Piché (CISSSO DSMD)" userId="94425cff-3b99-4755-bf4f-490de5294413" providerId="ADAL" clId="{E3C4DCD8-073E-4413-8C00-C3CEF8FCC046}" dt="2026-04-20T13:51:27.851" v="21914" actId="13822"/>
          <ac:spMkLst>
            <pc:docMk/>
            <pc:sldMk cId="815484204" sldId="699"/>
            <ac:spMk id="9" creationId="{F1C05583-D92B-90AB-DF7F-344DF698D636}"/>
          </ac:spMkLst>
        </pc:spChg>
        <pc:spChg chg="mod">
          <ac:chgData name="Stéphanie Piché (CISSSO DSMD)" userId="94425cff-3b99-4755-bf4f-490de5294413" providerId="ADAL" clId="{E3C4DCD8-073E-4413-8C00-C3CEF8FCC046}" dt="2026-04-20T13:51:25.117" v="21913" actId="13822"/>
          <ac:spMkLst>
            <pc:docMk/>
            <pc:sldMk cId="815484204" sldId="699"/>
            <ac:spMk id="10" creationId="{CDC4EB54-4DB8-86DF-A77A-E19CED89D28D}"/>
          </ac:spMkLst>
        </pc:spChg>
        <pc:spChg chg="mod">
          <ac:chgData name="Stéphanie Piché (CISSSO DSMD)" userId="94425cff-3b99-4755-bf4f-490de5294413" providerId="ADAL" clId="{E3C4DCD8-073E-4413-8C00-C3CEF8FCC046}" dt="2026-04-20T13:51:20.257" v="21911" actId="207"/>
          <ac:spMkLst>
            <pc:docMk/>
            <pc:sldMk cId="815484204" sldId="699"/>
            <ac:spMk id="11" creationId="{B08D1400-0523-601B-0B14-3DDE8B3BF059}"/>
          </ac:spMkLst>
        </pc:spChg>
        <pc:spChg chg="mod">
          <ac:chgData name="Stéphanie Piché (CISSSO DSMD)" userId="94425cff-3b99-4755-bf4f-490de5294413" providerId="ADAL" clId="{E3C4DCD8-073E-4413-8C00-C3CEF8FCC046}" dt="2026-04-20T13:52:03.626" v="21917" actId="12"/>
          <ac:spMkLst>
            <pc:docMk/>
            <pc:sldMk cId="815484204" sldId="699"/>
            <ac:spMk id="14" creationId="{6B8EE5BC-46BC-6853-FD80-C7874802DA37}"/>
          </ac:spMkLst>
        </pc:spChg>
        <pc:spChg chg="mod">
          <ac:chgData name="Stéphanie Piché (CISSSO DSMD)" userId="94425cff-3b99-4755-bf4f-490de5294413" providerId="ADAL" clId="{E3C4DCD8-073E-4413-8C00-C3CEF8FCC046}" dt="2026-04-20T13:45:19.435" v="21855" actId="20577"/>
          <ac:spMkLst>
            <pc:docMk/>
            <pc:sldMk cId="815484204" sldId="699"/>
            <ac:spMk id="15" creationId="{814B8BCF-4842-7453-BEBD-6675EC43A9ED}"/>
          </ac:spMkLst>
        </pc:spChg>
        <pc:spChg chg="mod">
          <ac:chgData name="Stéphanie Piché (CISSSO DSMD)" userId="94425cff-3b99-4755-bf4f-490de5294413" providerId="ADAL" clId="{E3C4DCD8-073E-4413-8C00-C3CEF8FCC046}" dt="2026-04-20T13:45:10.688" v="21852" actId="20577"/>
          <ac:spMkLst>
            <pc:docMk/>
            <pc:sldMk cId="815484204" sldId="699"/>
            <ac:spMk id="16" creationId="{3F398E51-1F8A-31FA-49FC-9430A5AE9A85}"/>
          </ac:spMkLst>
        </pc:spChg>
        <pc:spChg chg="add mod">
          <ac:chgData name="Stéphanie Piché (CISSSO DSMD)" userId="94425cff-3b99-4755-bf4f-490de5294413" providerId="ADAL" clId="{E3C4DCD8-073E-4413-8C00-C3CEF8FCC046}" dt="2026-04-20T13:50:43.863" v="21903" actId="13822"/>
          <ac:spMkLst>
            <pc:docMk/>
            <pc:sldMk cId="815484204" sldId="699"/>
            <ac:spMk id="17" creationId="{9067FF48-9D54-0724-CF2F-77146C45B2D1}"/>
          </ac:spMkLst>
        </pc:spChg>
        <pc:spChg chg="add mod">
          <ac:chgData name="Stéphanie Piché (CISSSO DSMD)" userId="94425cff-3b99-4755-bf4f-490de5294413" providerId="ADAL" clId="{E3C4DCD8-073E-4413-8C00-C3CEF8FCC046}" dt="2026-04-20T13:45:58.664" v="21860" actId="1076"/>
          <ac:spMkLst>
            <pc:docMk/>
            <pc:sldMk cId="815484204" sldId="699"/>
            <ac:spMk id="18" creationId="{D73B2B0B-475A-4D57-3F84-A272EE6EB2B5}"/>
          </ac:spMkLst>
        </pc:spChg>
        <pc:spChg chg="add mod">
          <ac:chgData name="Stéphanie Piché (CISSSO DSMD)" userId="94425cff-3b99-4755-bf4f-490de5294413" providerId="ADAL" clId="{E3C4DCD8-073E-4413-8C00-C3CEF8FCC046}" dt="2026-04-20T13:50:55.637" v="21908" actId="13822"/>
          <ac:spMkLst>
            <pc:docMk/>
            <pc:sldMk cId="815484204" sldId="699"/>
            <ac:spMk id="19" creationId="{C4433AF1-7C2D-3FCF-C4AC-9B07491C0ACA}"/>
          </ac:spMkLst>
        </pc:spChg>
        <pc:spChg chg="add mod">
          <ac:chgData name="Stéphanie Piché (CISSSO DSMD)" userId="94425cff-3b99-4755-bf4f-490de5294413" providerId="ADAL" clId="{E3C4DCD8-073E-4413-8C00-C3CEF8FCC046}" dt="2026-04-20T13:50:53.445" v="21907" actId="13822"/>
          <ac:spMkLst>
            <pc:docMk/>
            <pc:sldMk cId="815484204" sldId="699"/>
            <ac:spMk id="20" creationId="{36C7D0D1-9E2E-F8F0-9953-0223B798C7A3}"/>
          </ac:spMkLst>
        </pc:spChg>
        <pc:spChg chg="add mod">
          <ac:chgData name="Stéphanie Piché (CISSSO DSMD)" userId="94425cff-3b99-4755-bf4f-490de5294413" providerId="ADAL" clId="{E3C4DCD8-073E-4413-8C00-C3CEF8FCC046}" dt="2026-04-20T13:50:51.173" v="21906" actId="13822"/>
          <ac:spMkLst>
            <pc:docMk/>
            <pc:sldMk cId="815484204" sldId="699"/>
            <ac:spMk id="21" creationId="{2196954C-B138-B8CC-A628-42D02CEC0F36}"/>
          </ac:spMkLst>
        </pc:spChg>
        <pc:spChg chg="add mod">
          <ac:chgData name="Stéphanie Piché (CISSSO DSMD)" userId="94425cff-3b99-4755-bf4f-490de5294413" providerId="ADAL" clId="{E3C4DCD8-073E-4413-8C00-C3CEF8FCC046}" dt="2026-04-20T13:45:58.664" v="21860" actId="1076"/>
          <ac:spMkLst>
            <pc:docMk/>
            <pc:sldMk cId="815484204" sldId="699"/>
            <ac:spMk id="22" creationId="{7BE2645B-D694-677B-392F-CE2B5E349BA8}"/>
          </ac:spMkLst>
        </pc:spChg>
        <pc:spChg chg="add mod">
          <ac:chgData name="Stéphanie Piché (CISSSO DSMD)" userId="94425cff-3b99-4755-bf4f-490de5294413" providerId="ADAL" clId="{E3C4DCD8-073E-4413-8C00-C3CEF8FCC046}" dt="2026-04-20T13:50:58.067" v="21909" actId="13822"/>
          <ac:spMkLst>
            <pc:docMk/>
            <pc:sldMk cId="815484204" sldId="699"/>
            <ac:spMk id="23" creationId="{FB0E2D82-6022-65D5-915E-7A1CC05EE6E5}"/>
          </ac:spMkLst>
        </pc:spChg>
        <pc:spChg chg="mod">
          <ac:chgData name="Stéphanie Piché (CISSSO DSMD)" userId="94425cff-3b99-4755-bf4f-490de5294413" providerId="ADAL" clId="{E3C4DCD8-073E-4413-8C00-C3CEF8FCC046}" dt="2026-04-20T13:50:37.014" v="21901" actId="207"/>
          <ac:spMkLst>
            <pc:docMk/>
            <pc:sldMk cId="815484204" sldId="699"/>
            <ac:spMk id="34" creationId="{EF2E21A0-8D17-3B6D-7BD2-59D9EDFD8319}"/>
          </ac:spMkLst>
        </pc:spChg>
        <pc:spChg chg="mod">
          <ac:chgData name="Stéphanie Piché (CISSSO DSMD)" userId="94425cff-3b99-4755-bf4f-490de5294413" providerId="ADAL" clId="{E3C4DCD8-073E-4413-8C00-C3CEF8FCC046}" dt="2026-04-20T13:51:08.090" v="21910" actId="12"/>
          <ac:spMkLst>
            <pc:docMk/>
            <pc:sldMk cId="815484204" sldId="699"/>
            <ac:spMk id="35" creationId="{2E91FA0D-4361-F692-2FDF-4EBC7B031B16}"/>
          </ac:spMkLst>
        </pc:spChg>
        <pc:spChg chg="mod">
          <ac:chgData name="Stéphanie Piché (CISSSO DSMD)" userId="94425cff-3b99-4755-bf4f-490de5294413" providerId="ADAL" clId="{E3C4DCD8-073E-4413-8C00-C3CEF8FCC046}" dt="2026-04-20T13:46:58.784" v="21878" actId="113"/>
          <ac:spMkLst>
            <pc:docMk/>
            <pc:sldMk cId="815484204" sldId="699"/>
            <ac:spMk id="43" creationId="{4E71189E-D60F-AE99-73A5-07D55CFE0759}"/>
          </ac:spMkLst>
        </pc:spChg>
        <pc:spChg chg="mod">
          <ac:chgData name="Stéphanie Piché (CISSSO DSMD)" userId="94425cff-3b99-4755-bf4f-490de5294413" providerId="ADAL" clId="{E3C4DCD8-073E-4413-8C00-C3CEF8FCC046}" dt="2026-04-20T13:46:05.691" v="21863" actId="20577"/>
          <ac:spMkLst>
            <pc:docMk/>
            <pc:sldMk cId="815484204" sldId="699"/>
            <ac:spMk id="44" creationId="{BBA2802D-F912-B443-8D83-B477515844B9}"/>
          </ac:spMkLst>
        </pc:spChg>
      </pc:sldChg>
      <pc:sldChg chg="add del">
        <pc:chgData name="Stéphanie Piché (CISSSO DSMD)" userId="94425cff-3b99-4755-bf4f-490de5294413" providerId="ADAL" clId="{E3C4DCD8-073E-4413-8C00-C3CEF8FCC046}" dt="2026-04-20T14:13:00.425" v="22177" actId="47"/>
        <pc:sldMkLst>
          <pc:docMk/>
          <pc:sldMk cId="4142486879" sldId="700"/>
        </pc:sldMkLst>
      </pc:sldChg>
      <pc:sldChg chg="addSp modSp add mod">
        <pc:chgData name="Stéphanie Piché (CISSSO DSMD)" userId="94425cff-3b99-4755-bf4f-490de5294413" providerId="ADAL" clId="{E3C4DCD8-073E-4413-8C00-C3CEF8FCC046}" dt="2026-04-21T13:20:27.840" v="25364" actId="1038"/>
        <pc:sldMkLst>
          <pc:docMk/>
          <pc:sldMk cId="1405625134" sldId="707"/>
        </pc:sldMkLst>
        <pc:spChg chg="add mod">
          <ac:chgData name="Stéphanie Piché (CISSSO DSMD)" userId="94425cff-3b99-4755-bf4f-490de5294413" providerId="ADAL" clId="{E3C4DCD8-073E-4413-8C00-C3CEF8FCC046}" dt="2026-04-21T13:18:37.175" v="25347"/>
          <ac:spMkLst>
            <pc:docMk/>
            <pc:sldMk cId="1405625134" sldId="707"/>
            <ac:spMk id="3" creationId="{35A1A128-852A-A230-DC03-DAA1D0AD9B1C}"/>
          </ac:spMkLst>
        </pc:spChg>
        <pc:spChg chg="add mod">
          <ac:chgData name="Stéphanie Piché (CISSSO DSMD)" userId="94425cff-3b99-4755-bf4f-490de5294413" providerId="ADAL" clId="{E3C4DCD8-073E-4413-8C00-C3CEF8FCC046}" dt="2026-04-21T12:58:08.229" v="25333" actId="207"/>
          <ac:spMkLst>
            <pc:docMk/>
            <pc:sldMk cId="1405625134" sldId="707"/>
            <ac:spMk id="5" creationId="{E9CE2967-5529-1413-1A49-4B4A22A5E4F3}"/>
          </ac:spMkLst>
        </pc:spChg>
        <pc:graphicFrameChg chg="mod ord modGraphic">
          <ac:chgData name="Stéphanie Piché (CISSSO DSMD)" userId="94425cff-3b99-4755-bf4f-490de5294413" providerId="ADAL" clId="{E3C4DCD8-073E-4413-8C00-C3CEF8FCC046}" dt="2026-04-21T13:13:41.121" v="25345" actId="12269"/>
          <ac:graphicFrameMkLst>
            <pc:docMk/>
            <pc:sldMk cId="1405625134" sldId="707"/>
            <ac:graphicFrameMk id="9" creationId="{634D731E-57DC-425D-3529-23858A3749B7}"/>
          </ac:graphicFrameMkLst>
        </pc:graphicFrameChg>
        <pc:picChg chg="add mod">
          <ac:chgData name="Stéphanie Piché (CISSSO DSMD)" userId="94425cff-3b99-4755-bf4f-490de5294413" providerId="ADAL" clId="{E3C4DCD8-073E-4413-8C00-C3CEF8FCC046}" dt="2026-04-21T13:20:27.840" v="25364" actId="1038"/>
          <ac:picMkLst>
            <pc:docMk/>
            <pc:sldMk cId="1405625134" sldId="707"/>
            <ac:picMk id="7" creationId="{09868B48-B34F-0DCF-626F-E8B2F92361CB}"/>
          </ac:picMkLst>
        </pc:picChg>
      </pc:sldChg>
      <pc:sldChg chg="addSp delSp modSp new mod modShow">
        <pc:chgData name="Stéphanie Piché (CISSSO DSMD)" userId="94425cff-3b99-4755-bf4f-490de5294413" providerId="ADAL" clId="{E3C4DCD8-073E-4413-8C00-C3CEF8FCC046}" dt="2026-04-22T14:31:53.734" v="28506" actId="729"/>
        <pc:sldMkLst>
          <pc:docMk/>
          <pc:sldMk cId="1587870048" sldId="709"/>
        </pc:sldMkLst>
        <pc:spChg chg="mod">
          <ac:chgData name="Stéphanie Piché (CISSSO DSMD)" userId="94425cff-3b99-4755-bf4f-490de5294413" providerId="ADAL" clId="{E3C4DCD8-073E-4413-8C00-C3CEF8FCC046}" dt="2026-04-20T19:30:03.842" v="23582" actId="20577"/>
          <ac:spMkLst>
            <pc:docMk/>
            <pc:sldMk cId="1587870048" sldId="709"/>
            <ac:spMk id="2" creationId="{C39D1FCC-E662-E109-D074-C39D99E4AF1D}"/>
          </ac:spMkLst>
        </pc:spChg>
        <pc:spChg chg="add mod">
          <ac:chgData name="Stéphanie Piché (CISSSO DSMD)" userId="94425cff-3b99-4755-bf4f-490de5294413" providerId="ADAL" clId="{E3C4DCD8-073E-4413-8C00-C3CEF8FCC046}" dt="2026-04-20T19:56:59.299" v="24048" actId="207"/>
          <ac:spMkLst>
            <pc:docMk/>
            <pc:sldMk cId="1587870048" sldId="709"/>
            <ac:spMk id="8" creationId="{AB4A18DA-B573-1793-807B-749CA5115A41}"/>
          </ac:spMkLst>
        </pc:spChg>
        <pc:picChg chg="add mod ord">
          <ac:chgData name="Stéphanie Piché (CISSSO DSMD)" userId="94425cff-3b99-4755-bf4f-490de5294413" providerId="ADAL" clId="{E3C4DCD8-073E-4413-8C00-C3CEF8FCC046}" dt="2026-04-20T19:35:00.445" v="23674" actId="1076"/>
          <ac:picMkLst>
            <pc:docMk/>
            <pc:sldMk cId="1587870048" sldId="709"/>
            <ac:picMk id="5" creationId="{32CFE8CA-90F2-186A-5C28-BC69DE44B738}"/>
          </ac:picMkLst>
        </pc:picChg>
        <pc:picChg chg="add mod ord">
          <ac:chgData name="Stéphanie Piché (CISSSO DSMD)" userId="94425cff-3b99-4755-bf4f-490de5294413" providerId="ADAL" clId="{E3C4DCD8-073E-4413-8C00-C3CEF8FCC046}" dt="2026-04-20T19:34:47.729" v="23673" actId="1076"/>
          <ac:picMkLst>
            <pc:docMk/>
            <pc:sldMk cId="1587870048" sldId="709"/>
            <ac:picMk id="6" creationId="{B4CC4E21-333E-A39F-E545-7A2EF1B11950}"/>
          </ac:picMkLst>
        </pc:picChg>
        <pc:picChg chg="add mod ord">
          <ac:chgData name="Stéphanie Piché (CISSSO DSMD)" userId="94425cff-3b99-4755-bf4f-490de5294413" providerId="ADAL" clId="{E3C4DCD8-073E-4413-8C00-C3CEF8FCC046}" dt="2026-04-20T19:34:37.630" v="23671" actId="1076"/>
          <ac:picMkLst>
            <pc:docMk/>
            <pc:sldMk cId="1587870048" sldId="709"/>
            <ac:picMk id="7" creationId="{7881FB02-E6AA-0FB6-5BFC-1535A12F4EA4}"/>
          </ac:picMkLst>
        </pc:picChg>
      </pc:sldChg>
      <pc:sldChg chg="addSp delSp modSp new mod">
        <pc:chgData name="Stéphanie Piché (CISSSO DSMD)" userId="94425cff-3b99-4755-bf4f-490de5294413" providerId="ADAL" clId="{E3C4DCD8-073E-4413-8C00-C3CEF8FCC046}" dt="2026-04-23T14:58:11.793" v="28624" actId="27918"/>
        <pc:sldMkLst>
          <pc:docMk/>
          <pc:sldMk cId="516594978" sldId="710"/>
        </pc:sldMkLst>
        <pc:spChg chg="mod">
          <ac:chgData name="Stéphanie Piché (CISSSO DSMD)" userId="94425cff-3b99-4755-bf4f-490de5294413" providerId="ADAL" clId="{E3C4DCD8-073E-4413-8C00-C3CEF8FCC046}" dt="2026-04-20T20:11:16.443" v="24134" actId="20577"/>
          <ac:spMkLst>
            <pc:docMk/>
            <pc:sldMk cId="516594978" sldId="710"/>
            <ac:spMk id="2" creationId="{BE69AC1E-1A2D-6B32-9348-51EB72611BAD}"/>
          </ac:spMkLst>
        </pc:spChg>
        <pc:graphicFrameChg chg="add mod">
          <ac:chgData name="Stéphanie Piché (CISSSO DSMD)" userId="94425cff-3b99-4755-bf4f-490de5294413" providerId="ADAL" clId="{E3C4DCD8-073E-4413-8C00-C3CEF8FCC046}" dt="2026-04-20T20:11:06.116" v="24090" actId="207"/>
          <ac:graphicFrameMkLst>
            <pc:docMk/>
            <pc:sldMk cId="516594978" sldId="710"/>
            <ac:graphicFrameMk id="7" creationId="{110BAECC-03EF-3576-73FC-59CC1527F72B}"/>
          </ac:graphicFrameMkLst>
        </pc:graphicFrameChg>
      </pc:sldChg>
      <pc:sldChg chg="addSp delSp modSp new mod">
        <pc:chgData name="Stéphanie Piché (CISSSO DSMD)" userId="94425cff-3b99-4755-bf4f-490de5294413" providerId="ADAL" clId="{E3C4DCD8-073E-4413-8C00-C3CEF8FCC046}" dt="2026-04-20T20:30:25.128" v="24890" actId="20577"/>
        <pc:sldMkLst>
          <pc:docMk/>
          <pc:sldMk cId="157470546" sldId="712"/>
        </pc:sldMkLst>
        <pc:spChg chg="mod">
          <ac:chgData name="Stéphanie Piché (CISSSO DSMD)" userId="94425cff-3b99-4755-bf4f-490de5294413" providerId="ADAL" clId="{E3C4DCD8-073E-4413-8C00-C3CEF8FCC046}" dt="2026-04-20T20:30:07.565" v="24881" actId="20577"/>
          <ac:spMkLst>
            <pc:docMk/>
            <pc:sldMk cId="157470546" sldId="712"/>
            <ac:spMk id="2" creationId="{F391EB61-07FC-8918-5952-C443D2AD0251}"/>
          </ac:spMkLst>
        </pc:spChg>
        <pc:graphicFrameChg chg="add mod modGraphic">
          <ac:chgData name="Stéphanie Piché (CISSSO DSMD)" userId="94425cff-3b99-4755-bf4f-490de5294413" providerId="ADAL" clId="{E3C4DCD8-073E-4413-8C00-C3CEF8FCC046}" dt="2026-04-20T20:30:25.128" v="24890" actId="20577"/>
          <ac:graphicFrameMkLst>
            <pc:docMk/>
            <pc:sldMk cId="157470546" sldId="712"/>
            <ac:graphicFrameMk id="5" creationId="{58D44F36-A4CC-3F6B-4825-FEEA188BB2D2}"/>
          </ac:graphicFrameMkLst>
        </pc:graphicFrameChg>
      </pc:sldChg>
      <pc:sldChg chg="addSp delSp modSp new mod">
        <pc:chgData name="Stéphanie Piché (CISSSO DSMD)" userId="94425cff-3b99-4755-bf4f-490de5294413" providerId="ADAL" clId="{E3C4DCD8-073E-4413-8C00-C3CEF8FCC046}" dt="2026-04-22T20:34:32.846" v="28619" actId="255"/>
        <pc:sldMkLst>
          <pc:docMk/>
          <pc:sldMk cId="3045153764" sldId="713"/>
        </pc:sldMkLst>
        <pc:spChg chg="mod">
          <ac:chgData name="Stéphanie Piché (CISSSO DSMD)" userId="94425cff-3b99-4755-bf4f-490de5294413" providerId="ADAL" clId="{E3C4DCD8-073E-4413-8C00-C3CEF8FCC046}" dt="2026-04-20T20:39:13.045" v="25005" actId="20577"/>
          <ac:spMkLst>
            <pc:docMk/>
            <pc:sldMk cId="3045153764" sldId="713"/>
            <ac:spMk id="2" creationId="{65419BC6-37AB-8BB9-5F96-A9A31D1614CA}"/>
          </ac:spMkLst>
        </pc:spChg>
        <pc:graphicFrameChg chg="add mod modGraphic">
          <ac:chgData name="Stéphanie Piché (CISSSO DSMD)" userId="94425cff-3b99-4755-bf4f-490de5294413" providerId="ADAL" clId="{E3C4DCD8-073E-4413-8C00-C3CEF8FCC046}" dt="2026-04-22T20:34:32.846" v="28619" actId="255"/>
          <ac:graphicFrameMkLst>
            <pc:docMk/>
            <pc:sldMk cId="3045153764" sldId="713"/>
            <ac:graphicFrameMk id="5" creationId="{863900F7-DE0E-3F45-AF3A-E9DD67ABFF41}"/>
          </ac:graphicFrameMkLst>
        </pc:graphicFrameChg>
      </pc:sldChg>
      <pc:sldChg chg="addSp delSp modSp new mod setBg chgLayout">
        <pc:chgData name="Stéphanie Piché (CISSSO DSMD)" userId="94425cff-3b99-4755-bf4f-490de5294413" providerId="ADAL" clId="{E3C4DCD8-073E-4413-8C00-C3CEF8FCC046}" dt="2026-04-21T12:53:12.579" v="25301"/>
        <pc:sldMkLst>
          <pc:docMk/>
          <pc:sldMk cId="3123715749" sldId="715"/>
        </pc:sldMkLst>
        <pc:spChg chg="mod">
          <ac:chgData name="Stéphanie Piché (CISSSO DSMD)" userId="94425cff-3b99-4755-bf4f-490de5294413" providerId="ADAL" clId="{E3C4DCD8-073E-4413-8C00-C3CEF8FCC046}" dt="2026-04-21T12:45:20.920" v="25021" actId="26606"/>
          <ac:spMkLst>
            <pc:docMk/>
            <pc:sldMk cId="3123715749" sldId="715"/>
            <ac:spMk id="4" creationId="{91E54103-20CD-8C91-48E5-89ABF644891D}"/>
          </ac:spMkLst>
        </pc:spChg>
        <pc:spChg chg="add mod">
          <ac:chgData name="Stéphanie Piché (CISSSO DSMD)" userId="94425cff-3b99-4755-bf4f-490de5294413" providerId="ADAL" clId="{E3C4DCD8-073E-4413-8C00-C3CEF8FCC046}" dt="2026-04-21T12:53:12.579" v="25301"/>
          <ac:spMkLst>
            <pc:docMk/>
            <pc:sldMk cId="3123715749" sldId="715"/>
            <ac:spMk id="9" creationId="{C68E0E82-7936-8439-ED84-ED6669669E59}"/>
          </ac:spMkLst>
        </pc:spChg>
        <pc:spChg chg="add mod">
          <ac:chgData name="Stéphanie Piché (CISSSO DSMD)" userId="94425cff-3b99-4755-bf4f-490de5294413" providerId="ADAL" clId="{E3C4DCD8-073E-4413-8C00-C3CEF8FCC046}" dt="2026-04-21T12:50:33.371" v="25197" actId="1076"/>
          <ac:spMkLst>
            <pc:docMk/>
            <pc:sldMk cId="3123715749" sldId="715"/>
            <ac:spMk id="11" creationId="{D1CB8134-A898-FB1D-FF2D-C62F371A74FB}"/>
          </ac:spMkLst>
        </pc:spChg>
        <pc:spChg chg="add mod">
          <ac:chgData name="Stéphanie Piché (CISSSO DSMD)" userId="94425cff-3b99-4755-bf4f-490de5294413" providerId="ADAL" clId="{E3C4DCD8-073E-4413-8C00-C3CEF8FCC046}" dt="2026-04-21T12:49:10.087" v="25184" actId="207"/>
          <ac:spMkLst>
            <pc:docMk/>
            <pc:sldMk cId="3123715749" sldId="715"/>
            <ac:spMk id="13" creationId="{0098C997-7547-852E-B7C8-30609D9EAD55}"/>
          </ac:spMkLst>
        </pc:spChg>
        <pc:picChg chg="add mod">
          <ac:chgData name="Stéphanie Piché (CISSSO DSMD)" userId="94425cff-3b99-4755-bf4f-490de5294413" providerId="ADAL" clId="{E3C4DCD8-073E-4413-8C00-C3CEF8FCC046}" dt="2026-04-21T12:48:53.919" v="25180" actId="1076"/>
          <ac:picMkLst>
            <pc:docMk/>
            <pc:sldMk cId="3123715749" sldId="715"/>
            <ac:picMk id="6" creationId="{36D71DA6-8FCB-946B-F6CD-0129EC86A3C5}"/>
          </ac:picMkLst>
        </pc:picChg>
        <pc:picChg chg="add mod">
          <ac:chgData name="Stéphanie Piché (CISSSO DSMD)" userId="94425cff-3b99-4755-bf4f-490de5294413" providerId="ADAL" clId="{E3C4DCD8-073E-4413-8C00-C3CEF8FCC046}" dt="2026-04-21T12:51:36.862" v="25289" actId="1076"/>
          <ac:picMkLst>
            <pc:docMk/>
            <pc:sldMk cId="3123715749" sldId="715"/>
            <ac:picMk id="8" creationId="{ABF31B89-8797-581A-23E2-5F0F30A8D360}"/>
          </ac:picMkLst>
        </pc:picChg>
      </pc:sldChg>
      <pc:sldChg chg="addSp delSp modSp add mod modNotesTx">
        <pc:chgData name="Stéphanie Piché (CISSSO DSMD)" userId="94425cff-3b99-4755-bf4f-490de5294413" providerId="ADAL" clId="{E3C4DCD8-073E-4413-8C00-C3CEF8FCC046}" dt="2026-04-21T20:05:01.689" v="28123" actId="20577"/>
        <pc:sldMkLst>
          <pc:docMk/>
          <pc:sldMk cId="1517996658" sldId="717"/>
        </pc:sldMkLst>
        <pc:spChg chg="mod ord">
          <ac:chgData name="Stéphanie Piché (CISSSO DSMD)" userId="94425cff-3b99-4755-bf4f-490de5294413" providerId="ADAL" clId="{E3C4DCD8-073E-4413-8C00-C3CEF8FCC046}" dt="2026-04-21T18:29:45.088" v="27003" actId="1076"/>
          <ac:spMkLst>
            <pc:docMk/>
            <pc:sldMk cId="1517996658" sldId="717"/>
            <ac:spMk id="2" creationId="{7FE03901-8EC1-5DC8-E14A-D08CC471CB27}"/>
          </ac:spMkLst>
        </pc:spChg>
        <pc:spChg chg="add mod">
          <ac:chgData name="Stéphanie Piché (CISSSO DSMD)" userId="94425cff-3b99-4755-bf4f-490de5294413" providerId="ADAL" clId="{E3C4DCD8-073E-4413-8C00-C3CEF8FCC046}" dt="2026-04-21T18:25:34.227" v="26995" actId="1037"/>
          <ac:spMkLst>
            <pc:docMk/>
            <pc:sldMk cId="1517996658" sldId="717"/>
            <ac:spMk id="3" creationId="{E8189C3A-25B8-B33C-0AE1-2BB665A5166C}"/>
          </ac:spMkLst>
        </pc:spChg>
        <pc:spChg chg="add mod">
          <ac:chgData name="Stéphanie Piché (CISSSO DSMD)" userId="94425cff-3b99-4755-bf4f-490de5294413" providerId="ADAL" clId="{E3C4DCD8-073E-4413-8C00-C3CEF8FCC046}" dt="2026-04-21T18:24:36.931" v="26974" actId="1076"/>
          <ac:spMkLst>
            <pc:docMk/>
            <pc:sldMk cId="1517996658" sldId="717"/>
            <ac:spMk id="6" creationId="{19F112A6-8D8F-FBAF-2E64-FAE1F7FA1664}"/>
          </ac:spMkLst>
        </pc:spChg>
        <pc:spChg chg="add mod">
          <ac:chgData name="Stéphanie Piché (CISSSO DSMD)" userId="94425cff-3b99-4755-bf4f-490de5294413" providerId="ADAL" clId="{E3C4DCD8-073E-4413-8C00-C3CEF8FCC046}" dt="2026-04-21T18:25:15.771" v="26990" actId="207"/>
          <ac:spMkLst>
            <pc:docMk/>
            <pc:sldMk cId="1517996658" sldId="717"/>
            <ac:spMk id="8" creationId="{661A8CF6-F578-5D2F-CE14-4566BC4F4895}"/>
          </ac:spMkLst>
        </pc:spChg>
        <pc:graphicFrameChg chg="mod modGraphic">
          <ac:chgData name="Stéphanie Piché (CISSSO DSMD)" userId="94425cff-3b99-4755-bf4f-490de5294413" providerId="ADAL" clId="{E3C4DCD8-073E-4413-8C00-C3CEF8FCC046}" dt="2026-04-21T20:05:01.689" v="28123" actId="20577"/>
          <ac:graphicFrameMkLst>
            <pc:docMk/>
            <pc:sldMk cId="1517996658" sldId="717"/>
            <ac:graphicFrameMk id="5" creationId="{1F6896A6-16A7-D29C-B789-6E13767AD723}"/>
          </ac:graphicFrameMkLst>
        </pc:graphicFrameChg>
      </pc:sldChg>
      <pc:sldChg chg="addSp delSp modSp new add del mod ord modClrScheme chgLayout">
        <pc:chgData name="Stéphanie Piché (CISSSO DSMD)" userId="94425cff-3b99-4755-bf4f-490de5294413" providerId="ADAL" clId="{E3C4DCD8-073E-4413-8C00-C3CEF8FCC046}" dt="2026-04-23T17:53:32.205" v="29183" actId="47"/>
        <pc:sldMkLst>
          <pc:docMk/>
          <pc:sldMk cId="39647469" sldId="719"/>
        </pc:sldMkLst>
        <pc:spChg chg="add mod">
          <ac:chgData name="Stéphanie Piché (CISSSO DSMD)" userId="94425cff-3b99-4755-bf4f-490de5294413" providerId="ADAL" clId="{E3C4DCD8-073E-4413-8C00-C3CEF8FCC046}" dt="2026-04-23T17:31:08.209" v="28660" actId="404"/>
          <ac:spMkLst>
            <pc:docMk/>
            <pc:sldMk cId="39647469" sldId="719"/>
            <ac:spMk id="3" creationId="{2442F0FA-1DE5-9111-1C5C-B9554BE38F93}"/>
          </ac:spMkLst>
        </pc:spChg>
        <pc:spChg chg="add mod ord">
          <ac:chgData name="Stéphanie Piché (CISSSO DSMD)" userId="94425cff-3b99-4755-bf4f-490de5294413" providerId="ADAL" clId="{E3C4DCD8-073E-4413-8C00-C3CEF8FCC046}" dt="2026-04-23T17:27:28.006" v="28625" actId="14100"/>
          <ac:spMkLst>
            <pc:docMk/>
            <pc:sldMk cId="39647469" sldId="719"/>
            <ac:spMk id="7" creationId="{1F340B7E-BE7E-C9C3-155D-6FD9ED305AED}"/>
          </ac:spMkLst>
        </pc:spChg>
        <pc:picChg chg="add mod">
          <ac:chgData name="Stéphanie Piché (CISSSO DSMD)" userId="94425cff-3b99-4755-bf4f-490de5294413" providerId="ADAL" clId="{E3C4DCD8-073E-4413-8C00-C3CEF8FCC046}" dt="2026-04-23T17:27:33.776" v="28628" actId="1076"/>
          <ac:picMkLst>
            <pc:docMk/>
            <pc:sldMk cId="39647469" sldId="719"/>
            <ac:picMk id="11" creationId="{8327E7CD-F5D4-E4DA-333B-D3F2DC159F7A}"/>
          </ac:picMkLst>
        </pc:picChg>
      </pc:sldChg>
      <pc:sldChg chg="addSp delSp modSp new mod chgLayout">
        <pc:chgData name="Stéphanie Piché (CISSSO DSMD)" userId="94425cff-3b99-4755-bf4f-490de5294413" providerId="ADAL" clId="{E3C4DCD8-073E-4413-8C00-C3CEF8FCC046}" dt="2026-04-23T18:59:17.764" v="31124" actId="1035"/>
        <pc:sldMkLst>
          <pc:docMk/>
          <pc:sldMk cId="120866634" sldId="720"/>
        </pc:sldMkLst>
        <pc:spChg chg="mod ord">
          <ac:chgData name="Stéphanie Piché (CISSSO DSMD)" userId="94425cff-3b99-4755-bf4f-490de5294413" providerId="ADAL" clId="{E3C4DCD8-073E-4413-8C00-C3CEF8FCC046}" dt="2026-04-21T17:04:15.492" v="25844" actId="26606"/>
          <ac:spMkLst>
            <pc:docMk/>
            <pc:sldMk cId="120866634" sldId="720"/>
            <ac:spMk id="2" creationId="{08EE5B80-0578-5B19-2547-2EE258BECE14}"/>
          </ac:spMkLst>
        </pc:spChg>
        <pc:spChg chg="add del mod">
          <ac:chgData name="Stéphanie Piché (CISSSO DSMD)" userId="94425cff-3b99-4755-bf4f-490de5294413" providerId="ADAL" clId="{E3C4DCD8-073E-4413-8C00-C3CEF8FCC046}" dt="2026-04-21T17:05:37.294" v="25861" actId="1076"/>
          <ac:spMkLst>
            <pc:docMk/>
            <pc:sldMk cId="120866634" sldId="720"/>
            <ac:spMk id="3" creationId="{62E0C98F-FBFA-C5BD-AEA5-944291B188F5}"/>
          </ac:spMkLst>
        </pc:spChg>
        <pc:spChg chg="add mod ord">
          <ac:chgData name="Stéphanie Piché (CISSSO DSMD)" userId="94425cff-3b99-4755-bf4f-490de5294413" providerId="ADAL" clId="{E3C4DCD8-073E-4413-8C00-C3CEF8FCC046}" dt="2026-04-21T17:05:03.511" v="25848" actId="167"/>
          <ac:spMkLst>
            <pc:docMk/>
            <pc:sldMk cId="120866634" sldId="720"/>
            <ac:spMk id="6" creationId="{37D8A553-CDE1-83F8-8238-420EA22A217D}"/>
          </ac:spMkLst>
        </pc:spChg>
        <pc:spChg chg="add mod">
          <ac:chgData name="Stéphanie Piché (CISSSO DSMD)" userId="94425cff-3b99-4755-bf4f-490de5294413" providerId="ADAL" clId="{E3C4DCD8-073E-4413-8C00-C3CEF8FCC046}" dt="2026-04-21T20:00:59.899" v="28050"/>
          <ac:spMkLst>
            <pc:docMk/>
            <pc:sldMk cId="120866634" sldId="720"/>
            <ac:spMk id="12" creationId="{858BB585-7394-134F-148C-2E2ABD83F299}"/>
          </ac:spMkLst>
        </pc:spChg>
        <pc:picChg chg="add mod">
          <ac:chgData name="Stéphanie Piché (CISSSO DSMD)" userId="94425cff-3b99-4755-bf4f-490de5294413" providerId="ADAL" clId="{E3C4DCD8-073E-4413-8C00-C3CEF8FCC046}" dt="2026-04-23T18:59:14.616" v="31123" actId="1076"/>
          <ac:picMkLst>
            <pc:docMk/>
            <pc:sldMk cId="120866634" sldId="720"/>
            <ac:picMk id="4" creationId="{55EE1473-C49B-25A7-D1F4-C1313BDEC17E}"/>
          </ac:picMkLst>
        </pc:picChg>
        <pc:picChg chg="add mod">
          <ac:chgData name="Stéphanie Piché (CISSSO DSMD)" userId="94425cff-3b99-4755-bf4f-490de5294413" providerId="ADAL" clId="{E3C4DCD8-073E-4413-8C00-C3CEF8FCC046}" dt="2026-04-23T18:59:17.764" v="31124" actId="1035"/>
          <ac:picMkLst>
            <pc:docMk/>
            <pc:sldMk cId="120866634" sldId="720"/>
            <ac:picMk id="5" creationId="{0752644E-CF3A-62B4-F013-B7439A6A67C5}"/>
          </ac:picMkLst>
        </pc:picChg>
        <pc:picChg chg="add mod">
          <ac:chgData name="Stéphanie Piché (CISSSO DSMD)" userId="94425cff-3b99-4755-bf4f-490de5294413" providerId="ADAL" clId="{E3C4DCD8-073E-4413-8C00-C3CEF8FCC046}" dt="2026-04-21T20:00:54.140" v="28049"/>
          <ac:picMkLst>
            <pc:docMk/>
            <pc:sldMk cId="120866634" sldId="720"/>
            <ac:picMk id="8" creationId="{F8DC2150-7367-19E0-74BB-8B61BED7C16D}"/>
          </ac:picMkLst>
        </pc:picChg>
      </pc:sldChg>
      <pc:sldChg chg="addSp delSp modSp new mod chgLayout">
        <pc:chgData name="Stéphanie Piché (CISSSO DSMD)" userId="94425cff-3b99-4755-bf4f-490de5294413" providerId="ADAL" clId="{E3C4DCD8-073E-4413-8C00-C3CEF8FCC046}" dt="2026-04-21T18:55:22.221" v="27264" actId="1076"/>
        <pc:sldMkLst>
          <pc:docMk/>
          <pc:sldMk cId="273628181" sldId="721"/>
        </pc:sldMkLst>
        <pc:spChg chg="mod ord">
          <ac:chgData name="Stéphanie Piché (CISSSO DSMD)" userId="94425cff-3b99-4755-bf4f-490de5294413" providerId="ADAL" clId="{E3C4DCD8-073E-4413-8C00-C3CEF8FCC046}" dt="2026-04-21T18:49:19.883" v="27033" actId="26606"/>
          <ac:spMkLst>
            <pc:docMk/>
            <pc:sldMk cId="273628181" sldId="721"/>
            <ac:spMk id="2" creationId="{40FAAF70-AAD4-7D6F-28FA-FD30DB5894CC}"/>
          </ac:spMkLst>
        </pc:spChg>
        <pc:spChg chg="mod">
          <ac:chgData name="Stéphanie Piché (CISSSO DSMD)" userId="94425cff-3b99-4755-bf4f-490de5294413" providerId="ADAL" clId="{E3C4DCD8-073E-4413-8C00-C3CEF8FCC046}" dt="2026-04-21T18:49:19.883" v="27033" actId="26606"/>
          <ac:spMkLst>
            <pc:docMk/>
            <pc:sldMk cId="273628181" sldId="721"/>
            <ac:spMk id="4" creationId="{EF2F7115-8F54-FF7C-19AC-FF721326CD98}"/>
          </ac:spMkLst>
        </pc:spChg>
        <pc:graphicFrameChg chg="add mod modGraphic">
          <ac:chgData name="Stéphanie Piché (CISSSO DSMD)" userId="94425cff-3b99-4755-bf4f-490de5294413" providerId="ADAL" clId="{E3C4DCD8-073E-4413-8C00-C3CEF8FCC046}" dt="2026-04-21T18:55:22.221" v="27264" actId="1076"/>
          <ac:graphicFrameMkLst>
            <pc:docMk/>
            <pc:sldMk cId="273628181" sldId="721"/>
            <ac:graphicFrameMk id="6" creationId="{7E953039-0EF6-D9FA-CFD8-7EE513A6E780}"/>
          </ac:graphicFrameMkLst>
        </pc:graphicFrameChg>
      </pc:sldChg>
      <pc:sldChg chg="addSp delSp modSp new mod">
        <pc:chgData name="Stéphanie Piché (CISSSO DSMD)" userId="94425cff-3b99-4755-bf4f-490de5294413" providerId="ADAL" clId="{E3C4DCD8-073E-4413-8C00-C3CEF8FCC046}" dt="2026-04-21T18:47:44.885" v="27031" actId="12269"/>
        <pc:sldMkLst>
          <pc:docMk/>
          <pc:sldMk cId="3846486731" sldId="722"/>
        </pc:sldMkLst>
        <pc:spChg chg="mod ord">
          <ac:chgData name="Stéphanie Piché (CISSSO DSMD)" userId="94425cff-3b99-4755-bf4f-490de5294413" providerId="ADAL" clId="{E3C4DCD8-073E-4413-8C00-C3CEF8FCC046}" dt="2026-04-21T18:43:58.987" v="27021" actId="166"/>
          <ac:spMkLst>
            <pc:docMk/>
            <pc:sldMk cId="3846486731" sldId="722"/>
            <ac:spMk id="2" creationId="{7A4054B1-5551-8CB2-651F-49E274BE4E3E}"/>
          </ac:spMkLst>
        </pc:spChg>
        <pc:spChg chg="mod">
          <ac:chgData name="Stéphanie Piché (CISSSO DSMD)" userId="94425cff-3b99-4755-bf4f-490de5294413" providerId="ADAL" clId="{E3C4DCD8-073E-4413-8C00-C3CEF8FCC046}" dt="2026-04-21T18:43:07.429" v="27017" actId="26606"/>
          <ac:spMkLst>
            <pc:docMk/>
            <pc:sldMk cId="3846486731" sldId="722"/>
            <ac:spMk id="4" creationId="{F7AFFBAE-A7C3-9660-99BF-5A631FD6159C}"/>
          </ac:spMkLst>
        </pc:spChg>
        <pc:graphicFrameChg chg="add mod modGraphic">
          <ac:chgData name="Stéphanie Piché (CISSSO DSMD)" userId="94425cff-3b99-4755-bf4f-490de5294413" providerId="ADAL" clId="{E3C4DCD8-073E-4413-8C00-C3CEF8FCC046}" dt="2026-04-21T18:47:44.885" v="27031" actId="12269"/>
          <ac:graphicFrameMkLst>
            <pc:docMk/>
            <pc:sldMk cId="3846486731" sldId="722"/>
            <ac:graphicFrameMk id="6" creationId="{918F16A4-33BD-FA69-EA21-F064A132C68C}"/>
          </ac:graphicFrameMkLst>
        </pc:graphicFrameChg>
      </pc:sldChg>
      <pc:sldChg chg="addSp delSp modSp add mod ord">
        <pc:chgData name="Stéphanie Piché (CISSSO DSMD)" userId="94425cff-3b99-4755-bf4f-490de5294413" providerId="ADAL" clId="{E3C4DCD8-073E-4413-8C00-C3CEF8FCC046}" dt="2026-04-21T20:09:14.691" v="28158" actId="20577"/>
        <pc:sldMkLst>
          <pc:docMk/>
          <pc:sldMk cId="3780274353" sldId="723"/>
        </pc:sldMkLst>
        <pc:spChg chg="mod">
          <ac:chgData name="Stéphanie Piché (CISSSO DSMD)" userId="94425cff-3b99-4755-bf4f-490de5294413" providerId="ADAL" clId="{E3C4DCD8-073E-4413-8C00-C3CEF8FCC046}" dt="2026-04-21T20:09:14.691" v="28158" actId="20577"/>
          <ac:spMkLst>
            <pc:docMk/>
            <pc:sldMk cId="3780274353" sldId="723"/>
            <ac:spMk id="6" creationId="{5546A380-BEE3-59A5-865B-18BC8BF37A33}"/>
          </ac:spMkLst>
        </pc:spChg>
        <pc:picChg chg="add mod">
          <ac:chgData name="Stéphanie Piché (CISSSO DSMD)" userId="94425cff-3b99-4755-bf4f-490de5294413" providerId="ADAL" clId="{E3C4DCD8-073E-4413-8C00-C3CEF8FCC046}" dt="2026-04-21T20:03:23.703" v="28057" actId="1076"/>
          <ac:picMkLst>
            <pc:docMk/>
            <pc:sldMk cId="3780274353" sldId="723"/>
            <ac:picMk id="3" creationId="{35208F1E-C3BB-DBD6-F7E0-EEE5EF9E55D7}"/>
          </ac:picMkLst>
        </pc:picChg>
      </pc:sldChg>
      <pc:sldChg chg="delSp modSp add mod ord">
        <pc:chgData name="Stéphanie Piché (CISSSO DSMD)" userId="94425cff-3b99-4755-bf4f-490de5294413" providerId="ADAL" clId="{E3C4DCD8-073E-4413-8C00-C3CEF8FCC046}" dt="2026-04-21T20:08:55.409" v="28154" actId="6549"/>
        <pc:sldMkLst>
          <pc:docMk/>
          <pc:sldMk cId="4115864364" sldId="724"/>
        </pc:sldMkLst>
        <pc:spChg chg="mod">
          <ac:chgData name="Stéphanie Piché (CISSSO DSMD)" userId="94425cff-3b99-4755-bf4f-490de5294413" providerId="ADAL" clId="{E3C4DCD8-073E-4413-8C00-C3CEF8FCC046}" dt="2026-04-21T20:08:55.409" v="28154" actId="6549"/>
          <ac:spMkLst>
            <pc:docMk/>
            <pc:sldMk cId="4115864364" sldId="724"/>
            <ac:spMk id="6" creationId="{FCD2137F-6E23-F5F6-7897-341AFBF57DF3}"/>
          </ac:spMkLst>
        </pc:spChg>
      </pc:sldChg>
      <pc:sldChg chg="new">
        <pc:chgData name="Stéphanie Piché (CISSSO DSMD)" userId="94425cff-3b99-4755-bf4f-490de5294413" providerId="ADAL" clId="{E3C4DCD8-073E-4413-8C00-C3CEF8FCC046}" dt="2026-04-23T14:47:39.520" v="28620" actId="680"/>
        <pc:sldMkLst>
          <pc:docMk/>
          <pc:sldMk cId="889997861" sldId="727"/>
        </pc:sldMkLst>
      </pc:sldChg>
      <pc:sldChg chg="addSp delSp modSp add del mod">
        <pc:chgData name="Stéphanie Piché (CISSSO DSMD)" userId="94425cff-3b99-4755-bf4f-490de5294413" providerId="ADAL" clId="{E3C4DCD8-073E-4413-8C00-C3CEF8FCC046}" dt="2026-04-23T17:53:39.703" v="29184" actId="47"/>
        <pc:sldMkLst>
          <pc:docMk/>
          <pc:sldMk cId="2560227624" sldId="728"/>
        </pc:sldMkLst>
        <pc:spChg chg="add del mod">
          <ac:chgData name="Stéphanie Piché (CISSSO DSMD)" userId="94425cff-3b99-4755-bf4f-490de5294413" providerId="ADAL" clId="{E3C4DCD8-073E-4413-8C00-C3CEF8FCC046}" dt="2026-04-23T17:38:36.797" v="28672" actId="6549"/>
          <ac:spMkLst>
            <pc:docMk/>
            <pc:sldMk cId="2560227624" sldId="728"/>
            <ac:spMk id="3" creationId="{F3AB2B62-2DD9-05E3-EBA3-8DBBD9B21BDE}"/>
          </ac:spMkLst>
        </pc:spChg>
        <pc:spChg chg="add del mod">
          <ac:chgData name="Stéphanie Piché (CISSSO DSMD)" userId="94425cff-3b99-4755-bf4f-490de5294413" providerId="ADAL" clId="{E3C4DCD8-073E-4413-8C00-C3CEF8FCC046}" dt="2026-04-23T17:38:29.273" v="28669" actId="478"/>
          <ac:spMkLst>
            <pc:docMk/>
            <pc:sldMk cId="2560227624" sldId="728"/>
            <ac:spMk id="6" creationId="{BDF59A9F-0D1A-2224-F2BF-410C129ED85F}"/>
          </ac:spMkLst>
        </pc:spChg>
        <pc:spChg chg="del">
          <ac:chgData name="Stéphanie Piché (CISSSO DSMD)" userId="94425cff-3b99-4755-bf4f-490de5294413" providerId="ADAL" clId="{E3C4DCD8-073E-4413-8C00-C3CEF8FCC046}" dt="2026-04-23T17:38:12.010" v="28663" actId="478"/>
          <ac:spMkLst>
            <pc:docMk/>
            <pc:sldMk cId="2560227624" sldId="728"/>
            <ac:spMk id="7" creationId="{27C82F10-7076-5505-DF35-F7355EB18F82}"/>
          </ac:spMkLst>
        </pc:spChg>
        <pc:spChg chg="del">
          <ac:chgData name="Stéphanie Piché (CISSSO DSMD)" userId="94425cff-3b99-4755-bf4f-490de5294413" providerId="ADAL" clId="{E3C4DCD8-073E-4413-8C00-C3CEF8FCC046}" dt="2026-04-23T17:38:21.002" v="28667" actId="478"/>
          <ac:spMkLst>
            <pc:docMk/>
            <pc:sldMk cId="2560227624" sldId="728"/>
            <ac:spMk id="18" creationId="{FBB169F7-9380-37A7-C334-CD4B3BC45E43}"/>
          </ac:spMkLst>
        </pc:spChg>
        <pc:picChg chg="del">
          <ac:chgData name="Stéphanie Piché (CISSSO DSMD)" userId="94425cff-3b99-4755-bf4f-490de5294413" providerId="ADAL" clId="{E3C4DCD8-073E-4413-8C00-C3CEF8FCC046}" dt="2026-04-23T17:38:10.612" v="28662" actId="478"/>
          <ac:picMkLst>
            <pc:docMk/>
            <pc:sldMk cId="2560227624" sldId="728"/>
            <ac:picMk id="5" creationId="{A84618E8-3DA8-3E32-F66E-D9ADBAA0D164}"/>
          </ac:picMkLst>
        </pc:picChg>
        <pc:picChg chg="add mod">
          <ac:chgData name="Stéphanie Piché (CISSSO DSMD)" userId="94425cff-3b99-4755-bf4f-490de5294413" providerId="ADAL" clId="{E3C4DCD8-073E-4413-8C00-C3CEF8FCC046}" dt="2026-04-23T17:39:15.122" v="28677" actId="1076"/>
          <ac:picMkLst>
            <pc:docMk/>
            <pc:sldMk cId="2560227624" sldId="728"/>
            <ac:picMk id="9" creationId="{3366759A-F6DF-14CD-21C2-8E2C8EE14F92}"/>
          </ac:picMkLst>
        </pc:picChg>
        <pc:picChg chg="del">
          <ac:chgData name="Stéphanie Piché (CISSSO DSMD)" userId="94425cff-3b99-4755-bf4f-490de5294413" providerId="ADAL" clId="{E3C4DCD8-073E-4413-8C00-C3CEF8FCC046}" dt="2026-04-23T17:38:19.620" v="28666" actId="478"/>
          <ac:picMkLst>
            <pc:docMk/>
            <pc:sldMk cId="2560227624" sldId="728"/>
            <ac:picMk id="16" creationId="{2126CDB6-9647-6F96-BA7D-8F70F12FB34E}"/>
          </ac:picMkLst>
        </pc:picChg>
      </pc:sldChg>
      <pc:sldChg chg="addSp delSp modSp add mod">
        <pc:chgData name="Stéphanie Piché (CISSSO DSMD)" userId="94425cff-3b99-4755-bf4f-490de5294413" providerId="ADAL" clId="{E3C4DCD8-073E-4413-8C00-C3CEF8FCC046}" dt="2026-04-23T17:53:20.327" v="29182" actId="1076"/>
        <pc:sldMkLst>
          <pc:docMk/>
          <pc:sldMk cId="2992397968" sldId="729"/>
        </pc:sldMkLst>
        <pc:spChg chg="mod">
          <ac:chgData name="Stéphanie Piché (CISSSO DSMD)" userId="94425cff-3b99-4755-bf4f-490de5294413" providerId="ADAL" clId="{E3C4DCD8-073E-4413-8C00-C3CEF8FCC046}" dt="2026-04-23T17:48:35.474" v="29131" actId="1076"/>
          <ac:spMkLst>
            <pc:docMk/>
            <pc:sldMk cId="2992397968" sldId="729"/>
            <ac:spMk id="3" creationId="{AF880980-0158-F55D-BED8-47C540B22448}"/>
          </ac:spMkLst>
        </pc:spChg>
        <pc:spChg chg="add mod">
          <ac:chgData name="Stéphanie Piché (CISSSO DSMD)" userId="94425cff-3b99-4755-bf4f-490de5294413" providerId="ADAL" clId="{E3C4DCD8-073E-4413-8C00-C3CEF8FCC046}" dt="2026-04-23T17:49:11.947" v="29142" actId="14100"/>
          <ac:spMkLst>
            <pc:docMk/>
            <pc:sldMk cId="2992397968" sldId="729"/>
            <ac:spMk id="4" creationId="{FBD63C15-2456-C362-6865-E2ECAEB4375A}"/>
          </ac:spMkLst>
        </pc:spChg>
        <pc:spChg chg="add del mod">
          <ac:chgData name="Stéphanie Piché (CISSSO DSMD)" userId="94425cff-3b99-4755-bf4f-490de5294413" providerId="ADAL" clId="{E3C4DCD8-073E-4413-8C00-C3CEF8FCC046}" dt="2026-04-23T17:53:13.145" v="29181" actId="478"/>
          <ac:spMkLst>
            <pc:docMk/>
            <pc:sldMk cId="2992397968" sldId="729"/>
            <ac:spMk id="5" creationId="{13909A0A-9CBD-DB47-732C-EB88386FF61A}"/>
          </ac:spMkLst>
        </pc:spChg>
        <pc:spChg chg="add mod">
          <ac:chgData name="Stéphanie Piché (CISSSO DSMD)" userId="94425cff-3b99-4755-bf4f-490de5294413" providerId="ADAL" clId="{E3C4DCD8-073E-4413-8C00-C3CEF8FCC046}" dt="2026-04-23T17:51:21.697" v="29168" actId="14100"/>
          <ac:spMkLst>
            <pc:docMk/>
            <pc:sldMk cId="2992397968" sldId="729"/>
            <ac:spMk id="6" creationId="{832D378B-19BD-5C00-1989-48A9391AD595}"/>
          </ac:spMkLst>
        </pc:spChg>
        <pc:spChg chg="add del">
          <ac:chgData name="Stéphanie Piché (CISSSO DSMD)" userId="94425cff-3b99-4755-bf4f-490de5294413" providerId="ADAL" clId="{E3C4DCD8-073E-4413-8C00-C3CEF8FCC046}" dt="2026-04-23T17:52:07.995" v="29170" actId="478"/>
          <ac:spMkLst>
            <pc:docMk/>
            <pc:sldMk cId="2992397968" sldId="729"/>
            <ac:spMk id="10" creationId="{6C4E6E5B-A68C-0EA8-9DB2-65560F11144C}"/>
          </ac:spMkLst>
        </pc:spChg>
        <pc:spChg chg="add mod">
          <ac:chgData name="Stéphanie Piché (CISSSO DSMD)" userId="94425cff-3b99-4755-bf4f-490de5294413" providerId="ADAL" clId="{E3C4DCD8-073E-4413-8C00-C3CEF8FCC046}" dt="2026-04-23T17:53:20.327" v="29182" actId="1076"/>
          <ac:spMkLst>
            <pc:docMk/>
            <pc:sldMk cId="2992397968" sldId="729"/>
            <ac:spMk id="12" creationId="{2A8723BD-EB82-7D3A-0471-9A2A3BE1E562}"/>
          </ac:spMkLst>
        </pc:spChg>
        <pc:picChg chg="add mod">
          <ac:chgData name="Stéphanie Piché (CISSSO DSMD)" userId="94425cff-3b99-4755-bf4f-490de5294413" providerId="ADAL" clId="{E3C4DCD8-073E-4413-8C00-C3CEF8FCC046}" dt="2026-04-23T17:50:58.929" v="29158" actId="1036"/>
          <ac:picMkLst>
            <pc:docMk/>
            <pc:sldMk cId="2992397968" sldId="729"/>
            <ac:picMk id="8" creationId="{15DB46D1-46EC-A7A6-C5EA-7185F7DC608B}"/>
          </ac:picMkLst>
        </pc:picChg>
        <pc:picChg chg="del mod">
          <ac:chgData name="Stéphanie Piché (CISSSO DSMD)" userId="94425cff-3b99-4755-bf4f-490de5294413" providerId="ADAL" clId="{E3C4DCD8-073E-4413-8C00-C3CEF8FCC046}" dt="2026-04-23T17:47:33.936" v="29125" actId="478"/>
          <ac:picMkLst>
            <pc:docMk/>
            <pc:sldMk cId="2992397968" sldId="729"/>
            <ac:picMk id="9" creationId="{ACB8A6A9-B6C8-9060-1295-A04F4775206D}"/>
          </ac:picMkLst>
        </pc:picChg>
        <pc:picChg chg="mod">
          <ac:chgData name="Stéphanie Piché (CISSSO DSMD)" userId="94425cff-3b99-4755-bf4f-490de5294413" providerId="ADAL" clId="{E3C4DCD8-073E-4413-8C00-C3CEF8FCC046}" dt="2026-04-23T17:48:31.126" v="29130"/>
          <ac:picMkLst>
            <pc:docMk/>
            <pc:sldMk cId="2992397968" sldId="729"/>
            <ac:picMk id="11" creationId="{371ACAC9-9478-BB5B-5935-8295CB963672}"/>
          </ac:picMkLst>
        </pc:picChg>
      </pc:sldChg>
      <pc:sldChg chg="addSp delSp modSp add del mod">
        <pc:chgData name="Stéphanie Piché (CISSSO DSMD)" userId="94425cff-3b99-4755-bf4f-490de5294413" providerId="ADAL" clId="{E3C4DCD8-073E-4413-8C00-C3CEF8FCC046}" dt="2026-04-23T18:58:53.692" v="31120" actId="47"/>
        <pc:sldMkLst>
          <pc:docMk/>
          <pc:sldMk cId="3888986696" sldId="730"/>
        </pc:sldMkLst>
        <pc:spChg chg="del">
          <ac:chgData name="Stéphanie Piché (CISSSO DSMD)" userId="94425cff-3b99-4755-bf4f-490de5294413" providerId="ADAL" clId="{E3C4DCD8-073E-4413-8C00-C3CEF8FCC046}" dt="2026-04-23T17:55:09.566" v="29198" actId="478"/>
          <ac:spMkLst>
            <pc:docMk/>
            <pc:sldMk cId="3888986696" sldId="730"/>
            <ac:spMk id="3" creationId="{0201DD34-7384-F708-3C04-AFC2D0EB8ABE}"/>
          </ac:spMkLst>
        </pc:spChg>
        <pc:spChg chg="mod">
          <ac:chgData name="Stéphanie Piché (CISSSO DSMD)" userId="94425cff-3b99-4755-bf4f-490de5294413" providerId="ADAL" clId="{E3C4DCD8-073E-4413-8C00-C3CEF8FCC046}" dt="2026-04-23T18:18:00.241" v="30445" actId="1076"/>
          <ac:spMkLst>
            <pc:docMk/>
            <pc:sldMk cId="3888986696" sldId="730"/>
            <ac:spMk id="4" creationId="{BBF9005C-A6A2-87DF-B657-21AEC0A75B37}"/>
          </ac:spMkLst>
        </pc:spChg>
        <pc:spChg chg="add del mod">
          <ac:chgData name="Stéphanie Piché (CISSSO DSMD)" userId="94425cff-3b99-4755-bf4f-490de5294413" providerId="ADAL" clId="{E3C4DCD8-073E-4413-8C00-C3CEF8FCC046}" dt="2026-04-23T18:03:09.387" v="29364" actId="478"/>
          <ac:spMkLst>
            <pc:docMk/>
            <pc:sldMk cId="3888986696" sldId="730"/>
            <ac:spMk id="5" creationId="{B37089AE-AD97-8725-80F4-63232AE8A8E3}"/>
          </ac:spMkLst>
        </pc:spChg>
        <pc:spChg chg="mod">
          <ac:chgData name="Stéphanie Piché (CISSSO DSMD)" userId="94425cff-3b99-4755-bf4f-490de5294413" providerId="ADAL" clId="{E3C4DCD8-073E-4413-8C00-C3CEF8FCC046}" dt="2026-04-23T18:42:50.783" v="30789" actId="1076"/>
          <ac:spMkLst>
            <pc:docMk/>
            <pc:sldMk cId="3888986696" sldId="730"/>
            <ac:spMk id="6" creationId="{9807D053-E233-D306-F720-94C0BB53543F}"/>
          </ac:spMkLst>
        </pc:spChg>
        <pc:spChg chg="add mod">
          <ac:chgData name="Stéphanie Piché (CISSSO DSMD)" userId="94425cff-3b99-4755-bf4f-490de5294413" providerId="ADAL" clId="{E3C4DCD8-073E-4413-8C00-C3CEF8FCC046}" dt="2026-04-23T18:37:33.561" v="30691" actId="2711"/>
          <ac:spMkLst>
            <pc:docMk/>
            <pc:sldMk cId="3888986696" sldId="730"/>
            <ac:spMk id="7" creationId="{D8BF7A44-4316-B371-4478-5374564B3897}"/>
          </ac:spMkLst>
        </pc:spChg>
        <pc:spChg chg="add del mod">
          <ac:chgData name="Stéphanie Piché (CISSSO DSMD)" userId="94425cff-3b99-4755-bf4f-490de5294413" providerId="ADAL" clId="{E3C4DCD8-073E-4413-8C00-C3CEF8FCC046}" dt="2026-04-23T18:18:59.977" v="30457" actId="478"/>
          <ac:spMkLst>
            <pc:docMk/>
            <pc:sldMk cId="3888986696" sldId="730"/>
            <ac:spMk id="9" creationId="{7A13C998-037A-FF52-A858-74789D626604}"/>
          </ac:spMkLst>
        </pc:spChg>
        <pc:spChg chg="add mod">
          <ac:chgData name="Stéphanie Piché (CISSSO DSMD)" userId="94425cff-3b99-4755-bf4f-490de5294413" providerId="ADAL" clId="{E3C4DCD8-073E-4413-8C00-C3CEF8FCC046}" dt="2026-04-23T18:42:51.303" v="30790" actId="1076"/>
          <ac:spMkLst>
            <pc:docMk/>
            <pc:sldMk cId="3888986696" sldId="730"/>
            <ac:spMk id="10" creationId="{4795FC02-AD88-4C28-969E-2F697119C9B4}"/>
          </ac:spMkLst>
        </pc:spChg>
        <pc:spChg chg="mod">
          <ac:chgData name="Stéphanie Piché (CISSSO DSMD)" userId="94425cff-3b99-4755-bf4f-490de5294413" providerId="ADAL" clId="{E3C4DCD8-073E-4413-8C00-C3CEF8FCC046}" dt="2026-04-23T18:42:22.451" v="30786" actId="2711"/>
          <ac:spMkLst>
            <pc:docMk/>
            <pc:sldMk cId="3888986696" sldId="730"/>
            <ac:spMk id="12" creationId="{B97D8146-F8C8-9A13-16F7-35742FFB071D}"/>
          </ac:spMkLst>
        </pc:spChg>
        <pc:spChg chg="add mod">
          <ac:chgData name="Stéphanie Piché (CISSSO DSMD)" userId="94425cff-3b99-4755-bf4f-490de5294413" providerId="ADAL" clId="{E3C4DCD8-073E-4413-8C00-C3CEF8FCC046}" dt="2026-04-23T18:42:03.936" v="30784" actId="1076"/>
          <ac:spMkLst>
            <pc:docMk/>
            <pc:sldMk cId="3888986696" sldId="730"/>
            <ac:spMk id="13" creationId="{6CF87B84-5EBA-39C6-E679-3D09E96266F5}"/>
          </ac:spMkLst>
        </pc:spChg>
        <pc:spChg chg="add mod">
          <ac:chgData name="Stéphanie Piché (CISSSO DSMD)" userId="94425cff-3b99-4755-bf4f-490de5294413" providerId="ADAL" clId="{E3C4DCD8-073E-4413-8C00-C3CEF8FCC046}" dt="2026-04-23T18:41:28.223" v="30780" actId="1035"/>
          <ac:spMkLst>
            <pc:docMk/>
            <pc:sldMk cId="3888986696" sldId="730"/>
            <ac:spMk id="14" creationId="{F7CBC4E9-752E-6E65-5294-BCA24062B31F}"/>
          </ac:spMkLst>
        </pc:spChg>
        <pc:spChg chg="add mod">
          <ac:chgData name="Stéphanie Piché (CISSSO DSMD)" userId="94425cff-3b99-4755-bf4f-490de5294413" providerId="ADAL" clId="{E3C4DCD8-073E-4413-8C00-C3CEF8FCC046}" dt="2026-04-23T18:31:20.213" v="30683" actId="207"/>
          <ac:spMkLst>
            <pc:docMk/>
            <pc:sldMk cId="3888986696" sldId="730"/>
            <ac:spMk id="17" creationId="{996A79D9-8CF2-001C-5160-DE32F62C76F8}"/>
          </ac:spMkLst>
        </pc:spChg>
        <pc:picChg chg="del">
          <ac:chgData name="Stéphanie Piché (CISSSO DSMD)" userId="94425cff-3b99-4755-bf4f-490de5294413" providerId="ADAL" clId="{E3C4DCD8-073E-4413-8C00-C3CEF8FCC046}" dt="2026-04-23T17:56:31.593" v="29205" actId="478"/>
          <ac:picMkLst>
            <pc:docMk/>
            <pc:sldMk cId="3888986696" sldId="730"/>
            <ac:picMk id="8" creationId="{DF64B7DA-A0A5-CEF5-B07D-BC5B4DA35DB5}"/>
          </ac:picMkLst>
        </pc:picChg>
        <pc:picChg chg="del">
          <ac:chgData name="Stéphanie Piché (CISSSO DSMD)" userId="94425cff-3b99-4755-bf4f-490de5294413" providerId="ADAL" clId="{E3C4DCD8-073E-4413-8C00-C3CEF8FCC046}" dt="2026-04-23T17:55:10.298" v="29199" actId="478"/>
          <ac:picMkLst>
            <pc:docMk/>
            <pc:sldMk cId="3888986696" sldId="730"/>
            <ac:picMk id="11" creationId="{8A13FB76-8C31-856D-D100-24A50876CC3A}"/>
          </ac:picMkLst>
        </pc:picChg>
        <pc:picChg chg="add mod">
          <ac:chgData name="Stéphanie Piché (CISSSO DSMD)" userId="94425cff-3b99-4755-bf4f-490de5294413" providerId="ADAL" clId="{E3C4DCD8-073E-4413-8C00-C3CEF8FCC046}" dt="2026-04-23T18:21:57.485" v="30463" actId="1076"/>
          <ac:picMkLst>
            <pc:docMk/>
            <pc:sldMk cId="3888986696" sldId="730"/>
            <ac:picMk id="16" creationId="{B9396498-22DA-A45F-4AEF-B726E47D1F73}"/>
          </ac:picMkLst>
        </pc:picChg>
      </pc:sldChg>
      <pc:sldChg chg="addSp modSp add del mod">
        <pc:chgData name="Stéphanie Piché (CISSSO DSMD)" userId="94425cff-3b99-4755-bf4f-490de5294413" providerId="ADAL" clId="{E3C4DCD8-073E-4413-8C00-C3CEF8FCC046}" dt="2026-04-23T18:58:56.392" v="31121" actId="47"/>
        <pc:sldMkLst>
          <pc:docMk/>
          <pc:sldMk cId="3648011505" sldId="732"/>
        </pc:sldMkLst>
        <pc:spChg chg="add mod">
          <ac:chgData name="Stéphanie Piché (CISSSO DSMD)" userId="94425cff-3b99-4755-bf4f-490de5294413" providerId="ADAL" clId="{E3C4DCD8-073E-4413-8C00-C3CEF8FCC046}" dt="2026-04-23T18:49:48.672" v="31063" actId="14100"/>
          <ac:spMkLst>
            <pc:docMk/>
            <pc:sldMk cId="3648011505" sldId="732"/>
            <ac:spMk id="3" creationId="{2FDAD5A2-F3F4-6E16-2C6C-5B8BA7D5F59B}"/>
          </ac:spMkLst>
        </pc:spChg>
        <pc:spChg chg="mod">
          <ac:chgData name="Stéphanie Piché (CISSSO DSMD)" userId="94425cff-3b99-4755-bf4f-490de5294413" providerId="ADAL" clId="{E3C4DCD8-073E-4413-8C00-C3CEF8FCC046}" dt="2026-04-23T18:51:58.402" v="31078" actId="207"/>
          <ac:spMkLst>
            <pc:docMk/>
            <pc:sldMk cId="3648011505" sldId="732"/>
            <ac:spMk id="4" creationId="{77B086F3-7EBE-12F0-EC06-BD7A3D00B72F}"/>
          </ac:spMkLst>
        </pc:spChg>
        <pc:spChg chg="add mod">
          <ac:chgData name="Stéphanie Piché (CISSSO DSMD)" userId="94425cff-3b99-4755-bf4f-490de5294413" providerId="ADAL" clId="{E3C4DCD8-073E-4413-8C00-C3CEF8FCC046}" dt="2026-04-23T18:53:11.644" v="31087" actId="14100"/>
          <ac:spMkLst>
            <pc:docMk/>
            <pc:sldMk cId="3648011505" sldId="732"/>
            <ac:spMk id="5" creationId="{43EC398B-F251-4410-827C-C4E9336CA3E0}"/>
          </ac:spMkLst>
        </pc:spChg>
        <pc:spChg chg="mod">
          <ac:chgData name="Stéphanie Piché (CISSSO DSMD)" userId="94425cff-3b99-4755-bf4f-490de5294413" providerId="ADAL" clId="{E3C4DCD8-073E-4413-8C00-C3CEF8FCC046}" dt="2026-04-23T18:45:12.497" v="30802" actId="207"/>
          <ac:spMkLst>
            <pc:docMk/>
            <pc:sldMk cId="3648011505" sldId="732"/>
            <ac:spMk id="6" creationId="{EDD1D14B-6457-8B11-7593-19DDC10027EE}"/>
          </ac:spMkLst>
        </pc:spChg>
        <pc:spChg chg="mod">
          <ac:chgData name="Stéphanie Piché (CISSSO DSMD)" userId="94425cff-3b99-4755-bf4f-490de5294413" providerId="ADAL" clId="{E3C4DCD8-073E-4413-8C00-C3CEF8FCC046}" dt="2026-04-23T18:49:02.313" v="31053" actId="1076"/>
          <ac:spMkLst>
            <pc:docMk/>
            <pc:sldMk cId="3648011505" sldId="732"/>
            <ac:spMk id="7" creationId="{A1E5D9BA-CDFB-CBCE-A82A-0C916C00CFB1}"/>
          </ac:spMkLst>
        </pc:spChg>
        <pc:spChg chg="add mod">
          <ac:chgData name="Stéphanie Piché (CISSSO DSMD)" userId="94425cff-3b99-4755-bf4f-490de5294413" providerId="ADAL" clId="{E3C4DCD8-073E-4413-8C00-C3CEF8FCC046}" dt="2026-04-23T18:49:54.444" v="31065" actId="1076"/>
          <ac:spMkLst>
            <pc:docMk/>
            <pc:sldMk cId="3648011505" sldId="732"/>
            <ac:spMk id="8" creationId="{2FEDFFDF-50A9-B806-35A4-62DFB2FD2B14}"/>
          </ac:spMkLst>
        </pc:spChg>
        <pc:spChg chg="mod">
          <ac:chgData name="Stéphanie Piché (CISSSO DSMD)" userId="94425cff-3b99-4755-bf4f-490de5294413" providerId="ADAL" clId="{E3C4DCD8-073E-4413-8C00-C3CEF8FCC046}" dt="2026-04-23T18:44:30.235" v="30799" actId="14100"/>
          <ac:spMkLst>
            <pc:docMk/>
            <pc:sldMk cId="3648011505" sldId="732"/>
            <ac:spMk id="10" creationId="{92C3984C-770A-A668-5D06-CEDDB33F8240}"/>
          </ac:spMkLst>
        </pc:spChg>
        <pc:spChg chg="mod">
          <ac:chgData name="Stéphanie Piché (CISSSO DSMD)" userId="94425cff-3b99-4755-bf4f-490de5294413" providerId="ADAL" clId="{E3C4DCD8-073E-4413-8C00-C3CEF8FCC046}" dt="2026-04-23T18:45:30.426" v="30804" actId="114"/>
          <ac:spMkLst>
            <pc:docMk/>
            <pc:sldMk cId="3648011505" sldId="732"/>
            <ac:spMk id="13" creationId="{8F25F784-94E4-3833-6BCC-E2E31EEB1D90}"/>
          </ac:spMkLst>
        </pc:spChg>
        <pc:spChg chg="mod">
          <ac:chgData name="Stéphanie Piché (CISSSO DSMD)" userId="94425cff-3b99-4755-bf4f-490de5294413" providerId="ADAL" clId="{E3C4DCD8-073E-4413-8C00-C3CEF8FCC046}" dt="2026-04-23T18:48:59.405" v="31052" actId="1076"/>
          <ac:spMkLst>
            <pc:docMk/>
            <pc:sldMk cId="3648011505" sldId="732"/>
            <ac:spMk id="17" creationId="{778140FF-8757-80E8-1A97-E4099022E827}"/>
          </ac:spMkLst>
        </pc:spChg>
        <pc:picChg chg="add mod">
          <ac:chgData name="Stéphanie Piché (CISSSO DSMD)" userId="94425cff-3b99-4755-bf4f-490de5294413" providerId="ADAL" clId="{E3C4DCD8-073E-4413-8C00-C3CEF8FCC046}" dt="2026-04-23T18:52:02.205" v="31079" actId="207"/>
          <ac:picMkLst>
            <pc:docMk/>
            <pc:sldMk cId="3648011505" sldId="732"/>
            <ac:picMk id="11" creationId="{5262F2E2-B683-5F40-24C2-43A92A68C743}"/>
          </ac:picMkLst>
        </pc:picChg>
        <pc:picChg chg="add mod">
          <ac:chgData name="Stéphanie Piché (CISSSO DSMD)" userId="94425cff-3b99-4755-bf4f-490de5294413" providerId="ADAL" clId="{E3C4DCD8-073E-4413-8C00-C3CEF8FCC046}" dt="2026-04-23T18:51:51.739" v="31076" actId="207"/>
          <ac:picMkLst>
            <pc:docMk/>
            <pc:sldMk cId="3648011505" sldId="732"/>
            <ac:picMk id="18" creationId="{E08C550C-A4AC-C37D-CA16-3B05A9B11C34}"/>
          </ac:picMkLst>
        </pc:picChg>
        <pc:picChg chg="add mod">
          <ac:chgData name="Stéphanie Piché (CISSSO DSMD)" userId="94425cff-3b99-4755-bf4f-490de5294413" providerId="ADAL" clId="{E3C4DCD8-073E-4413-8C00-C3CEF8FCC046}" dt="2026-04-23T18:51:49.599" v="31075" actId="207"/>
          <ac:picMkLst>
            <pc:docMk/>
            <pc:sldMk cId="3648011505" sldId="732"/>
            <ac:picMk id="20" creationId="{7FC8CCB6-BD93-0447-B4EC-432DEC6F8264}"/>
          </ac:picMkLst>
        </pc:picChg>
      </pc:sldChg>
      <pc:sldChg chg="modSp add del mod">
        <pc:chgData name="Stéphanie Piché (CISSSO DSMD)" userId="94425cff-3b99-4755-bf4f-490de5294413" providerId="ADAL" clId="{E3C4DCD8-073E-4413-8C00-C3CEF8FCC046}" dt="2026-04-23T18:41:18.332" v="30779" actId="47"/>
        <pc:sldMkLst>
          <pc:docMk/>
          <pc:sldMk cId="4248445544" sldId="732"/>
        </pc:sldMkLst>
        <pc:spChg chg="mod">
          <ac:chgData name="Stéphanie Piché (CISSSO DSMD)" userId="94425cff-3b99-4755-bf4f-490de5294413" providerId="ADAL" clId="{E3C4DCD8-073E-4413-8C00-C3CEF8FCC046}" dt="2026-04-23T18:41:15.131" v="30778" actId="207"/>
          <ac:spMkLst>
            <pc:docMk/>
            <pc:sldMk cId="4248445544" sldId="732"/>
            <ac:spMk id="4" creationId="{BDCEA0DC-358D-603D-1F46-A6D2170BD9FD}"/>
          </ac:spMkLst>
        </pc:spChg>
      </pc:sldChg>
      <pc:sldChg chg="modSp add mod">
        <pc:chgData name="Stéphanie Piché (CISSSO DSMD)" userId="94425cff-3b99-4755-bf4f-490de5294413" providerId="ADAL" clId="{E3C4DCD8-073E-4413-8C00-C3CEF8FCC046}" dt="2026-04-23T18:56:57.607" v="31119" actId="1076"/>
        <pc:sldMkLst>
          <pc:docMk/>
          <pc:sldMk cId="215469512" sldId="735"/>
        </pc:sldMkLst>
        <pc:spChg chg="mod">
          <ac:chgData name="Stéphanie Piché (CISSSO DSMD)" userId="94425cff-3b99-4755-bf4f-490de5294413" providerId="ADAL" clId="{E3C4DCD8-073E-4413-8C00-C3CEF8FCC046}" dt="2026-04-23T18:55:18.631" v="31103" actId="121"/>
          <ac:spMkLst>
            <pc:docMk/>
            <pc:sldMk cId="215469512" sldId="735"/>
            <ac:spMk id="3" creationId="{F8E58046-186B-0EA2-EBC7-6D697645B9BB}"/>
          </ac:spMkLst>
        </pc:spChg>
        <pc:spChg chg="mod">
          <ac:chgData name="Stéphanie Piché (CISSSO DSMD)" userId="94425cff-3b99-4755-bf4f-490de5294413" providerId="ADAL" clId="{E3C4DCD8-073E-4413-8C00-C3CEF8FCC046}" dt="2026-04-23T18:56:02.059" v="31112" actId="14100"/>
          <ac:spMkLst>
            <pc:docMk/>
            <pc:sldMk cId="215469512" sldId="735"/>
            <ac:spMk id="4" creationId="{098C9206-8479-3774-B6B0-88874F6FB465}"/>
          </ac:spMkLst>
        </pc:spChg>
        <pc:spChg chg="mod">
          <ac:chgData name="Stéphanie Piché (CISSSO DSMD)" userId="94425cff-3b99-4755-bf4f-490de5294413" providerId="ADAL" clId="{E3C4DCD8-073E-4413-8C00-C3CEF8FCC046}" dt="2026-04-23T18:55:31.017" v="31106" actId="1076"/>
          <ac:spMkLst>
            <pc:docMk/>
            <pc:sldMk cId="215469512" sldId="735"/>
            <ac:spMk id="5" creationId="{5580F24E-8F53-1778-9673-97C078A49052}"/>
          </ac:spMkLst>
        </pc:spChg>
        <pc:spChg chg="mod">
          <ac:chgData name="Stéphanie Piché (CISSSO DSMD)" userId="94425cff-3b99-4755-bf4f-490de5294413" providerId="ADAL" clId="{E3C4DCD8-073E-4413-8C00-C3CEF8FCC046}" dt="2026-04-23T18:56:54.222" v="31118" actId="1076"/>
          <ac:spMkLst>
            <pc:docMk/>
            <pc:sldMk cId="215469512" sldId="735"/>
            <ac:spMk id="6" creationId="{1206A845-1B5A-B24C-77B2-DED7024918CD}"/>
          </ac:spMkLst>
        </pc:spChg>
        <pc:spChg chg="mod">
          <ac:chgData name="Stéphanie Piché (CISSSO DSMD)" userId="94425cff-3b99-4755-bf4f-490de5294413" providerId="ADAL" clId="{E3C4DCD8-073E-4413-8C00-C3CEF8FCC046}" dt="2026-04-23T18:55:23.915" v="31104" actId="121"/>
          <ac:spMkLst>
            <pc:docMk/>
            <pc:sldMk cId="215469512" sldId="735"/>
            <ac:spMk id="8" creationId="{5B7C80DE-B83E-A577-DEB2-05F8CD3BEF09}"/>
          </ac:spMkLst>
        </pc:spChg>
        <pc:spChg chg="mod">
          <ac:chgData name="Stéphanie Piché (CISSSO DSMD)" userId="94425cff-3b99-4755-bf4f-490de5294413" providerId="ADAL" clId="{E3C4DCD8-073E-4413-8C00-C3CEF8FCC046}" dt="2026-04-23T18:56:42.053" v="31116" actId="1076"/>
          <ac:spMkLst>
            <pc:docMk/>
            <pc:sldMk cId="215469512" sldId="735"/>
            <ac:spMk id="10" creationId="{712B874B-8AF7-8016-23C5-A1019896E9F9}"/>
          </ac:spMkLst>
        </pc:spChg>
        <pc:spChg chg="mod">
          <ac:chgData name="Stéphanie Piché (CISSSO DSMD)" userId="94425cff-3b99-4755-bf4f-490de5294413" providerId="ADAL" clId="{E3C4DCD8-073E-4413-8C00-C3CEF8FCC046}" dt="2026-04-23T18:56:21.286" v="31115" actId="1036"/>
          <ac:spMkLst>
            <pc:docMk/>
            <pc:sldMk cId="215469512" sldId="735"/>
            <ac:spMk id="12" creationId="{AB9C6802-3772-A21B-D037-84CB3847204D}"/>
          </ac:spMkLst>
        </pc:spChg>
        <pc:spChg chg="mod">
          <ac:chgData name="Stéphanie Piché (CISSSO DSMD)" userId="94425cff-3b99-4755-bf4f-490de5294413" providerId="ADAL" clId="{E3C4DCD8-073E-4413-8C00-C3CEF8FCC046}" dt="2026-04-23T18:56:48.857" v="31117" actId="1076"/>
          <ac:spMkLst>
            <pc:docMk/>
            <pc:sldMk cId="215469512" sldId="735"/>
            <ac:spMk id="13" creationId="{6E557E0E-4094-17BD-4861-90625FF1823F}"/>
          </ac:spMkLst>
        </pc:spChg>
        <pc:spChg chg="mod">
          <ac:chgData name="Stéphanie Piché (CISSSO DSMD)" userId="94425cff-3b99-4755-bf4f-490de5294413" providerId="ADAL" clId="{E3C4DCD8-073E-4413-8C00-C3CEF8FCC046}" dt="2026-04-23T18:56:57.607" v="31119" actId="1076"/>
          <ac:spMkLst>
            <pc:docMk/>
            <pc:sldMk cId="215469512" sldId="735"/>
            <ac:spMk id="17" creationId="{CCD18EE3-909B-0509-EA57-0F1F3E7DB804}"/>
          </ac:spMkLst>
        </pc:spChg>
        <pc:picChg chg="mod">
          <ac:chgData name="Stéphanie Piché (CISSSO DSMD)" userId="94425cff-3b99-4755-bf4f-490de5294413" providerId="ADAL" clId="{E3C4DCD8-073E-4413-8C00-C3CEF8FCC046}" dt="2026-04-23T18:55:42.817" v="31110" actId="1076"/>
          <ac:picMkLst>
            <pc:docMk/>
            <pc:sldMk cId="215469512" sldId="735"/>
            <ac:picMk id="11" creationId="{37C08007-E0B1-8F69-62AE-AE37B6115F3B}"/>
          </ac:picMkLst>
        </pc:picChg>
        <pc:picChg chg="mod">
          <ac:chgData name="Stéphanie Piché (CISSSO DSMD)" userId="94425cff-3b99-4755-bf4f-490de5294413" providerId="ADAL" clId="{E3C4DCD8-073E-4413-8C00-C3CEF8FCC046}" dt="2026-04-23T18:55:40.522" v="31109" actId="1076"/>
          <ac:picMkLst>
            <pc:docMk/>
            <pc:sldMk cId="215469512" sldId="735"/>
            <ac:picMk id="18" creationId="{C85A1FCB-1548-8A15-7DE7-6258414EBF1A}"/>
          </ac:picMkLst>
        </pc:picChg>
        <pc:picChg chg="mod">
          <ac:chgData name="Stéphanie Piché (CISSSO DSMD)" userId="94425cff-3b99-4755-bf4f-490de5294413" providerId="ADAL" clId="{E3C4DCD8-073E-4413-8C00-C3CEF8FCC046}" dt="2026-04-23T18:55:38.214" v="31108" actId="1076"/>
          <ac:picMkLst>
            <pc:docMk/>
            <pc:sldMk cId="215469512" sldId="735"/>
            <ac:picMk id="20" creationId="{E5EB229A-AE5F-26D3-7BE0-3664C5E75A3B}"/>
          </ac:picMkLst>
        </pc:picChg>
      </pc:sldChg>
      <pc:sldMasterChg chg="delSldLayout">
        <pc:chgData name="Stéphanie Piché (CISSSO DSMD)" userId="94425cff-3b99-4755-bf4f-490de5294413" providerId="ADAL" clId="{E3C4DCD8-073E-4413-8C00-C3CEF8FCC046}" dt="2026-04-17T12:40:24.624" v="17544" actId="47"/>
        <pc:sldMasterMkLst>
          <pc:docMk/>
          <pc:sldMasterMk cId="0" sldId="2147483648"/>
        </pc:sldMasterMkLst>
      </pc:sldMasterChg>
    </pc:docChg>
  </pc:docChgLst>
  <pc:docChgLst>
    <pc:chgData name="Geneviève Prud'Homme (CISSSO)" userId="S::genevieve.prudhomme@ssss.gouv.qc.ca::6a507d5f-f728-4864-a530-81230953f659" providerId="AD" clId="Web-{13C84AB2-E6B2-E920-E490-675E807F24BC}"/>
    <pc:docChg chg="addSld delSld modSld sldOrd modSection">
      <pc:chgData name="Geneviève Prud'Homme (CISSSO)" userId="S::genevieve.prudhomme@ssss.gouv.qc.ca::6a507d5f-f728-4864-a530-81230953f659" providerId="AD" clId="Web-{13C84AB2-E6B2-E920-E490-675E807F24BC}" dt="2026-04-14T20:19:27.727" v="1566" actId="20577"/>
      <pc:docMkLst>
        <pc:docMk/>
      </pc:docMkLst>
      <pc:sldChg chg="modSp">
        <pc:chgData name="Geneviève Prud'Homme (CISSSO)" userId="S::genevieve.prudhomme@ssss.gouv.qc.ca::6a507d5f-f728-4864-a530-81230953f659" providerId="AD" clId="Web-{13C84AB2-E6B2-E920-E490-675E807F24BC}" dt="2026-04-14T20:02:02.067" v="1055" actId="20577"/>
        <pc:sldMkLst>
          <pc:docMk/>
          <pc:sldMk cId="2418539557" sldId="281"/>
        </pc:sldMkLst>
      </pc:sldChg>
      <pc:sldChg chg="addSp delSp modSp">
        <pc:chgData name="Geneviève Prud'Homme (CISSSO)" userId="S::genevieve.prudhomme@ssss.gouv.qc.ca::6a507d5f-f728-4864-a530-81230953f659" providerId="AD" clId="Web-{13C84AB2-E6B2-E920-E490-675E807F24BC}" dt="2026-04-14T20:16:01.556" v="1532" actId="1076"/>
        <pc:sldMkLst>
          <pc:docMk/>
          <pc:sldMk cId="2114031118" sldId="628"/>
        </pc:sldMkLst>
        <pc:spChg chg="mod">
          <ac:chgData name="Geneviève Prud'Homme (CISSSO)" userId="S::genevieve.prudhomme@ssss.gouv.qc.ca::6a507d5f-f728-4864-a530-81230953f659" providerId="AD" clId="Web-{13C84AB2-E6B2-E920-E490-675E807F24BC}" dt="2026-04-14T19:30:23.368" v="756" actId="20577"/>
          <ac:spMkLst>
            <pc:docMk/>
            <pc:sldMk cId="2114031118" sldId="628"/>
            <ac:spMk id="2" creationId="{6985C7A6-BAFF-5EAC-9D95-822A0AF857E2}"/>
          </ac:spMkLst>
        </pc:spChg>
        <pc:spChg chg="mod">
          <ac:chgData name="Geneviève Prud'Homme (CISSSO)" userId="S::genevieve.prudhomme@ssss.gouv.qc.ca::6a507d5f-f728-4864-a530-81230953f659" providerId="AD" clId="Web-{13C84AB2-E6B2-E920-E490-675E807F24BC}" dt="2026-04-14T19:41:35.892" v="922" actId="1076"/>
          <ac:spMkLst>
            <pc:docMk/>
            <pc:sldMk cId="2114031118" sldId="628"/>
            <ac:spMk id="4" creationId="{78A8362A-8EC1-2B84-3E8F-A4CB214BEC79}"/>
          </ac:spMkLst>
        </pc:spChg>
        <pc:spChg chg="mod">
          <ac:chgData name="Geneviève Prud'Homme (CISSSO)" userId="S::genevieve.prudhomme@ssss.gouv.qc.ca::6a507d5f-f728-4864-a530-81230953f659" providerId="AD" clId="Web-{13C84AB2-E6B2-E920-E490-675E807F24BC}" dt="2026-04-14T19:43:41.281" v="957"/>
          <ac:spMkLst>
            <pc:docMk/>
            <pc:sldMk cId="2114031118" sldId="628"/>
            <ac:spMk id="11" creationId="{9B67B58D-2A20-1745-C4A0-4F58C94A9B9C}"/>
          </ac:spMkLst>
        </pc:spChg>
        <pc:spChg chg="add mod">
          <ac:chgData name="Geneviève Prud'Homme (CISSSO)" userId="S::genevieve.prudhomme@ssss.gouv.qc.ca::6a507d5f-f728-4864-a530-81230953f659" providerId="AD" clId="Web-{13C84AB2-E6B2-E920-E490-675E807F24BC}" dt="2026-04-14T20:15:40.384" v="1528"/>
          <ac:spMkLst>
            <pc:docMk/>
            <pc:sldMk cId="2114031118" sldId="628"/>
            <ac:spMk id="14" creationId="{64F56CE8-5E2A-FE82-40CB-EC9475C069C0}"/>
          </ac:spMkLst>
        </pc:spChg>
      </pc:sldChg>
      <pc:sldChg chg="addSp modSp add ord replId">
        <pc:chgData name="Geneviève Prud'Homme (CISSSO)" userId="S::genevieve.prudhomme@ssss.gouv.qc.ca::6a507d5f-f728-4864-a530-81230953f659" providerId="AD" clId="Web-{13C84AB2-E6B2-E920-E490-675E807F24BC}" dt="2026-04-14T20:07:54.560" v="1235" actId="20577"/>
        <pc:sldMkLst>
          <pc:docMk/>
          <pc:sldMk cId="2627876564" sldId="633"/>
        </pc:sldMkLst>
        <pc:spChg chg="mod">
          <ac:chgData name="Geneviève Prud'Homme (CISSSO)" userId="S::genevieve.prudhomme@ssss.gouv.qc.ca::6a507d5f-f728-4864-a530-81230953f659" providerId="AD" clId="Web-{13C84AB2-E6B2-E920-E490-675E807F24BC}" dt="2026-04-14T19:49:19.935" v="995" actId="20577"/>
          <ac:spMkLst>
            <pc:docMk/>
            <pc:sldMk cId="2627876564" sldId="633"/>
            <ac:spMk id="2" creationId="{85EBE1A1-EF7C-0F99-F017-031C678B03A0}"/>
          </ac:spMkLst>
        </pc:spChg>
        <pc:spChg chg="mod">
          <ac:chgData name="Geneviève Prud'Homme (CISSSO)" userId="S::genevieve.prudhomme@ssss.gouv.qc.ca::6a507d5f-f728-4864-a530-81230953f659" providerId="AD" clId="Web-{13C84AB2-E6B2-E920-E490-675E807F24BC}" dt="2026-04-14T19:49:22.560" v="996" actId="20577"/>
          <ac:spMkLst>
            <pc:docMk/>
            <pc:sldMk cId="2627876564" sldId="633"/>
            <ac:spMk id="3" creationId="{77A90B51-1C96-EB49-A8A8-05CCDA7D8035}"/>
          </ac:spMkLst>
        </pc:spChg>
      </pc:sldChg>
    </pc:docChg>
  </pc:docChgLst>
  <pc:docChgLst>
    <pc:chgData name="Isabelle Paradis (CISSSO)" userId="S::isabelle_paradis@ssss.gouv.qc.ca::2d13f012-6864-461c-a622-7d3eb8886882" providerId="AD" clId="Web-{6FA7255F-5D27-C588-D4B5-0C011D49AFA2}"/>
    <pc:docChg chg="modSld">
      <pc:chgData name="Isabelle Paradis (CISSSO)" userId="S::isabelle_paradis@ssss.gouv.qc.ca::2d13f012-6864-461c-a622-7d3eb8886882" providerId="AD" clId="Web-{6FA7255F-5D27-C588-D4B5-0C011D49AFA2}" dt="2026-04-15T19:49:51.738" v="541" actId="20577"/>
      <pc:docMkLst>
        <pc:docMk/>
      </pc:docMkLst>
    </pc:docChg>
  </pc:docChgLst>
  <pc:docChgLst>
    <pc:chgData name="Geneviève Prud'Homme (CISSSO)" userId="S::genevieve.prudhomme@ssss.gouv.qc.ca::6a507d5f-f728-4864-a530-81230953f659" providerId="AD" clId="Web-{66863999-CBE3-EF03-07DE-F4D85C75111B}"/>
    <pc:docChg chg="addSld modSld modSection">
      <pc:chgData name="Geneviève Prud'Homme (CISSSO)" userId="S::genevieve.prudhomme@ssss.gouv.qc.ca::6a507d5f-f728-4864-a530-81230953f659" providerId="AD" clId="Web-{66863999-CBE3-EF03-07DE-F4D85C75111B}" dt="2026-04-15T11:06:08.319" v="1939"/>
      <pc:docMkLst>
        <pc:docMk/>
      </pc:docMkLst>
      <pc:sldChg chg="modSp">
        <pc:chgData name="Geneviève Prud'Homme (CISSSO)" userId="S::genevieve.prudhomme@ssss.gouv.qc.ca::6a507d5f-f728-4864-a530-81230953f659" providerId="AD" clId="Web-{66863999-CBE3-EF03-07DE-F4D85C75111B}" dt="2026-04-15T10:24:43.956" v="1351" actId="20577"/>
        <pc:sldMkLst>
          <pc:docMk/>
          <pc:sldMk cId="2418539557" sldId="281"/>
        </pc:sldMkLst>
        <pc:spChg chg="mod">
          <ac:chgData name="Geneviève Prud'Homme (CISSSO)" userId="S::genevieve.prudhomme@ssss.gouv.qc.ca::6a507d5f-f728-4864-a530-81230953f659" providerId="AD" clId="Web-{66863999-CBE3-EF03-07DE-F4D85C75111B}" dt="2026-04-15T10:02:30.418" v="528" actId="20577"/>
          <ac:spMkLst>
            <pc:docMk/>
            <pc:sldMk cId="2418539557" sldId="281"/>
            <ac:spMk id="2" creationId="{5A275BA2-6413-4E8D-826E-94B74EF2108B}"/>
          </ac:spMkLst>
        </pc:spChg>
      </pc:sldChg>
      <pc:sldChg chg="modSp">
        <pc:chgData name="Geneviève Prud'Homme (CISSSO)" userId="S::genevieve.prudhomme@ssss.gouv.qc.ca::6a507d5f-f728-4864-a530-81230953f659" providerId="AD" clId="Web-{66863999-CBE3-EF03-07DE-F4D85C75111B}" dt="2026-04-15T10:35:50.340" v="1908" actId="20577"/>
        <pc:sldMkLst>
          <pc:docMk/>
          <pc:sldMk cId="2114031118" sldId="628"/>
        </pc:sldMkLst>
        <pc:spChg chg="mod">
          <ac:chgData name="Geneviève Prud'Homme (CISSSO)" userId="S::genevieve.prudhomme@ssss.gouv.qc.ca::6a507d5f-f728-4864-a530-81230953f659" providerId="AD" clId="Web-{66863999-CBE3-EF03-07DE-F4D85C75111B}" dt="2026-04-15T10:35:50.340" v="1908" actId="20577"/>
          <ac:spMkLst>
            <pc:docMk/>
            <pc:sldMk cId="2114031118" sldId="628"/>
            <ac:spMk id="14" creationId="{64F56CE8-5E2A-FE82-40CB-EC9475C069C0}"/>
          </ac:spMkLst>
        </pc:spChg>
      </pc:sldChg>
      <pc:sldChg chg="delSp modSp">
        <pc:chgData name="Geneviève Prud'Homme (CISSSO)" userId="S::genevieve.prudhomme@ssss.gouv.qc.ca::6a507d5f-f728-4864-a530-81230953f659" providerId="AD" clId="Web-{66863999-CBE3-EF03-07DE-F4D85C75111B}" dt="2026-04-15T10:31:38.563" v="1783" actId="20577"/>
        <pc:sldMkLst>
          <pc:docMk/>
          <pc:sldMk cId="2627876564" sldId="633"/>
        </pc:sldMkLst>
        <pc:spChg chg="mod">
          <ac:chgData name="Geneviève Prud'Homme (CISSSO)" userId="S::genevieve.prudhomme@ssss.gouv.qc.ca::6a507d5f-f728-4864-a530-81230953f659" providerId="AD" clId="Web-{66863999-CBE3-EF03-07DE-F4D85C75111B}" dt="2026-04-15T10:31:38.563" v="1783" actId="20577"/>
          <ac:spMkLst>
            <pc:docMk/>
            <pc:sldMk cId="2627876564" sldId="633"/>
            <ac:spMk id="2" creationId="{85EBE1A1-EF7C-0F99-F017-031C678B03A0}"/>
          </ac:spMkLst>
        </pc:spChg>
      </pc:sldChg>
    </pc:docChg>
  </pc:docChgLst>
  <pc:docChgLst>
    <pc:chgData name="Christina Duval (CISSSO)" userId="S::christina.duval@ssss.gouv.qc.ca::adbd5d2b-a21f-4301-beb8-965d20f2261d" providerId="AD" clId="Web-{41374972-EC7F-81FE-4C50-D297D2A98BD2}"/>
    <pc:docChg chg="addSld delSld modSld modSection">
      <pc:chgData name="Christina Duval (CISSSO)" userId="S::christina.duval@ssss.gouv.qc.ca::adbd5d2b-a21f-4301-beb8-965d20f2261d" providerId="AD" clId="Web-{41374972-EC7F-81FE-4C50-D297D2A98BD2}" dt="2026-04-23T19:34:51.685" v="136"/>
      <pc:docMkLst>
        <pc:docMk/>
      </pc:docMkLst>
      <pc:sldChg chg="add">
        <pc:chgData name="Christina Duval (CISSSO)" userId="S::christina.duval@ssss.gouv.qc.ca::adbd5d2b-a21f-4301-beb8-965d20f2261d" providerId="AD" clId="Web-{41374972-EC7F-81FE-4C50-D297D2A98BD2}" dt="2026-04-23T19:28:44.590" v="75"/>
        <pc:sldMkLst>
          <pc:docMk/>
          <pc:sldMk cId="4164295736" sldId="645"/>
        </pc:sldMkLst>
      </pc:sldChg>
      <pc:sldChg chg="addSp delSp modSp add">
        <pc:chgData name="Christina Duval (CISSSO)" userId="S::christina.duval@ssss.gouv.qc.ca::adbd5d2b-a21f-4301-beb8-965d20f2261d" providerId="AD" clId="Web-{41374972-EC7F-81FE-4C50-D297D2A98BD2}" dt="2026-04-23T19:34:51.685" v="136"/>
        <pc:sldMkLst>
          <pc:docMk/>
          <pc:sldMk cId="3141288846" sldId="674"/>
        </pc:sldMkLst>
        <pc:spChg chg="mod ord">
          <ac:chgData name="Christina Duval (CISSSO)" userId="S::christina.duval@ssss.gouv.qc.ca::adbd5d2b-a21f-4301-beb8-965d20f2261d" providerId="AD" clId="Web-{41374972-EC7F-81FE-4C50-D297D2A98BD2}" dt="2026-04-23T19:34:07.966" v="127"/>
          <ac:spMkLst>
            <pc:docMk/>
            <pc:sldMk cId="3141288846" sldId="674"/>
            <ac:spMk id="13" creationId="{2FDEE787-4FD4-0DF9-A696-60CA1C71BE09}"/>
          </ac:spMkLst>
        </pc:spChg>
        <pc:picChg chg="add del mod">
          <ac:chgData name="Christina Duval (CISSSO)" userId="S::christina.duval@ssss.gouv.qc.ca::adbd5d2b-a21f-4301-beb8-965d20f2261d" providerId="AD" clId="Web-{41374972-EC7F-81FE-4C50-D297D2A98BD2}" dt="2026-04-23T19:33:52.950" v="122"/>
          <ac:picMkLst>
            <pc:docMk/>
            <pc:sldMk cId="3141288846" sldId="674"/>
            <ac:picMk id="3" creationId="{A06EBEFD-B3C9-FAEE-18D3-1D86B649E806}"/>
          </ac:picMkLst>
        </pc:picChg>
        <pc:picChg chg="add del">
          <ac:chgData name="Christina Duval (CISSSO)" userId="S::christina.duval@ssss.gouv.qc.ca::adbd5d2b-a21f-4301-beb8-965d20f2261d" providerId="AD" clId="Web-{41374972-EC7F-81FE-4C50-D297D2A98BD2}" dt="2026-04-23T19:34:00.544" v="124"/>
          <ac:picMkLst>
            <pc:docMk/>
            <pc:sldMk cId="3141288846" sldId="674"/>
            <ac:picMk id="5" creationId="{AC1F0F14-0D7F-32F4-246E-69AE4D1985D7}"/>
          </ac:picMkLst>
        </pc:picChg>
        <pc:picChg chg="ord">
          <ac:chgData name="Christina Duval (CISSSO)" userId="S::christina.duval@ssss.gouv.qc.ca::adbd5d2b-a21f-4301-beb8-965d20f2261d" providerId="AD" clId="Web-{41374972-EC7F-81FE-4C50-D297D2A98BD2}" dt="2026-04-23T19:34:09.982" v="128"/>
          <ac:picMkLst>
            <pc:docMk/>
            <pc:sldMk cId="3141288846" sldId="674"/>
            <ac:picMk id="6" creationId="{692F6473-3D55-C2BE-FBEE-E4CBCE42CFA1}"/>
          </ac:picMkLst>
        </pc:picChg>
        <pc:picChg chg="add del mod">
          <ac:chgData name="Christina Duval (CISSSO)" userId="S::christina.duval@ssss.gouv.qc.ca::adbd5d2b-a21f-4301-beb8-965d20f2261d" providerId="AD" clId="Web-{41374972-EC7F-81FE-4C50-D297D2A98BD2}" dt="2026-04-23T19:34:40.904" v="133"/>
          <ac:picMkLst>
            <pc:docMk/>
            <pc:sldMk cId="3141288846" sldId="674"/>
            <ac:picMk id="7" creationId="{BA65915A-EC65-38DD-3617-E679FDFBB4E5}"/>
          </ac:picMkLst>
        </pc:picChg>
        <pc:picChg chg="add mod ord">
          <ac:chgData name="Christina Duval (CISSSO)" userId="S::christina.duval@ssss.gouv.qc.ca::adbd5d2b-a21f-4301-beb8-965d20f2261d" providerId="AD" clId="Web-{41374972-EC7F-81FE-4C50-D297D2A98BD2}" dt="2026-04-23T19:34:51.685" v="136"/>
          <ac:picMkLst>
            <pc:docMk/>
            <pc:sldMk cId="3141288846" sldId="674"/>
            <ac:picMk id="9" creationId="{81547AED-6778-6B34-20A0-93EA570DAE76}"/>
          </ac:picMkLst>
        </pc:picChg>
      </pc:sldChg>
      <pc:sldChg chg="addSp modSp">
        <pc:chgData name="Christina Duval (CISSSO)" userId="S::christina.duval@ssss.gouv.qc.ca::adbd5d2b-a21f-4301-beb8-965d20f2261d" providerId="AD" clId="Web-{41374972-EC7F-81FE-4C50-D297D2A98BD2}" dt="2026-04-23T19:33:11.169" v="117" actId="1076"/>
        <pc:sldMkLst>
          <pc:docMk/>
          <pc:sldMk cId="2072690248" sldId="731"/>
        </pc:sldMkLst>
        <pc:spChg chg="mod">
          <ac:chgData name="Christina Duval (CISSSO)" userId="S::christina.duval@ssss.gouv.qc.ca::adbd5d2b-a21f-4301-beb8-965d20f2261d" providerId="AD" clId="Web-{41374972-EC7F-81FE-4C50-D297D2A98BD2}" dt="2026-04-23T19:33:11.153" v="116" actId="1076"/>
          <ac:spMkLst>
            <pc:docMk/>
            <pc:sldMk cId="2072690248" sldId="731"/>
            <ac:spMk id="5" creationId="{15A8B59D-A4C4-4844-8D22-499C98E5BECC}"/>
          </ac:spMkLst>
        </pc:spChg>
        <pc:spChg chg="mod">
          <ac:chgData name="Christina Duval (CISSSO)" userId="S::christina.duval@ssss.gouv.qc.ca::adbd5d2b-a21f-4301-beb8-965d20f2261d" providerId="AD" clId="Web-{41374972-EC7F-81FE-4C50-D297D2A98BD2}" dt="2026-04-23T19:33:11.169" v="117" actId="1076"/>
          <ac:spMkLst>
            <pc:docMk/>
            <pc:sldMk cId="2072690248" sldId="731"/>
            <ac:spMk id="6" creationId="{664C5C9F-CA11-4C6A-A912-116EB5D25486}"/>
          </ac:spMkLst>
        </pc:spChg>
        <pc:spChg chg="add ord">
          <ac:chgData name="Christina Duval (CISSSO)" userId="S::christina.duval@ssss.gouv.qc.ca::adbd5d2b-a21f-4301-beb8-965d20f2261d" providerId="AD" clId="Web-{41374972-EC7F-81FE-4C50-D297D2A98BD2}" dt="2026-04-23T19:32:57.591" v="115"/>
          <ac:spMkLst>
            <pc:docMk/>
            <pc:sldMk cId="2072690248" sldId="731"/>
            <ac:spMk id="21" creationId="{55CFA406-1D74-BAD0-6400-88EA52C57629}"/>
          </ac:spMkLst>
        </pc:spChg>
      </pc:sldChg>
      <pc:sldChg chg="del">
        <pc:chgData name="Christina Duval (CISSSO)" userId="S::christina.duval@ssss.gouv.qc.ca::adbd5d2b-a21f-4301-beb8-965d20f2261d" providerId="AD" clId="Web-{41374972-EC7F-81FE-4C50-D297D2A98BD2}" dt="2026-04-23T19:29:02.777" v="76"/>
        <pc:sldMkLst>
          <pc:docMk/>
          <pc:sldMk cId="1925087925" sldId="733"/>
        </pc:sldMkLst>
      </pc:sldChg>
      <pc:sldChg chg="del">
        <pc:chgData name="Christina Duval (CISSSO)" userId="S::christina.duval@ssss.gouv.qc.ca::adbd5d2b-a21f-4301-beb8-965d20f2261d" providerId="AD" clId="Web-{41374972-EC7F-81FE-4C50-D297D2A98BD2}" dt="2026-04-23T19:29:20.981" v="78"/>
        <pc:sldMkLst>
          <pc:docMk/>
          <pc:sldMk cId="333960053" sldId="734"/>
        </pc:sldMkLst>
      </pc:sldChg>
      <pc:sldChg chg="del">
        <pc:chgData name="Christina Duval (CISSSO)" userId="S::christina.duval@ssss.gouv.qc.ca::adbd5d2b-a21f-4301-beb8-965d20f2261d" providerId="AD" clId="Web-{41374972-EC7F-81FE-4C50-D297D2A98BD2}" dt="2026-04-23T19:21:52.776" v="4"/>
        <pc:sldMkLst>
          <pc:docMk/>
          <pc:sldMk cId="886766169" sldId="736"/>
        </pc:sldMkLst>
      </pc:sldChg>
      <pc:sldChg chg="addSp modSp">
        <pc:chgData name="Christina Duval (CISSSO)" userId="S::christina.duval@ssss.gouv.qc.ca::adbd5d2b-a21f-4301-beb8-965d20f2261d" providerId="AD" clId="Web-{41374972-EC7F-81FE-4C50-D297D2A98BD2}" dt="2026-04-23T19:22:26.416" v="8" actId="1076"/>
        <pc:sldMkLst>
          <pc:docMk/>
          <pc:sldMk cId="981469756" sldId="737"/>
        </pc:sldMkLst>
        <pc:spChg chg="add">
          <ac:chgData name="Christina Duval (CISSSO)" userId="S::christina.duval@ssss.gouv.qc.ca::adbd5d2b-a21f-4301-beb8-965d20f2261d" providerId="AD" clId="Web-{41374972-EC7F-81FE-4C50-D297D2A98BD2}" dt="2026-04-23T19:22:11.745" v="5"/>
          <ac:spMkLst>
            <pc:docMk/>
            <pc:sldMk cId="981469756" sldId="737"/>
            <ac:spMk id="3" creationId="{A3D6DE7E-0E96-2732-E814-3E43B86188FE}"/>
          </ac:spMkLst>
        </pc:spChg>
        <pc:graphicFrameChg chg="mod">
          <ac:chgData name="Christina Duval (CISSSO)" userId="S::christina.duval@ssss.gouv.qc.ca::adbd5d2b-a21f-4301-beb8-965d20f2261d" providerId="AD" clId="Web-{41374972-EC7F-81FE-4C50-D297D2A98BD2}" dt="2026-04-23T19:22:26.416" v="8" actId="1076"/>
          <ac:graphicFrameMkLst>
            <pc:docMk/>
            <pc:sldMk cId="981469756" sldId="737"/>
            <ac:graphicFrameMk id="5" creationId="{27FA3C09-432D-4553-8BE3-4C10226C308B}"/>
          </ac:graphicFrameMkLst>
        </pc:graphicFrameChg>
      </pc:sldChg>
      <pc:sldChg chg="addSp delSp modSp">
        <pc:chgData name="Christina Duval (CISSSO)" userId="S::christina.duval@ssss.gouv.qc.ca::adbd5d2b-a21f-4301-beb8-965d20f2261d" providerId="AD" clId="Web-{41374972-EC7F-81FE-4C50-D297D2A98BD2}" dt="2026-04-23T19:27:59.340" v="74" actId="14100"/>
        <pc:sldMkLst>
          <pc:docMk/>
          <pc:sldMk cId="2378481792" sldId="738"/>
        </pc:sldMkLst>
        <pc:spChg chg="add ord">
          <ac:chgData name="Christina Duval (CISSSO)" userId="S::christina.duval@ssss.gouv.qc.ca::adbd5d2b-a21f-4301-beb8-965d20f2261d" providerId="AD" clId="Web-{41374972-EC7F-81FE-4C50-D297D2A98BD2}" dt="2026-04-23T19:23:14.354" v="14"/>
          <ac:spMkLst>
            <pc:docMk/>
            <pc:sldMk cId="2378481792" sldId="738"/>
            <ac:spMk id="3" creationId="{ADC410EB-F6F7-C0D3-FF10-D23F9FCA483C}"/>
          </ac:spMkLst>
        </pc:spChg>
        <pc:spChg chg="mod">
          <ac:chgData name="Christina Duval (CISSSO)" userId="S::christina.duval@ssss.gouv.qc.ca::adbd5d2b-a21f-4301-beb8-965d20f2261d" providerId="AD" clId="Web-{41374972-EC7F-81FE-4C50-D297D2A98BD2}" dt="2026-04-23T19:24:58.885" v="41" actId="20577"/>
          <ac:spMkLst>
            <pc:docMk/>
            <pc:sldMk cId="2378481792" sldId="738"/>
            <ac:spMk id="4" creationId="{240DFB2A-8A65-41C8-9639-86346BEDF623}"/>
          </ac:spMkLst>
        </pc:spChg>
        <pc:spChg chg="mod">
          <ac:chgData name="Christina Duval (CISSSO)" userId="S::christina.duval@ssss.gouv.qc.ca::adbd5d2b-a21f-4301-beb8-965d20f2261d" providerId="AD" clId="Web-{41374972-EC7F-81FE-4C50-D297D2A98BD2}" dt="2026-04-23T19:27:54.621" v="73" actId="14100"/>
          <ac:spMkLst>
            <pc:docMk/>
            <pc:sldMk cId="2378481792" sldId="738"/>
            <ac:spMk id="5" creationId="{E6DECEF9-F00F-413F-B56A-91E7BE774E16}"/>
          </ac:spMkLst>
        </pc:spChg>
        <pc:spChg chg="mod">
          <ac:chgData name="Christina Duval (CISSSO)" userId="S::christina.duval@ssss.gouv.qc.ca::adbd5d2b-a21f-4301-beb8-965d20f2261d" providerId="AD" clId="Web-{41374972-EC7F-81FE-4C50-D297D2A98BD2}" dt="2026-04-23T19:25:17.901" v="45" actId="1076"/>
          <ac:spMkLst>
            <pc:docMk/>
            <pc:sldMk cId="2378481792" sldId="738"/>
            <ac:spMk id="7" creationId="{A3EE44A0-C572-4BF6-B5C5-5E2D45C4E37C}"/>
          </ac:spMkLst>
        </pc:spChg>
        <pc:spChg chg="mod">
          <ac:chgData name="Christina Duval (CISSSO)" userId="S::christina.duval@ssss.gouv.qc.ca::adbd5d2b-a21f-4301-beb8-965d20f2261d" providerId="AD" clId="Web-{41374972-EC7F-81FE-4C50-D297D2A98BD2}" dt="2026-04-23T19:25:29.948" v="49" actId="1076"/>
          <ac:spMkLst>
            <pc:docMk/>
            <pc:sldMk cId="2378481792" sldId="738"/>
            <ac:spMk id="8" creationId="{419FD633-2F56-467C-B28C-B290A1C46F75}"/>
          </ac:spMkLst>
        </pc:spChg>
        <pc:spChg chg="del mod">
          <ac:chgData name="Christina Duval (CISSSO)" userId="S::christina.duval@ssss.gouv.qc.ca::adbd5d2b-a21f-4301-beb8-965d20f2261d" providerId="AD" clId="Web-{41374972-EC7F-81FE-4C50-D297D2A98BD2}" dt="2026-04-23T19:27:03.308" v="64"/>
          <ac:spMkLst>
            <pc:docMk/>
            <pc:sldMk cId="2378481792" sldId="738"/>
            <ac:spMk id="9" creationId="{2E8093B6-2FDF-494D-AB5F-3B3E90C1CE98}"/>
          </ac:spMkLst>
        </pc:spChg>
        <pc:spChg chg="mod">
          <ac:chgData name="Christina Duval (CISSSO)" userId="S::christina.duval@ssss.gouv.qc.ca::adbd5d2b-a21f-4301-beb8-965d20f2261d" providerId="AD" clId="Web-{41374972-EC7F-81FE-4C50-D297D2A98BD2}" dt="2026-04-23T19:25:44.167" v="53" actId="1076"/>
          <ac:spMkLst>
            <pc:docMk/>
            <pc:sldMk cId="2378481792" sldId="738"/>
            <ac:spMk id="10" creationId="{9D1761F2-7F53-42FD-8E3E-CABEDD5512F7}"/>
          </ac:spMkLst>
        </pc:spChg>
        <pc:spChg chg="mod">
          <ac:chgData name="Christina Duval (CISSSO)" userId="S::christina.duval@ssss.gouv.qc.ca::adbd5d2b-a21f-4301-beb8-965d20f2261d" providerId="AD" clId="Web-{41374972-EC7F-81FE-4C50-D297D2A98BD2}" dt="2026-04-23T19:25:16.698" v="44" actId="1076"/>
          <ac:spMkLst>
            <pc:docMk/>
            <pc:sldMk cId="2378481792" sldId="738"/>
            <ac:spMk id="11" creationId="{50B8BF1F-F62E-45FF-8F95-5273795F730A}"/>
          </ac:spMkLst>
        </pc:spChg>
        <pc:spChg chg="mod">
          <ac:chgData name="Christina Duval (CISSSO)" userId="S::christina.duval@ssss.gouv.qc.ca::adbd5d2b-a21f-4301-beb8-965d20f2261d" providerId="AD" clId="Web-{41374972-EC7F-81FE-4C50-D297D2A98BD2}" dt="2026-04-23T19:25:26.448" v="48" actId="1076"/>
          <ac:spMkLst>
            <pc:docMk/>
            <pc:sldMk cId="2378481792" sldId="738"/>
            <ac:spMk id="12" creationId="{DC0E126D-58BD-44CF-893A-7018271A667F}"/>
          </ac:spMkLst>
        </pc:spChg>
        <pc:spChg chg="add mod ord">
          <ac:chgData name="Christina Duval (CISSSO)" userId="S::christina.duval@ssss.gouv.qc.ca::adbd5d2b-a21f-4301-beb8-965d20f2261d" providerId="AD" clId="Web-{41374972-EC7F-81FE-4C50-D297D2A98BD2}" dt="2026-04-23T19:27:41.293" v="72" actId="1076"/>
          <ac:spMkLst>
            <pc:docMk/>
            <pc:sldMk cId="2378481792" sldId="738"/>
            <ac:spMk id="13" creationId="{9E575963-D80B-B8CE-6B6A-5EDDC8319A50}"/>
          </ac:spMkLst>
        </pc:spChg>
        <pc:spChg chg="add del">
          <ac:chgData name="Christina Duval (CISSSO)" userId="S::christina.duval@ssss.gouv.qc.ca::adbd5d2b-a21f-4301-beb8-965d20f2261d" providerId="AD" clId="Web-{41374972-EC7F-81FE-4C50-D297D2A98BD2}" dt="2026-04-23T19:27:14.277" v="67"/>
          <ac:spMkLst>
            <pc:docMk/>
            <pc:sldMk cId="2378481792" sldId="738"/>
            <ac:spMk id="14" creationId="{85568EA4-C259-C883-22B9-1DDA3F575CB2}"/>
          </ac:spMkLst>
        </pc:spChg>
        <pc:graphicFrameChg chg="mod">
          <ac:chgData name="Christina Duval (CISSSO)" userId="S::christina.duval@ssss.gouv.qc.ca::adbd5d2b-a21f-4301-beb8-965d20f2261d" providerId="AD" clId="Web-{41374972-EC7F-81FE-4C50-D297D2A98BD2}" dt="2026-04-23T19:27:59.340" v="74" actId="14100"/>
          <ac:graphicFrameMkLst>
            <pc:docMk/>
            <pc:sldMk cId="2378481792" sldId="738"/>
            <ac:graphicFrameMk id="6" creationId="{11D27C22-70B4-4BBC-A135-5A787F7A969F}"/>
          </ac:graphicFrameMkLst>
        </pc:graphicFrameChg>
      </pc:sldChg>
      <pc:sldChg chg="addSp modSp">
        <pc:chgData name="Christina Duval (CISSSO)" userId="S::christina.duval@ssss.gouv.qc.ca::adbd5d2b-a21f-4301-beb8-965d20f2261d" providerId="AD" clId="Web-{41374972-EC7F-81FE-4C50-D297D2A98BD2}" dt="2026-04-23T19:32:28.138" v="113" actId="1076"/>
        <pc:sldMkLst>
          <pc:docMk/>
          <pc:sldMk cId="1016171279" sldId="739"/>
        </pc:sldMkLst>
        <pc:spChg chg="mod">
          <ac:chgData name="Christina Duval (CISSSO)" userId="S::christina.duval@ssss.gouv.qc.ca::adbd5d2b-a21f-4301-beb8-965d20f2261d" providerId="AD" clId="Web-{41374972-EC7F-81FE-4C50-D297D2A98BD2}" dt="2026-04-23T19:32:09.106" v="109" actId="14100"/>
          <ac:spMkLst>
            <pc:docMk/>
            <pc:sldMk cId="1016171279" sldId="739"/>
            <ac:spMk id="5" creationId="{A3037240-9000-439C-87BC-A6BD72345956}"/>
          </ac:spMkLst>
        </pc:spChg>
        <pc:spChg chg="mod">
          <ac:chgData name="Christina Duval (CISSSO)" userId="S::christina.duval@ssss.gouv.qc.ca::adbd5d2b-a21f-4301-beb8-965d20f2261d" providerId="AD" clId="Web-{41374972-EC7F-81FE-4C50-D297D2A98BD2}" dt="2026-04-23T19:32:28.138" v="113" actId="1076"/>
          <ac:spMkLst>
            <pc:docMk/>
            <pc:sldMk cId="1016171279" sldId="739"/>
            <ac:spMk id="8" creationId="{2351CA81-E2A3-4285-AE40-B1D0020E34A5}"/>
          </ac:spMkLst>
        </pc:spChg>
        <pc:spChg chg="add ord">
          <ac:chgData name="Christina Duval (CISSSO)" userId="S::christina.duval@ssss.gouv.qc.ca::adbd5d2b-a21f-4301-beb8-965d20f2261d" providerId="AD" clId="Web-{41374972-EC7F-81FE-4C50-D297D2A98BD2}" dt="2026-04-23T19:32:05.638" v="108"/>
          <ac:spMkLst>
            <pc:docMk/>
            <pc:sldMk cId="1016171279" sldId="739"/>
            <ac:spMk id="47" creationId="{2FDD4E30-D863-1699-226B-D127B866C3E5}"/>
          </ac:spMkLst>
        </pc:spChg>
        <pc:graphicFrameChg chg="mod">
          <ac:chgData name="Christina Duval (CISSSO)" userId="S::christina.duval@ssss.gouv.qc.ca::adbd5d2b-a21f-4301-beb8-965d20f2261d" providerId="AD" clId="Web-{41374972-EC7F-81FE-4C50-D297D2A98BD2}" dt="2026-04-23T19:32:26.122" v="112" actId="1076"/>
          <ac:graphicFrameMkLst>
            <pc:docMk/>
            <pc:sldMk cId="1016171279" sldId="739"/>
            <ac:graphicFrameMk id="6" creationId="{6E3D7002-7F53-4D04-A26B-E38C30FAA6C1}"/>
          </ac:graphicFrameMkLst>
        </pc:graphicFrameChg>
        <pc:picChg chg="mod">
          <ac:chgData name="Christina Duval (CISSSO)" userId="S::christina.duval@ssss.gouv.qc.ca::adbd5d2b-a21f-4301-beb8-965d20f2261d" providerId="AD" clId="Web-{41374972-EC7F-81FE-4C50-D297D2A98BD2}" dt="2026-04-23T19:32:14.809" v="111" actId="1076"/>
          <ac:picMkLst>
            <pc:docMk/>
            <pc:sldMk cId="1016171279" sldId="739"/>
            <ac:picMk id="7" creationId="{BA9ECD3F-ABA9-4BF3-8FF4-CAACD5988981}"/>
          </ac:picMkLst>
        </pc:picChg>
      </pc:sldChg>
      <pc:sldChg chg="addSp modSp">
        <pc:chgData name="Christina Duval (CISSSO)" userId="S::christina.duval@ssss.gouv.qc.ca::adbd5d2b-a21f-4301-beb8-965d20f2261d" providerId="AD" clId="Web-{41374972-EC7F-81FE-4C50-D297D2A98BD2}" dt="2026-04-23T19:30:51.606" v="101" actId="1076"/>
        <pc:sldMkLst>
          <pc:docMk/>
          <pc:sldMk cId="3785360648" sldId="740"/>
        </pc:sldMkLst>
        <pc:spChg chg="add ord">
          <ac:chgData name="Christina Duval (CISSSO)" userId="S::christina.duval@ssss.gouv.qc.ca::adbd5d2b-a21f-4301-beb8-965d20f2261d" providerId="AD" clId="Web-{41374972-EC7F-81FE-4C50-D297D2A98BD2}" dt="2026-04-23T19:30:14.528" v="80"/>
          <ac:spMkLst>
            <pc:docMk/>
            <pc:sldMk cId="3785360648" sldId="740"/>
            <ac:spMk id="3" creationId="{4D6AEE67-794E-D7A7-C569-E1A5DE221B5A}"/>
          </ac:spMkLst>
        </pc:spChg>
        <pc:spChg chg="mod">
          <ac:chgData name="Christina Duval (CISSSO)" userId="S::christina.duval@ssss.gouv.qc.ca::adbd5d2b-a21f-4301-beb8-965d20f2261d" providerId="AD" clId="Web-{41374972-EC7F-81FE-4C50-D297D2A98BD2}" dt="2026-04-23T19:30:51.528" v="96" actId="1076"/>
          <ac:spMkLst>
            <pc:docMk/>
            <pc:sldMk cId="3785360648" sldId="740"/>
            <ac:spMk id="4" creationId="{96EE90FF-3F37-4E7D-B288-20024819BE0C}"/>
          </ac:spMkLst>
        </pc:spChg>
        <pc:spChg chg="mod">
          <ac:chgData name="Christina Duval (CISSSO)" userId="S::christina.duval@ssss.gouv.qc.ca::adbd5d2b-a21f-4301-beb8-965d20f2261d" providerId="AD" clId="Web-{41374972-EC7F-81FE-4C50-D297D2A98BD2}" dt="2026-04-23T19:30:51.544" v="97" actId="1076"/>
          <ac:spMkLst>
            <pc:docMk/>
            <pc:sldMk cId="3785360648" sldId="740"/>
            <ac:spMk id="5" creationId="{78A08A41-9D32-453F-A17D-3C7A8F9079C9}"/>
          </ac:spMkLst>
        </pc:spChg>
        <pc:spChg chg="mod">
          <ac:chgData name="Christina Duval (CISSSO)" userId="S::christina.duval@ssss.gouv.qc.ca::adbd5d2b-a21f-4301-beb8-965d20f2261d" providerId="AD" clId="Web-{41374972-EC7F-81FE-4C50-D297D2A98BD2}" dt="2026-04-23T19:30:51.559" v="98" actId="1076"/>
          <ac:spMkLst>
            <pc:docMk/>
            <pc:sldMk cId="3785360648" sldId="740"/>
            <ac:spMk id="6" creationId="{E81DEB02-DBB8-4DB8-AAE5-330E1ADD9DD5}"/>
          </ac:spMkLst>
        </pc:spChg>
        <pc:spChg chg="mod">
          <ac:chgData name="Christina Duval (CISSSO)" userId="S::christina.duval@ssss.gouv.qc.ca::adbd5d2b-a21f-4301-beb8-965d20f2261d" providerId="AD" clId="Web-{41374972-EC7F-81FE-4C50-D297D2A98BD2}" dt="2026-04-23T19:30:51.575" v="99" actId="1076"/>
          <ac:spMkLst>
            <pc:docMk/>
            <pc:sldMk cId="3785360648" sldId="740"/>
            <ac:spMk id="7" creationId="{3DEAD330-AFD8-4186-A594-9A2AD3B49FC7}"/>
          </ac:spMkLst>
        </pc:spChg>
        <pc:spChg chg="mod">
          <ac:chgData name="Christina Duval (CISSSO)" userId="S::christina.duval@ssss.gouv.qc.ca::adbd5d2b-a21f-4301-beb8-965d20f2261d" providerId="AD" clId="Web-{41374972-EC7F-81FE-4C50-D297D2A98BD2}" dt="2026-04-23T19:30:51.590" v="100" actId="1076"/>
          <ac:spMkLst>
            <pc:docMk/>
            <pc:sldMk cId="3785360648" sldId="740"/>
            <ac:spMk id="8" creationId="{5EF97A55-8F26-4433-8CBB-7A17D656785E}"/>
          </ac:spMkLst>
        </pc:spChg>
        <pc:spChg chg="mod">
          <ac:chgData name="Christina Duval (CISSSO)" userId="S::christina.duval@ssss.gouv.qc.ca::adbd5d2b-a21f-4301-beb8-965d20f2261d" providerId="AD" clId="Web-{41374972-EC7F-81FE-4C50-D297D2A98BD2}" dt="2026-04-23T19:30:51.606" v="101" actId="1076"/>
          <ac:spMkLst>
            <pc:docMk/>
            <pc:sldMk cId="3785360648" sldId="740"/>
            <ac:spMk id="9" creationId="{CC75F2DF-C85F-4B0B-AE15-4D842F8483CA}"/>
          </ac:spMkLst>
        </pc:spChg>
      </pc:sldChg>
      <pc:sldChg chg="add">
        <pc:chgData name="Christina Duval (CISSSO)" userId="S::christina.duval@ssss.gouv.qc.ca::adbd5d2b-a21f-4301-beb8-965d20f2261d" providerId="AD" clId="Web-{41374972-EC7F-81FE-4C50-D297D2A98BD2}" dt="2026-04-23T19:29:16.434" v="77"/>
        <pc:sldMkLst>
          <pc:docMk/>
          <pc:sldMk cId="541448600" sldId="741"/>
        </pc:sldMkLst>
      </pc:sldChg>
    </pc:docChg>
  </pc:docChgLst>
  <pc:docChgLst>
    <pc:chgData name="Isabelle Paradis (CISSSO)" userId="S::isabelle_paradis@ssss.gouv.qc.ca::2d13f012-6864-461c-a622-7d3eb8886882" providerId="AD" clId="Web-{0DF6AF08-51A0-0338-F4AD-FBD262EDC1AB}"/>
    <pc:docChg chg="modSld">
      <pc:chgData name="Isabelle Paradis (CISSSO)" userId="S::isabelle_paradis@ssss.gouv.qc.ca::2d13f012-6864-461c-a622-7d3eb8886882" providerId="AD" clId="Web-{0DF6AF08-51A0-0338-F4AD-FBD262EDC1AB}" dt="2026-04-13T21:04:21.508" v="297" actId="20577"/>
      <pc:docMkLst>
        <pc:docMk/>
      </pc:docMkLst>
    </pc:docChg>
  </pc:docChgLst>
  <pc:docChgLst>
    <pc:chgData name="Isabelle Paradis (CISSSO)" userId="S::isabelle_paradis@ssss.gouv.qc.ca::2d13f012-6864-461c-a622-7d3eb8886882" providerId="AD" clId="Web-{9CCF091A-B35B-E883-1008-513EECB2E442}"/>
    <pc:docChg chg="modSld sldOrd">
      <pc:chgData name="Isabelle Paradis (CISSSO)" userId="S::isabelle_paradis@ssss.gouv.qc.ca::2d13f012-6864-461c-a622-7d3eb8886882" providerId="AD" clId="Web-{9CCF091A-B35B-E883-1008-513EECB2E442}" dt="2026-04-16T14:59:09.645" v="28"/>
      <pc:docMkLst>
        <pc:docMk/>
      </pc:docMkLst>
      <pc:sldChg chg="modSp">
        <pc:chgData name="Isabelle Paradis (CISSSO)" userId="S::isabelle_paradis@ssss.gouv.qc.ca::2d13f012-6864-461c-a622-7d3eb8886882" providerId="AD" clId="Web-{9CCF091A-B35B-E883-1008-513EECB2E442}" dt="2026-04-16T14:52:23.520" v="21" actId="20577"/>
        <pc:sldMkLst>
          <pc:docMk/>
          <pc:sldMk cId="502899874" sldId="259"/>
        </pc:sldMkLst>
        <pc:spChg chg="mod">
          <ac:chgData name="Isabelle Paradis (CISSSO)" userId="S::isabelle_paradis@ssss.gouv.qc.ca::2d13f012-6864-461c-a622-7d3eb8886882" providerId="AD" clId="Web-{9CCF091A-B35B-E883-1008-513EECB2E442}" dt="2026-04-16T14:52:23.520" v="21" actId="20577"/>
          <ac:spMkLst>
            <pc:docMk/>
            <pc:sldMk cId="502899874" sldId="259"/>
            <ac:spMk id="2" creationId="{4F469C45-13EE-41CF-9F28-30A04973BCAD}"/>
          </ac:spMkLst>
        </pc:spChg>
      </pc:sldChg>
      <pc:sldChg chg="ord">
        <pc:chgData name="Isabelle Paradis (CISSSO)" userId="S::isabelle_paradis@ssss.gouv.qc.ca::2d13f012-6864-461c-a622-7d3eb8886882" providerId="AD" clId="Web-{9CCF091A-B35B-E883-1008-513EECB2E442}" dt="2026-04-16T14:59:09.333" v="27"/>
        <pc:sldMkLst>
          <pc:docMk/>
          <pc:sldMk cId="1316210888" sldId="646"/>
        </pc:sldMkLst>
      </pc:sldChg>
      <pc:sldChg chg="modSp ord">
        <pc:chgData name="Isabelle Paradis (CISSSO)" userId="S::isabelle_paradis@ssss.gouv.qc.ca::2d13f012-6864-461c-a622-7d3eb8886882" providerId="AD" clId="Web-{9CCF091A-B35B-E883-1008-513EECB2E442}" dt="2026-04-16T14:59:09.645" v="28"/>
        <pc:sldMkLst>
          <pc:docMk/>
          <pc:sldMk cId="4149790506" sldId="647"/>
        </pc:sldMkLst>
        <pc:spChg chg="mod">
          <ac:chgData name="Isabelle Paradis (CISSSO)" userId="S::isabelle_paradis@ssss.gouv.qc.ca::2d13f012-6864-461c-a622-7d3eb8886882" providerId="AD" clId="Web-{9CCF091A-B35B-E883-1008-513EECB2E442}" dt="2026-04-16T14:58:51.067" v="24" actId="20577"/>
          <ac:spMkLst>
            <pc:docMk/>
            <pc:sldMk cId="4149790506" sldId="647"/>
            <ac:spMk id="8" creationId="{ADA9F89A-896A-1C72-A9A5-A3FCEE808F05}"/>
          </ac:spMkLst>
        </pc:spChg>
      </pc:sldChg>
      <pc:sldChg chg="ord">
        <pc:chgData name="Isabelle Paradis (CISSSO)" userId="S::isabelle_paradis@ssss.gouv.qc.ca::2d13f012-6864-461c-a622-7d3eb8886882" providerId="AD" clId="Web-{9CCF091A-B35B-E883-1008-513EECB2E442}" dt="2026-04-16T14:59:09.020" v="26"/>
        <pc:sldMkLst>
          <pc:docMk/>
          <pc:sldMk cId="1053008608" sldId="655"/>
        </pc:sldMkLst>
      </pc:sldChg>
      <pc:sldChg chg="ord">
        <pc:chgData name="Isabelle Paradis (CISSSO)" userId="S::isabelle_paradis@ssss.gouv.qc.ca::2d13f012-6864-461c-a622-7d3eb8886882" providerId="AD" clId="Web-{9CCF091A-B35B-E883-1008-513EECB2E442}" dt="2026-04-16T14:59:08.708" v="25"/>
        <pc:sldMkLst>
          <pc:docMk/>
          <pc:sldMk cId="1420118325" sldId="657"/>
        </pc:sldMkLst>
      </pc:sldChg>
    </pc:docChg>
  </pc:docChgLst>
  <pc:docChgLst>
    <pc:chgData name="Geneviève Prud'Homme (CISSSO)" userId="S::genevieve.prudhomme@ssss.gouv.qc.ca::6a507d5f-f728-4864-a530-81230953f659" providerId="AD" clId="Web-{C468B5ED-BA01-170C-5265-AB69D7C228D5}"/>
    <pc:docChg chg="addSld delSld modSld modSection">
      <pc:chgData name="Geneviève Prud'Homme (CISSSO)" userId="S::genevieve.prudhomme@ssss.gouv.qc.ca::6a507d5f-f728-4864-a530-81230953f659" providerId="AD" clId="Web-{C468B5ED-BA01-170C-5265-AB69D7C228D5}" dt="2026-04-16T20:39:22.541" v="2003" actId="20577"/>
      <pc:docMkLst>
        <pc:docMk/>
      </pc:docMkLst>
      <pc:sldChg chg="modSp">
        <pc:chgData name="Geneviève Prud'Homme (CISSSO)" userId="S::genevieve.prudhomme@ssss.gouv.qc.ca::6a507d5f-f728-4864-a530-81230953f659" providerId="AD" clId="Web-{C468B5ED-BA01-170C-5265-AB69D7C228D5}" dt="2026-04-16T20:39:04.321" v="1998" actId="20577"/>
        <pc:sldMkLst>
          <pc:docMk/>
          <pc:sldMk cId="2114031118" sldId="628"/>
        </pc:sldMkLst>
        <pc:spChg chg="mod">
          <ac:chgData name="Geneviève Prud'Homme (CISSSO)" userId="S::genevieve.prudhomme@ssss.gouv.qc.ca::6a507d5f-f728-4864-a530-81230953f659" providerId="AD" clId="Web-{C468B5ED-BA01-170C-5265-AB69D7C228D5}" dt="2026-04-16T20:39:04.321" v="1998" actId="20577"/>
          <ac:spMkLst>
            <pc:docMk/>
            <pc:sldMk cId="2114031118" sldId="628"/>
            <ac:spMk id="14" creationId="{64F56CE8-5E2A-FE82-40CB-EC9475C069C0}"/>
          </ac:spMkLst>
        </pc:spChg>
      </pc:sldChg>
      <pc:sldChg chg="modSp new">
        <pc:chgData name="Geneviève Prud'Homme (CISSSO)" userId="S::genevieve.prudhomme@ssss.gouv.qc.ca::6a507d5f-f728-4864-a530-81230953f659" providerId="AD" clId="Web-{C468B5ED-BA01-170C-5265-AB69D7C228D5}" dt="2026-04-16T17:49:52.736" v="889" actId="20577"/>
        <pc:sldMkLst>
          <pc:docMk/>
          <pc:sldMk cId="123477911" sldId="667"/>
        </pc:sldMkLst>
        <pc:spChg chg="mod">
          <ac:chgData name="Geneviève Prud'Homme (CISSSO)" userId="S::genevieve.prudhomme@ssss.gouv.qc.ca::6a507d5f-f728-4864-a530-81230953f659" providerId="AD" clId="Web-{C468B5ED-BA01-170C-5265-AB69D7C228D5}" dt="2026-04-16T17:40:46.356" v="313" actId="20577"/>
          <ac:spMkLst>
            <pc:docMk/>
            <pc:sldMk cId="123477911" sldId="667"/>
            <ac:spMk id="2" creationId="{ED7121BB-23AA-F916-736D-6068606A4622}"/>
          </ac:spMkLst>
        </pc:spChg>
      </pc:sldChg>
      <pc:sldChg chg="addSp delSp modSp add">
        <pc:chgData name="Geneviève Prud'Homme (CISSSO)" userId="S::genevieve.prudhomme@ssss.gouv.qc.ca::6a507d5f-f728-4864-a530-81230953f659" providerId="AD" clId="Web-{C468B5ED-BA01-170C-5265-AB69D7C228D5}" dt="2026-04-16T20:35:20.376" v="1932" actId="20577"/>
        <pc:sldMkLst>
          <pc:docMk/>
          <pc:sldMk cId="513161714" sldId="668"/>
        </pc:sldMkLst>
        <pc:spChg chg="mod">
          <ac:chgData name="Geneviève Prud'Homme (CISSSO)" userId="S::genevieve.prudhomme@ssss.gouv.qc.ca::6a507d5f-f728-4864-a530-81230953f659" providerId="AD" clId="Web-{C468B5ED-BA01-170C-5265-AB69D7C228D5}" dt="2026-04-16T20:32:11.798" v="1844" actId="20577"/>
          <ac:spMkLst>
            <pc:docMk/>
            <pc:sldMk cId="513161714" sldId="668"/>
            <ac:spMk id="2" creationId="{D50BDFCB-2215-4364-915A-F2E0409AE48D}"/>
          </ac:spMkLst>
        </pc:spChg>
      </pc:sldChg>
    </pc:docChg>
  </pc:docChgLst>
  <pc:docChgLst>
    <pc:chgData name="Isabelle Paradis (CISSSO)" userId="S::isabelle_paradis@ssss.gouv.qc.ca::2d13f012-6864-461c-a622-7d3eb8886882" providerId="AD" clId="Web-{2CC1F54D-BE8B-017B-3C01-6850A23F39FF}"/>
    <pc:docChg chg="delSld modSld modSection">
      <pc:chgData name="Isabelle Paradis (CISSSO)" userId="S::isabelle_paradis@ssss.gouv.qc.ca::2d13f012-6864-461c-a622-7d3eb8886882" providerId="AD" clId="Web-{2CC1F54D-BE8B-017B-3C01-6850A23F39FF}" dt="2026-04-20T20:14:10.879" v="8" actId="20577"/>
      <pc:docMkLst>
        <pc:docMk/>
      </pc:docMkLst>
      <pc:sldChg chg="modSp">
        <pc:chgData name="Isabelle Paradis (CISSSO)" userId="S::isabelle_paradis@ssss.gouv.qc.ca::2d13f012-6864-461c-a622-7d3eb8886882" providerId="AD" clId="Web-{2CC1F54D-BE8B-017B-3C01-6850A23F39FF}" dt="2026-04-20T20:13:42.769" v="5" actId="1076"/>
        <pc:sldMkLst>
          <pc:docMk/>
          <pc:sldMk cId="3972564551" sldId="681"/>
        </pc:sldMkLst>
        <pc:spChg chg="mod">
          <ac:chgData name="Isabelle Paradis (CISSSO)" userId="S::isabelle_paradis@ssss.gouv.qc.ca::2d13f012-6864-461c-a622-7d3eb8886882" providerId="AD" clId="Web-{2CC1F54D-BE8B-017B-3C01-6850A23F39FF}" dt="2026-04-20T20:13:42.769" v="5" actId="1076"/>
          <ac:spMkLst>
            <pc:docMk/>
            <pc:sldMk cId="3972564551" sldId="681"/>
            <ac:spMk id="2" creationId="{CCC05E09-5026-55CA-A7F8-747881A2078E}"/>
          </ac:spMkLst>
        </pc:spChg>
        <pc:graphicFrameChg chg="mod">
          <ac:chgData name="Isabelle Paradis (CISSSO)" userId="S::isabelle_paradis@ssss.gouv.qc.ca::2d13f012-6864-461c-a622-7d3eb8886882" providerId="AD" clId="Web-{2CC1F54D-BE8B-017B-3C01-6850A23F39FF}" dt="2026-04-20T20:13:21.190" v="4" actId="1076"/>
          <ac:graphicFrameMkLst>
            <pc:docMk/>
            <pc:sldMk cId="3972564551" sldId="681"/>
            <ac:graphicFrameMk id="292" creationId="{83AED044-2AC5-7737-4457-7C91F5042564}"/>
          </ac:graphicFrameMkLst>
        </pc:graphicFrameChg>
      </pc:sldChg>
      <pc:sldChg chg="modSp">
        <pc:chgData name="Isabelle Paradis (CISSSO)" userId="S::isabelle_paradis@ssss.gouv.qc.ca::2d13f012-6864-461c-a622-7d3eb8886882" providerId="AD" clId="Web-{2CC1F54D-BE8B-017B-3C01-6850A23F39FF}" dt="2026-04-20T20:13:49.769" v="6" actId="1076"/>
        <pc:sldMkLst>
          <pc:docMk/>
          <pc:sldMk cId="3945998310" sldId="685"/>
        </pc:sldMkLst>
        <pc:spChg chg="mod">
          <ac:chgData name="Isabelle Paradis (CISSSO)" userId="S::isabelle_paradis@ssss.gouv.qc.ca::2d13f012-6864-461c-a622-7d3eb8886882" providerId="AD" clId="Web-{2CC1F54D-BE8B-017B-3C01-6850A23F39FF}" dt="2026-04-20T20:13:49.769" v="6" actId="1076"/>
          <ac:spMkLst>
            <pc:docMk/>
            <pc:sldMk cId="3945998310" sldId="685"/>
            <ac:spMk id="2" creationId="{F634404C-7405-8797-70D4-6A639E34B2DF}"/>
          </ac:spMkLst>
        </pc:spChg>
      </pc:sldChg>
      <pc:sldChg chg="modSp">
        <pc:chgData name="Isabelle Paradis (CISSSO)" userId="S::isabelle_paradis@ssss.gouv.qc.ca::2d13f012-6864-461c-a622-7d3eb8886882" providerId="AD" clId="Web-{2CC1F54D-BE8B-017B-3C01-6850A23F39FF}" dt="2026-04-20T20:14:01.145" v="7" actId="20577"/>
        <pc:sldMkLst>
          <pc:docMk/>
          <pc:sldMk cId="273274535" sldId="702"/>
        </pc:sldMkLst>
        <pc:spChg chg="mod">
          <ac:chgData name="Isabelle Paradis (CISSSO)" userId="S::isabelle_paradis@ssss.gouv.qc.ca::2d13f012-6864-461c-a622-7d3eb8886882" providerId="AD" clId="Web-{2CC1F54D-BE8B-017B-3C01-6850A23F39FF}" dt="2026-04-20T20:14:01.145" v="7" actId="20577"/>
          <ac:spMkLst>
            <pc:docMk/>
            <pc:sldMk cId="273274535" sldId="702"/>
            <ac:spMk id="2" creationId="{C4C4D7BC-442A-8882-8253-11A6D7D50912}"/>
          </ac:spMkLst>
        </pc:spChg>
      </pc:sldChg>
      <pc:sldChg chg="modSp">
        <pc:chgData name="Isabelle Paradis (CISSSO)" userId="S::isabelle_paradis@ssss.gouv.qc.ca::2d13f012-6864-461c-a622-7d3eb8886882" providerId="AD" clId="Web-{2CC1F54D-BE8B-017B-3C01-6850A23F39FF}" dt="2026-04-20T20:14:10.879" v="8" actId="20577"/>
        <pc:sldMkLst>
          <pc:docMk/>
          <pc:sldMk cId="4240482520" sldId="706"/>
        </pc:sldMkLst>
        <pc:spChg chg="mod">
          <ac:chgData name="Isabelle Paradis (CISSSO)" userId="S::isabelle_paradis@ssss.gouv.qc.ca::2d13f012-6864-461c-a622-7d3eb8886882" providerId="AD" clId="Web-{2CC1F54D-BE8B-017B-3C01-6850A23F39FF}" dt="2026-04-20T20:14:10.879" v="8" actId="20577"/>
          <ac:spMkLst>
            <pc:docMk/>
            <pc:sldMk cId="4240482520" sldId="706"/>
            <ac:spMk id="17" creationId="{F40BB692-A7D0-5B11-3144-ACFC0F327E6F}"/>
          </ac:spMkLst>
        </pc:spChg>
      </pc:sldChg>
    </pc:docChg>
  </pc:docChgLst>
  <pc:docChgLst>
    <pc:chgData name="Stéphanie Piché (CISSSO DSMD)" userId="S::stephaniepiche@ssss.gouv.qc.ca::94425cff-3b99-4755-bf4f-490de5294413" providerId="AD" clId="Web-{24B737A2-AB4C-4B2C-96FE-711FBB445EBA}"/>
    <pc:docChg chg="addSld delSld modSld modSection">
      <pc:chgData name="Stéphanie Piché (CISSSO DSMD)" userId="S::stephaniepiche@ssss.gouv.qc.ca::94425cff-3b99-4755-bf4f-490de5294413" providerId="AD" clId="Web-{24B737A2-AB4C-4B2C-96FE-711FBB445EBA}" dt="2026-04-17T18:38:08.327" v="264"/>
      <pc:docMkLst>
        <pc:docMk/>
      </pc:docMkLst>
      <pc:sldChg chg="addSp delSp modSp new mod chgLayout">
        <pc:chgData name="Stéphanie Piché (CISSSO DSMD)" userId="S::stephaniepiche@ssss.gouv.qc.ca::94425cff-3b99-4755-bf4f-490de5294413" providerId="AD" clId="Web-{24B737A2-AB4C-4B2C-96FE-711FBB445EBA}" dt="2026-04-17T18:20:47.430" v="17" actId="1076"/>
        <pc:sldMkLst>
          <pc:docMk/>
          <pc:sldMk cId="2326562022" sldId="676"/>
        </pc:sldMkLst>
        <pc:spChg chg="mod">
          <ac:chgData name="Stéphanie Piché (CISSSO DSMD)" userId="S::stephaniepiche@ssss.gouv.qc.ca::94425cff-3b99-4755-bf4f-490de5294413" providerId="AD" clId="Web-{24B737A2-AB4C-4B2C-96FE-711FBB445EBA}" dt="2026-04-17T18:19:56.351" v="7"/>
          <ac:spMkLst>
            <pc:docMk/>
            <pc:sldMk cId="2326562022" sldId="676"/>
            <ac:spMk id="4" creationId="{8E876DC7-08D2-E9D6-D331-9E2C670E779A}"/>
          </ac:spMkLst>
        </pc:spChg>
        <pc:graphicFrameChg chg="add mod ord modGraphic">
          <ac:chgData name="Stéphanie Piché (CISSSO DSMD)" userId="S::stephaniepiche@ssss.gouv.qc.ca::94425cff-3b99-4755-bf4f-490de5294413" providerId="AD" clId="Web-{24B737A2-AB4C-4B2C-96FE-711FBB445EBA}" dt="2026-04-17T18:20:47.430" v="17" actId="1076"/>
          <ac:graphicFrameMkLst>
            <pc:docMk/>
            <pc:sldMk cId="2326562022" sldId="676"/>
            <ac:graphicFrameMk id="5" creationId="{4CDBE5B1-30E2-03C4-40E8-7E31A59538AD}"/>
          </ac:graphicFrameMkLst>
        </pc:graphicFrameChg>
      </pc:sldChg>
      <pc:sldChg chg="add replId">
        <pc:chgData name="Stéphanie Piché (CISSSO DSMD)" userId="S::stephaniepiche@ssss.gouv.qc.ca::94425cff-3b99-4755-bf4f-490de5294413" providerId="AD" clId="Web-{24B737A2-AB4C-4B2C-96FE-711FBB445EBA}" dt="2026-04-17T18:37:32.405" v="262"/>
        <pc:sldMkLst>
          <pc:docMk/>
          <pc:sldMk cId="1619238873" sldId="680"/>
        </pc:sldMkLst>
      </pc:sldChg>
    </pc:docChg>
  </pc:docChgLst>
  <pc:docChgLst>
    <pc:chgData name="Stéphanie Piché (CISSSO DSMD)" userId="S::stephaniepiche@ssss.gouv.qc.ca::94425cff-3b99-4755-bf4f-490de5294413" providerId="AD" clId="Web-{9A3602AA-7D60-E83F-4989-2B48615E9E2B}"/>
    <pc:docChg chg="addSld modSld modSection">
      <pc:chgData name="Stéphanie Piché (CISSSO DSMD)" userId="S::stephaniepiche@ssss.gouv.qc.ca::94425cff-3b99-4755-bf4f-490de5294413" providerId="AD" clId="Web-{9A3602AA-7D60-E83F-4989-2B48615E9E2B}" dt="2026-03-25T14:39:04.871" v="127"/>
      <pc:docMkLst>
        <pc:docMk/>
      </pc:docMkLst>
    </pc:docChg>
  </pc:docChgLst>
  <pc:docChgLst>
    <pc:chgData name="Christina Duval (CISSSO)" userId="adbd5d2b-a21f-4301-beb8-965d20f2261d" providerId="ADAL" clId="{F5C57557-BD38-4B1A-9827-1E7CC08DC0D8}"/>
    <pc:docChg chg="undo custSel addSld modSld modSection">
      <pc:chgData name="Christina Duval (CISSSO)" userId="adbd5d2b-a21f-4301-beb8-965d20f2261d" providerId="ADAL" clId="{F5C57557-BD38-4B1A-9827-1E7CC08DC0D8}" dt="2026-04-07T18:41:01.837" v="809" actId="20577"/>
      <pc:docMkLst>
        <pc:docMk/>
      </pc:docMkLst>
      <pc:sldChg chg="modSp mod">
        <pc:chgData name="Christina Duval (CISSSO)" userId="adbd5d2b-a21f-4301-beb8-965d20f2261d" providerId="ADAL" clId="{F5C57557-BD38-4B1A-9827-1E7CC08DC0D8}" dt="2026-04-07T18:39:21.396" v="801" actId="113"/>
        <pc:sldMkLst>
          <pc:docMk/>
          <pc:sldMk cId="2198042250" sldId="256"/>
        </pc:sldMkLst>
        <pc:spChg chg="mod">
          <ac:chgData name="Christina Duval (CISSSO)" userId="adbd5d2b-a21f-4301-beb8-965d20f2261d" providerId="ADAL" clId="{F5C57557-BD38-4B1A-9827-1E7CC08DC0D8}" dt="2026-04-07T18:39:21.396" v="801" actId="113"/>
          <ac:spMkLst>
            <pc:docMk/>
            <pc:sldMk cId="2198042250" sldId="256"/>
            <ac:spMk id="7" creationId="{7C002F14-2375-4C1B-977D-E2460D7AC91D}"/>
          </ac:spMkLst>
        </pc:spChg>
      </pc:sldChg>
    </pc:docChg>
  </pc:docChgLst>
  <pc:docChgLst>
    <pc:chgData name="Geneviève Prud'Homme (CISSSO)" userId="S::genevieve.prudhomme@ssss.gouv.qc.ca::6a507d5f-f728-4864-a530-81230953f659" providerId="AD" clId="Web-{942E77AA-C26D-F573-1464-D56AECD2C12F}"/>
    <pc:docChg chg="modSld">
      <pc:chgData name="Geneviève Prud'Homme (CISSSO)" userId="S::genevieve.prudhomme@ssss.gouv.qc.ca::6a507d5f-f728-4864-a530-81230953f659" providerId="AD" clId="Web-{942E77AA-C26D-F573-1464-D56AECD2C12F}" dt="2026-04-23T14:55:34.039" v="0"/>
      <pc:docMkLst>
        <pc:docMk/>
      </pc:docMkLst>
      <pc:sldChg chg="delSp">
        <pc:chgData name="Geneviève Prud'Homme (CISSSO)" userId="S::genevieve.prudhomme@ssss.gouv.qc.ca::6a507d5f-f728-4864-a530-81230953f659" providerId="AD" clId="Web-{942E77AA-C26D-F573-1464-D56AECD2C12F}" dt="2026-04-23T14:55:34.039" v="0"/>
        <pc:sldMkLst>
          <pc:docMk/>
          <pc:sldMk cId="3341332672" sldId="694"/>
        </pc:sldMkLst>
        <pc:spChg chg="del">
          <ac:chgData name="Geneviève Prud'Homme (CISSSO)" userId="S::genevieve.prudhomme@ssss.gouv.qc.ca::6a507d5f-f728-4864-a530-81230953f659" providerId="AD" clId="Web-{942E77AA-C26D-F573-1464-D56AECD2C12F}" dt="2026-04-23T14:55:34.039" v="0"/>
          <ac:spMkLst>
            <pc:docMk/>
            <pc:sldMk cId="3341332672" sldId="694"/>
            <ac:spMk id="4" creationId="{49C9CA6B-F8BE-298C-1523-0F0968EC470D}"/>
          </ac:spMkLst>
        </pc:spChg>
      </pc:sldChg>
    </pc:docChg>
  </pc:docChgLst>
  <pc:docChgLst>
    <pc:chgData name="Geneviève Prud'Homme (CISSSO)" userId="S::genevieve.prudhomme@ssss.gouv.qc.ca::6a507d5f-f728-4864-a530-81230953f659" providerId="AD" clId="Web-{6AD81F92-7B9D-0402-13A7-1B8E716EC673}"/>
    <pc:docChg chg="delSld modSld modSection">
      <pc:chgData name="Geneviève Prud'Homme (CISSSO)" userId="S::genevieve.prudhomme@ssss.gouv.qc.ca::6a507d5f-f728-4864-a530-81230953f659" providerId="AD" clId="Web-{6AD81F92-7B9D-0402-13A7-1B8E716EC673}" dt="2026-04-15T15:09:25.825" v="5"/>
      <pc:docMkLst>
        <pc:docMk/>
      </pc:docMkLst>
    </pc:docChg>
  </pc:docChgLst>
  <pc:docChgLst>
    <pc:chgData name="Valerie Aubut (CISSSO)" userId="S::valerie.aubut.cissso@ssss.gouv.qc.ca::f1b9c792-ba7f-4e76-b02b-3b811fb7d2e5" providerId="AD" clId="Web-{808A4A4A-C910-9FD6-D673-CDBC28BB8777}"/>
    <pc:docChg chg="modSld">
      <pc:chgData name="Valerie Aubut (CISSSO)" userId="S::valerie.aubut.cissso@ssss.gouv.qc.ca::f1b9c792-ba7f-4e76-b02b-3b811fb7d2e5" providerId="AD" clId="Web-{808A4A4A-C910-9FD6-D673-CDBC28BB8777}" dt="2026-04-13T15:39:50.660" v="9" actId="20577"/>
      <pc:docMkLst>
        <pc:docMk/>
      </pc:docMkLst>
    </pc:docChg>
  </pc:docChgLst>
  <pc:docChgLst>
    <pc:chgData name="Jean Peniarold Petit Homme (CISSSO)" userId="S::jean_peniarold.petit_homme@ssss.gouv.qc.ca::cda67846-943f-489c-8aae-eeed7ccc6fd5" providerId="AD" clId="Web-{643770F5-76A8-6E94-0AD1-CA3560367FD2}"/>
    <pc:docChg chg="modSld">
      <pc:chgData name="Jean Peniarold Petit Homme (CISSSO)" userId="S::jean_peniarold.petit_homme@ssss.gouv.qc.ca::cda67846-943f-489c-8aae-eeed7ccc6fd5" providerId="AD" clId="Web-{643770F5-76A8-6E94-0AD1-CA3560367FD2}" dt="2026-04-15T20:02:14.204" v="282" actId="20577"/>
      <pc:docMkLst>
        <pc:docMk/>
      </pc:docMkLst>
    </pc:docChg>
  </pc:docChgLst>
  <pc:docChgLst>
    <pc:chgData name="Geneviève Prud'Homme (CISSSO)" userId="S::genevieve.prudhomme@ssss.gouv.qc.ca::6a507d5f-f728-4864-a530-81230953f659" providerId="AD" clId="Web-{6BE872F0-0BF4-0BDD-EE92-D1A1BA2B198F}"/>
    <pc:docChg chg="addSld modSld modSection">
      <pc:chgData name="Geneviève Prud'Homme (CISSSO)" userId="S::genevieve.prudhomme@ssss.gouv.qc.ca::6a507d5f-f728-4864-a530-81230953f659" providerId="AD" clId="Web-{6BE872F0-0BF4-0BDD-EE92-D1A1BA2B198F}" dt="2026-04-17T18:19:45.080" v="3"/>
      <pc:docMkLst>
        <pc:docMk/>
      </pc:docMkLst>
    </pc:docChg>
  </pc:docChgLst>
  <pc:docChgLst>
    <pc:chgData name="Geneviève Prud'Homme (CISSSO)" userId="S::genevieve.prudhomme@ssss.gouv.qc.ca::6a507d5f-f728-4864-a530-81230953f659" providerId="AD" clId="Web-{AECDE3B2-1F92-A430-7BCA-98FED7573907}"/>
    <pc:docChg chg="modSld">
      <pc:chgData name="Geneviève Prud'Homme (CISSSO)" userId="S::genevieve.prudhomme@ssss.gouv.qc.ca::6a507d5f-f728-4864-a530-81230953f659" providerId="AD" clId="Web-{AECDE3B2-1F92-A430-7BCA-98FED7573907}" dt="2026-04-22T19:51:35.276" v="10" actId="20577"/>
      <pc:docMkLst>
        <pc:docMk/>
      </pc:docMkLst>
      <pc:sldChg chg="modSp">
        <pc:chgData name="Geneviève Prud'Homme (CISSSO)" userId="S::genevieve.prudhomme@ssss.gouv.qc.ca::6a507d5f-f728-4864-a530-81230953f659" providerId="AD" clId="Web-{AECDE3B2-1F92-A430-7BCA-98FED7573907}" dt="2026-04-22T19:51:35.276" v="10" actId="20577"/>
        <pc:sldMkLst>
          <pc:docMk/>
          <pc:sldMk cId="729274289" sldId="726"/>
        </pc:sldMkLst>
        <pc:spChg chg="mod">
          <ac:chgData name="Geneviève Prud'Homme (CISSSO)" userId="S::genevieve.prudhomme@ssss.gouv.qc.ca::6a507d5f-f728-4864-a530-81230953f659" providerId="AD" clId="Web-{AECDE3B2-1F92-A430-7BCA-98FED7573907}" dt="2026-04-22T19:51:35.276" v="10" actId="20577"/>
          <ac:spMkLst>
            <pc:docMk/>
            <pc:sldMk cId="729274289" sldId="726"/>
            <ac:spMk id="35" creationId="{1663221E-74E3-6E81-9900-B058604B1FB7}"/>
          </ac:spMkLst>
        </pc:spChg>
      </pc:sldChg>
    </pc:docChg>
  </pc:docChgLst>
  <pc:docChgLst>
    <pc:chgData name="Stéphanie Piché (CISSSO DSMD)" userId="S::stephaniepiche@ssss.gouv.qc.ca::94425cff-3b99-4755-bf4f-490de5294413" providerId="AD" clId="Web-{3B36448A-D97D-3875-0F35-B40B638EFCB7}"/>
    <pc:docChg chg="delSld modSection">
      <pc:chgData name="Stéphanie Piché (CISSSO DSMD)" userId="S::stephaniepiche@ssss.gouv.qc.ca::94425cff-3b99-4755-bf4f-490de5294413" providerId="AD" clId="Web-{3B36448A-D97D-3875-0F35-B40B638EFCB7}" dt="2026-04-23T20:01:55.530" v="1"/>
      <pc:docMkLst>
        <pc:docMk/>
      </pc:docMkLst>
      <pc:sldChg chg="del">
        <pc:chgData name="Stéphanie Piché (CISSSO DSMD)" userId="S::stephaniepiche@ssss.gouv.qc.ca::94425cff-3b99-4755-bf4f-490de5294413" providerId="AD" clId="Web-{3B36448A-D97D-3875-0F35-B40B638EFCB7}" dt="2026-04-23T20:01:53.452" v="0"/>
        <pc:sldMkLst>
          <pc:docMk/>
          <pc:sldMk cId="1925087925" sldId="733"/>
        </pc:sldMkLst>
      </pc:sldChg>
      <pc:sldChg chg="del">
        <pc:chgData name="Stéphanie Piché (CISSSO DSMD)" userId="S::stephaniepiche@ssss.gouv.qc.ca::94425cff-3b99-4755-bf4f-490de5294413" providerId="AD" clId="Web-{3B36448A-D97D-3875-0F35-B40B638EFCB7}" dt="2026-04-23T20:01:55.530" v="1"/>
        <pc:sldMkLst>
          <pc:docMk/>
          <pc:sldMk cId="333960053" sldId="734"/>
        </pc:sldMkLst>
      </pc:sldChg>
    </pc:docChg>
  </pc:docChgLst>
  <pc:docChgLst>
    <pc:chgData name="Stéphanie Piché (CISSSO DSMD)" userId="S::stephaniepiche@ssss.gouv.qc.ca::94425cff-3b99-4755-bf4f-490de5294413" providerId="AD" clId="Web-{79C38DEC-769C-6960-515A-81405D3E356D}"/>
    <pc:docChg chg="modSld">
      <pc:chgData name="Stéphanie Piché (CISSSO DSMD)" userId="S::stephaniepiche@ssss.gouv.qc.ca::94425cff-3b99-4755-bf4f-490de5294413" providerId="AD" clId="Web-{79C38DEC-769C-6960-515A-81405D3E356D}" dt="2026-04-17T13:13:11.134" v="19" actId="20577"/>
      <pc:docMkLst>
        <pc:docMk/>
      </pc:docMkLst>
      <pc:sldChg chg="modSp">
        <pc:chgData name="Stéphanie Piché (CISSSO DSMD)" userId="S::stephaniepiche@ssss.gouv.qc.ca::94425cff-3b99-4755-bf4f-490de5294413" providerId="AD" clId="Web-{79C38DEC-769C-6960-515A-81405D3E356D}" dt="2026-04-17T13:12:37.119" v="10" actId="20577"/>
        <pc:sldMkLst>
          <pc:docMk/>
          <pc:sldMk cId="0" sldId="617"/>
        </pc:sldMkLst>
        <pc:spChg chg="mod">
          <ac:chgData name="Stéphanie Piché (CISSSO DSMD)" userId="S::stephaniepiche@ssss.gouv.qc.ca::94425cff-3b99-4755-bf4f-490de5294413" providerId="AD" clId="Web-{79C38DEC-769C-6960-515A-81405D3E356D}" dt="2026-04-17T13:12:27.087" v="8" actId="20577"/>
          <ac:spMkLst>
            <pc:docMk/>
            <pc:sldMk cId="0" sldId="617"/>
            <ac:spMk id="1145" creationId="{00000000-0000-0000-0000-000000000000}"/>
          </ac:spMkLst>
        </pc:spChg>
        <pc:spChg chg="mod">
          <ac:chgData name="Stéphanie Piché (CISSSO DSMD)" userId="S::stephaniepiche@ssss.gouv.qc.ca::94425cff-3b99-4755-bf4f-490de5294413" providerId="AD" clId="Web-{79C38DEC-769C-6960-515A-81405D3E356D}" dt="2026-04-17T13:12:37.119" v="10" actId="20577"/>
          <ac:spMkLst>
            <pc:docMk/>
            <pc:sldMk cId="0" sldId="617"/>
            <ac:spMk id="1148" creationId="{00000000-0000-0000-0000-000000000000}"/>
          </ac:spMkLst>
        </pc:spChg>
      </pc:sldChg>
    </pc:docChg>
  </pc:docChgLst>
  <pc:docChgLst>
    <pc:chgData name="Gabriel Fortin (CISSSO CDR)" userId="S::gabriel.fortin.cdr@ssss.gouv.qc.ca::f1d05eab-2e42-4a66-8454-372fea5b5d5c" providerId="AD" clId="Web-{18E81C66-A7F4-FE9C-752E-098FE1C342E3}"/>
    <pc:docChg chg="mod modSld">
      <pc:chgData name="Gabriel Fortin (CISSSO CDR)" userId="S::gabriel.fortin.cdr@ssss.gouv.qc.ca::f1d05eab-2e42-4a66-8454-372fea5b5d5c" providerId="AD" clId="Web-{18E81C66-A7F4-FE9C-752E-098FE1C342E3}" dt="2026-04-13T15:04:04.758" v="2"/>
      <pc:docMkLst>
        <pc:docMk/>
      </pc:docMkLst>
    </pc:docChg>
  </pc:docChgLst>
  <pc:docChgLst>
    <pc:chgData name="Jing Hu (CISSSO)" userId="S::jing.hu@ssss.gouv.qc.ca::c0e85438-9670-440f-9eb8-94b6c018afdc" providerId="AD" clId="Web-{3C75FE76-E2BE-BEBA-8E0F-C293484BA334}"/>
    <pc:docChg chg="mod">
      <pc:chgData name="Jing Hu (CISSSO)" userId="S::jing.hu@ssss.gouv.qc.ca::c0e85438-9670-440f-9eb8-94b6c018afdc" providerId="AD" clId="Web-{3C75FE76-E2BE-BEBA-8E0F-C293484BA334}" dt="2026-04-10T19:00:23.303" v="0"/>
      <pc:docMkLst>
        <pc:docMk/>
      </pc:docMkLst>
    </pc:docChg>
  </pc:docChgLst>
  <pc:docChgLst>
    <pc:chgData name="Jing Hu (CISSSO)" userId="S::jing.hu@ssss.gouv.qc.ca::c0e85438-9670-440f-9eb8-94b6c018afdc" providerId="AD" clId="Web-{E004712D-3918-5870-66D9-775AE1B8D7CC}"/>
    <pc:docChg chg="modSld">
      <pc:chgData name="Jing Hu (CISSSO)" userId="S::jing.hu@ssss.gouv.qc.ca::c0e85438-9670-440f-9eb8-94b6c018afdc" providerId="AD" clId="Web-{E004712D-3918-5870-66D9-775AE1B8D7CC}" dt="2026-04-21T20:07:29.011" v="7" actId="20577"/>
      <pc:docMkLst>
        <pc:docMk/>
      </pc:docMkLst>
      <pc:sldChg chg="modSp">
        <pc:chgData name="Jing Hu (CISSSO)" userId="S::jing.hu@ssss.gouv.qc.ca::c0e85438-9670-440f-9eb8-94b6c018afdc" providerId="AD" clId="Web-{E004712D-3918-5870-66D9-775AE1B8D7CC}" dt="2026-04-21T20:07:29.011" v="7" actId="20577"/>
        <pc:sldMkLst>
          <pc:docMk/>
          <pc:sldMk cId="4164295736" sldId="645"/>
        </pc:sldMkLst>
        <pc:spChg chg="mod">
          <ac:chgData name="Jing Hu (CISSSO)" userId="S::jing.hu@ssss.gouv.qc.ca::c0e85438-9670-440f-9eb8-94b6c018afdc" providerId="AD" clId="Web-{E004712D-3918-5870-66D9-775AE1B8D7CC}" dt="2026-04-21T20:07:29.011" v="7" actId="20577"/>
          <ac:spMkLst>
            <pc:docMk/>
            <pc:sldMk cId="4164295736" sldId="645"/>
            <ac:spMk id="11" creationId="{BBF243D2-9C0B-04F6-477D-79C021344C1A}"/>
          </ac:spMkLst>
        </pc:spChg>
      </pc:sldChg>
    </pc:docChg>
  </pc:docChgLst>
  <pc:docChgLst>
    <pc:chgData name="Isabelle Paradis (CISSSO)" userId="S::isabelle_paradis@ssss.gouv.qc.ca::2d13f012-6864-461c-a622-7d3eb8886882" providerId="AD" clId="Web-{191DE03A-DA8F-BBD5-F164-7D7BDE697C08}"/>
    <pc:docChg chg="modSld">
      <pc:chgData name="Isabelle Paradis (CISSSO)" userId="S::isabelle_paradis@ssss.gouv.qc.ca::2d13f012-6864-461c-a622-7d3eb8886882" providerId="AD" clId="Web-{191DE03A-DA8F-BBD5-F164-7D7BDE697C08}" dt="2026-04-20T19:45:10.776" v="0" actId="14100"/>
      <pc:docMkLst>
        <pc:docMk/>
      </pc:docMkLst>
      <pc:sldChg chg="modSp">
        <pc:chgData name="Isabelle Paradis (CISSSO)" userId="S::isabelle_paradis@ssss.gouv.qc.ca::2d13f012-6864-461c-a622-7d3eb8886882" providerId="AD" clId="Web-{191DE03A-DA8F-BBD5-F164-7D7BDE697C08}" dt="2026-04-20T19:45:10.776" v="0" actId="14100"/>
        <pc:sldMkLst>
          <pc:docMk/>
          <pc:sldMk cId="4142486879" sldId="700"/>
        </pc:sldMkLst>
        <pc:graphicFrameChg chg="mod">
          <ac:chgData name="Isabelle Paradis (CISSSO)" userId="S::isabelle_paradis@ssss.gouv.qc.ca::2d13f012-6864-461c-a622-7d3eb8886882" providerId="AD" clId="Web-{191DE03A-DA8F-BBD5-F164-7D7BDE697C08}" dt="2026-04-20T19:45:10.776" v="0" actId="14100"/>
          <ac:graphicFrameMkLst>
            <pc:docMk/>
            <pc:sldMk cId="4142486879" sldId="700"/>
            <ac:graphicFrameMk id="5" creationId="{C041C28E-F6A0-F9F0-FE1D-DA091DCAD8F0}"/>
          </ac:graphicFrameMkLst>
        </pc:graphicFrameChg>
      </pc:sldChg>
    </pc:docChg>
  </pc:docChgLst>
  <pc:docChgLst>
    <pc:chgData name="Christina" userId="adbd5d2b-a21f-4301-beb8-965d20f2261d" providerId="ADAL" clId="{150631CC-8A86-4100-9CEE-96125579F0D1}"/>
    <pc:docChg chg="undo custSel addSld delSld modSld modSection">
      <pc:chgData name="Christina" userId="adbd5d2b-a21f-4301-beb8-965d20f2261d" providerId="ADAL" clId="{150631CC-8A86-4100-9CEE-96125579F0D1}" dt="2026-04-23T18:31:18.758" v="152" actId="20577"/>
      <pc:docMkLst>
        <pc:docMk/>
      </pc:docMkLst>
      <pc:sldChg chg="modSp mod">
        <pc:chgData name="Christina" userId="adbd5d2b-a21f-4301-beb8-965d20f2261d" providerId="ADAL" clId="{150631CC-8A86-4100-9CEE-96125579F0D1}" dt="2026-04-23T18:19:22.983" v="34" actId="20577"/>
        <pc:sldMkLst>
          <pc:docMk/>
          <pc:sldMk cId="1316210888" sldId="646"/>
        </pc:sldMkLst>
        <pc:spChg chg="mod">
          <ac:chgData name="Christina" userId="adbd5d2b-a21f-4301-beb8-965d20f2261d" providerId="ADAL" clId="{150631CC-8A86-4100-9CEE-96125579F0D1}" dt="2026-04-23T18:19:22.983" v="34" actId="20577"/>
          <ac:spMkLst>
            <pc:docMk/>
            <pc:sldMk cId="1316210888" sldId="646"/>
            <ac:spMk id="8" creationId="{72E9E106-3203-9D0F-D19F-31AF5F689FE7}"/>
          </ac:spMkLst>
        </pc:spChg>
      </pc:sldChg>
      <pc:sldChg chg="modSp mod">
        <pc:chgData name="Christina" userId="adbd5d2b-a21f-4301-beb8-965d20f2261d" providerId="ADAL" clId="{150631CC-8A86-4100-9CEE-96125579F0D1}" dt="2026-04-23T18:19:47.826" v="37" actId="20577"/>
        <pc:sldMkLst>
          <pc:docMk/>
          <pc:sldMk cId="4149790506" sldId="647"/>
        </pc:sldMkLst>
        <pc:spChg chg="mod">
          <ac:chgData name="Christina" userId="adbd5d2b-a21f-4301-beb8-965d20f2261d" providerId="ADAL" clId="{150631CC-8A86-4100-9CEE-96125579F0D1}" dt="2026-04-23T18:19:37.375" v="36" actId="20577"/>
          <ac:spMkLst>
            <pc:docMk/>
            <pc:sldMk cId="4149790506" sldId="647"/>
            <ac:spMk id="5" creationId="{2485739B-8A83-34DE-8902-A1F70E89B511}"/>
          </ac:spMkLst>
        </pc:spChg>
        <pc:spChg chg="mod">
          <ac:chgData name="Christina" userId="adbd5d2b-a21f-4301-beb8-965d20f2261d" providerId="ADAL" clId="{150631CC-8A86-4100-9CEE-96125579F0D1}" dt="2026-04-23T18:19:47.826" v="37" actId="20577"/>
          <ac:spMkLst>
            <pc:docMk/>
            <pc:sldMk cId="4149790506" sldId="647"/>
            <ac:spMk id="8" creationId="{ADA9F89A-896A-1C72-A9A5-A3FCEE808F05}"/>
          </ac:spMkLst>
        </pc:spChg>
      </pc:sldChg>
      <pc:sldChg chg="modSp mod">
        <pc:chgData name="Christina" userId="adbd5d2b-a21f-4301-beb8-965d20f2261d" providerId="ADAL" clId="{150631CC-8A86-4100-9CEE-96125579F0D1}" dt="2026-04-23T18:18:37.575" v="33" actId="20577"/>
        <pc:sldMkLst>
          <pc:docMk/>
          <pc:sldMk cId="1053008608" sldId="655"/>
        </pc:sldMkLst>
        <pc:spChg chg="mod">
          <ac:chgData name="Christina" userId="adbd5d2b-a21f-4301-beb8-965d20f2261d" providerId="ADAL" clId="{150631CC-8A86-4100-9CEE-96125579F0D1}" dt="2026-04-23T18:17:08.346" v="24" actId="1035"/>
          <ac:spMkLst>
            <pc:docMk/>
            <pc:sldMk cId="1053008608" sldId="655"/>
            <ac:spMk id="2" creationId="{AA349B53-B033-3FAF-F3C3-FE8F0EE69FF8}"/>
          </ac:spMkLst>
        </pc:spChg>
        <pc:spChg chg="mod">
          <ac:chgData name="Christina" userId="adbd5d2b-a21f-4301-beb8-965d20f2261d" providerId="ADAL" clId="{150631CC-8A86-4100-9CEE-96125579F0D1}" dt="2026-04-23T18:18:37.575" v="33" actId="20577"/>
          <ac:spMkLst>
            <pc:docMk/>
            <pc:sldMk cId="1053008608" sldId="655"/>
            <ac:spMk id="5" creationId="{A09C92B4-177D-BA41-5B63-029AC462B562}"/>
          </ac:spMkLst>
        </pc:spChg>
        <pc:spChg chg="mod">
          <ac:chgData name="Christina" userId="adbd5d2b-a21f-4301-beb8-965d20f2261d" providerId="ADAL" clId="{150631CC-8A86-4100-9CEE-96125579F0D1}" dt="2026-04-23T18:17:18.793" v="28" actId="1036"/>
          <ac:spMkLst>
            <pc:docMk/>
            <pc:sldMk cId="1053008608" sldId="655"/>
            <ac:spMk id="8" creationId="{E1F02B76-4157-D712-87C3-6DDE0BC62AEA}"/>
          </ac:spMkLst>
        </pc:spChg>
      </pc:sldChg>
      <pc:sldChg chg="modSp mod">
        <pc:chgData name="Christina" userId="adbd5d2b-a21f-4301-beb8-965d20f2261d" providerId="ADAL" clId="{150631CC-8A86-4100-9CEE-96125579F0D1}" dt="2026-04-23T18:16:31.814" v="8" actId="179"/>
        <pc:sldMkLst>
          <pc:docMk/>
          <pc:sldMk cId="1420118325" sldId="657"/>
        </pc:sldMkLst>
        <pc:spChg chg="mod">
          <ac:chgData name="Christina" userId="adbd5d2b-a21f-4301-beb8-965d20f2261d" providerId="ADAL" clId="{150631CC-8A86-4100-9CEE-96125579F0D1}" dt="2026-04-23T18:16:31.814" v="8" actId="179"/>
          <ac:spMkLst>
            <pc:docMk/>
            <pc:sldMk cId="1420118325" sldId="657"/>
            <ac:spMk id="3" creationId="{7308265A-7315-48E3-9A6F-0ABA52AD7672}"/>
          </ac:spMkLst>
        </pc:spChg>
      </pc:sldChg>
      <pc:sldChg chg="modSp mod">
        <pc:chgData name="Christina" userId="adbd5d2b-a21f-4301-beb8-965d20f2261d" providerId="ADAL" clId="{150631CC-8A86-4100-9CEE-96125579F0D1}" dt="2026-04-23T18:22:28.553" v="46" actId="27636"/>
        <pc:sldMkLst>
          <pc:docMk/>
          <pc:sldMk cId="123477911" sldId="667"/>
        </pc:sldMkLst>
        <pc:spChg chg="mod">
          <ac:chgData name="Christina" userId="adbd5d2b-a21f-4301-beb8-965d20f2261d" providerId="ADAL" clId="{150631CC-8A86-4100-9CEE-96125579F0D1}" dt="2026-04-23T18:22:28.553" v="46" actId="27636"/>
          <ac:spMkLst>
            <pc:docMk/>
            <pc:sldMk cId="123477911" sldId="667"/>
            <ac:spMk id="14" creationId="{9657BECC-13CC-4147-8BF2-0FA427913DFB}"/>
          </ac:spMkLst>
        </pc:spChg>
      </pc:sldChg>
      <pc:sldChg chg="modSp">
        <pc:chgData name="Christina" userId="adbd5d2b-a21f-4301-beb8-965d20f2261d" providerId="ADAL" clId="{150631CC-8A86-4100-9CEE-96125579F0D1}" dt="2026-04-23T18:24:59.713" v="47" actId="20577"/>
        <pc:sldMkLst>
          <pc:docMk/>
          <pc:sldMk cId="20103683" sldId="686"/>
        </pc:sldMkLst>
        <pc:graphicFrameChg chg="mod">
          <ac:chgData name="Christina" userId="adbd5d2b-a21f-4301-beb8-965d20f2261d" providerId="ADAL" clId="{150631CC-8A86-4100-9CEE-96125579F0D1}" dt="2026-04-23T18:24:59.713" v="47" actId="20577"/>
          <ac:graphicFrameMkLst>
            <pc:docMk/>
            <pc:sldMk cId="20103683" sldId="686"/>
            <ac:graphicFrameMk id="292" creationId="{78CD26A7-B518-1B99-6016-BEDD629EA24B}"/>
          </ac:graphicFrameMkLst>
        </pc:graphicFrameChg>
      </pc:sldChg>
      <pc:sldChg chg="del">
        <pc:chgData name="Christina" userId="adbd5d2b-a21f-4301-beb8-965d20f2261d" providerId="ADAL" clId="{150631CC-8A86-4100-9CEE-96125579F0D1}" dt="2026-04-23T18:31:08.351" v="151" actId="2696"/>
        <pc:sldMkLst>
          <pc:docMk/>
          <pc:sldMk cId="3992797449" sldId="725"/>
        </pc:sldMkLst>
      </pc:sldChg>
      <pc:sldChg chg="modSp mod">
        <pc:chgData name="Christina" userId="adbd5d2b-a21f-4301-beb8-965d20f2261d" providerId="ADAL" clId="{150631CC-8A86-4100-9CEE-96125579F0D1}" dt="2026-04-23T18:21:27.556" v="44" actId="20577"/>
        <pc:sldMkLst>
          <pc:docMk/>
          <pc:sldMk cId="729274289" sldId="726"/>
        </pc:sldMkLst>
        <pc:spChg chg="mod">
          <ac:chgData name="Christina" userId="adbd5d2b-a21f-4301-beb8-965d20f2261d" providerId="ADAL" clId="{150631CC-8A86-4100-9CEE-96125579F0D1}" dt="2026-04-23T18:21:27.556" v="44" actId="20577"/>
          <ac:spMkLst>
            <pc:docMk/>
            <pc:sldMk cId="729274289" sldId="726"/>
            <ac:spMk id="34" creationId="{AAC1F5BE-A365-A940-8EB7-A4D7BFFDAC47}"/>
          </ac:spMkLst>
        </pc:spChg>
      </pc:sldChg>
      <pc:sldChg chg="addSp delSp modSp new mod modNotesTx">
        <pc:chgData name="Christina" userId="adbd5d2b-a21f-4301-beb8-965d20f2261d" providerId="ADAL" clId="{150631CC-8A86-4100-9CEE-96125579F0D1}" dt="2026-04-23T18:31:18.758" v="152" actId="20577"/>
        <pc:sldMkLst>
          <pc:docMk/>
          <pc:sldMk cId="2072690248" sldId="731"/>
        </pc:sldMkLst>
        <pc:spChg chg="del">
          <ac:chgData name="Christina" userId="adbd5d2b-a21f-4301-beb8-965d20f2261d" providerId="ADAL" clId="{150631CC-8A86-4100-9CEE-96125579F0D1}" dt="2026-04-23T18:29:39.669" v="49" actId="478"/>
          <ac:spMkLst>
            <pc:docMk/>
            <pc:sldMk cId="2072690248" sldId="731"/>
            <ac:spMk id="2" creationId="{10F1EB87-3034-432A-A2E2-EA760EFE4352}"/>
          </ac:spMkLst>
        </pc:spChg>
        <pc:spChg chg="del">
          <ac:chgData name="Christina" userId="adbd5d2b-a21f-4301-beb8-965d20f2261d" providerId="ADAL" clId="{150631CC-8A86-4100-9CEE-96125579F0D1}" dt="2026-04-23T18:29:50.702" v="88" actId="478"/>
          <ac:spMkLst>
            <pc:docMk/>
            <pc:sldMk cId="2072690248" sldId="731"/>
            <ac:spMk id="3" creationId="{460A06D1-7995-49E2-9554-3EAEF0B5DC0F}"/>
          </ac:spMkLst>
        </pc:spChg>
        <pc:spChg chg="add mod">
          <ac:chgData name="Christina" userId="adbd5d2b-a21f-4301-beb8-965d20f2261d" providerId="ADAL" clId="{150631CC-8A86-4100-9CEE-96125579F0D1}" dt="2026-04-23T18:31:18.758" v="152" actId="20577"/>
          <ac:spMkLst>
            <pc:docMk/>
            <pc:sldMk cId="2072690248" sldId="731"/>
            <ac:spMk id="5" creationId="{15A8B59D-A4C4-4844-8D22-499C98E5BECC}"/>
          </ac:spMkLst>
        </pc:spChg>
        <pc:spChg chg="add mod">
          <ac:chgData name="Christina" userId="adbd5d2b-a21f-4301-beb8-965d20f2261d" providerId="ADAL" clId="{150631CC-8A86-4100-9CEE-96125579F0D1}" dt="2026-04-23T18:30:08.055" v="130" actId="1076"/>
          <ac:spMkLst>
            <pc:docMk/>
            <pc:sldMk cId="2072690248" sldId="731"/>
            <ac:spMk id="6" creationId="{664C5C9F-CA11-4C6A-A912-116EB5D25486}"/>
          </ac:spMkLst>
        </pc:spChg>
        <pc:graphicFrameChg chg="add mod">
          <ac:chgData name="Christina" userId="adbd5d2b-a21f-4301-beb8-965d20f2261d" providerId="ADAL" clId="{150631CC-8A86-4100-9CEE-96125579F0D1}" dt="2026-04-23T18:30:33.783" v="148" actId="1076"/>
          <ac:graphicFrameMkLst>
            <pc:docMk/>
            <pc:sldMk cId="2072690248" sldId="731"/>
            <ac:graphicFrameMk id="7" creationId="{90657822-37A4-409E-8837-1659D37264E0}"/>
          </ac:graphicFrameMkLst>
        </pc:graphicFrameChg>
      </pc:sldChg>
    </pc:docChg>
  </pc:docChgLst>
  <pc:docChgLst>
    <pc:chgData name="Isabelle Paradis (CISSSO)" userId="S::isabelle_paradis@ssss.gouv.qc.ca::2d13f012-6864-461c-a622-7d3eb8886882" providerId="AD" clId="Web-{FA5BC075-EEAC-C155-142F-E46A55BE5DE7}"/>
    <pc:docChg chg="addSld modSld sldOrd modSection">
      <pc:chgData name="Isabelle Paradis (CISSSO)" userId="S::isabelle_paradis@ssss.gouv.qc.ca::2d13f012-6864-461c-a622-7d3eb8886882" providerId="AD" clId="Web-{FA5BC075-EEAC-C155-142F-E46A55BE5DE7}" dt="2026-04-13T20:36:48.914" v="825"/>
      <pc:docMkLst>
        <pc:docMk/>
      </pc:docMkLst>
    </pc:docChg>
  </pc:docChgLst>
  <pc:docChgLst>
    <pc:chgData name="Genevieve Bechamp-Morand (CISSSO)" userId="S::genevieve.bechamp-morand@ssss.gouv.qc.ca::77559e17-a817-40fb-ad85-d2df7061c9f5" providerId="AD" clId="Web-{16C07FD2-7F2A-7F0F-3C0B-A977DD5DF79C}"/>
    <pc:docChg chg="sldOrd">
      <pc:chgData name="Genevieve Bechamp-Morand (CISSSO)" userId="S::genevieve.bechamp-morand@ssss.gouv.qc.ca::77559e17-a817-40fb-ad85-d2df7061c9f5" providerId="AD" clId="Web-{16C07FD2-7F2A-7F0F-3C0B-A977DD5DF79C}" dt="2026-04-23T15:35:56.381" v="0"/>
      <pc:docMkLst>
        <pc:docMk/>
      </pc:docMkLst>
      <pc:sldChg chg="ord">
        <pc:chgData name="Genevieve Bechamp-Morand (CISSSO)" userId="S::genevieve.bechamp-morand@ssss.gouv.qc.ca::77559e17-a817-40fb-ad85-d2df7061c9f5" providerId="AD" clId="Web-{16C07FD2-7F2A-7F0F-3C0B-A977DD5DF79C}" dt="2026-04-23T15:35:56.381" v="0"/>
        <pc:sldMkLst>
          <pc:docMk/>
          <pc:sldMk cId="1619238873" sldId="680"/>
        </pc:sldMkLst>
      </pc:sldChg>
    </pc:docChg>
  </pc:docChgLst>
  <pc:docChgLst>
    <pc:chgData name="Stéphanie Piché (CISSSO DSMD)" userId="S::stephaniepiche@ssss.gouv.qc.ca::94425cff-3b99-4755-bf4f-490de5294413" providerId="AD" clId="Web-{8C9BCE26-ADA7-9588-41E2-CFBCB61D05C1}"/>
    <pc:docChg chg="addSld modSection">
      <pc:chgData name="Stéphanie Piché (CISSSO DSMD)" userId="S::stephaniepiche@ssss.gouv.qc.ca::94425cff-3b99-4755-bf4f-490de5294413" providerId="AD" clId="Web-{8C9BCE26-ADA7-9588-41E2-CFBCB61D05C1}" dt="2026-04-14T19:56:58.576" v="0"/>
      <pc:docMkLst>
        <pc:docMk/>
      </pc:docMkLst>
    </pc:docChg>
  </pc:docChgLst>
  <pc:docChgLst>
    <pc:chgData name="Christina Duval (CISSSO)" userId="S::christina.duval@ssss.gouv.qc.ca::adbd5d2b-a21f-4301-beb8-965d20f2261d" providerId="AD" clId="Web-{C501FCB2-E528-A8D0-DC9D-2B53A28456E5}"/>
    <pc:docChg chg="modSld">
      <pc:chgData name="Christina Duval (CISSSO)" userId="S::christina.duval@ssss.gouv.qc.ca::adbd5d2b-a21f-4301-beb8-965d20f2261d" providerId="AD" clId="Web-{C501FCB2-E528-A8D0-DC9D-2B53A28456E5}" dt="2026-04-23T19:39:58.047" v="5"/>
      <pc:docMkLst>
        <pc:docMk/>
      </pc:docMkLst>
      <pc:sldChg chg="addSp delSp modSp">
        <pc:chgData name="Christina Duval (CISSSO)" userId="S::christina.duval@ssss.gouv.qc.ca::adbd5d2b-a21f-4301-beb8-965d20f2261d" providerId="AD" clId="Web-{C501FCB2-E528-A8D0-DC9D-2B53A28456E5}" dt="2026-04-23T19:39:58.047" v="5"/>
        <pc:sldMkLst>
          <pc:docMk/>
          <pc:sldMk cId="3141288846" sldId="674"/>
        </pc:sldMkLst>
        <pc:picChg chg="add del mod">
          <ac:chgData name="Christina Duval (CISSSO)" userId="S::christina.duval@ssss.gouv.qc.ca::adbd5d2b-a21f-4301-beb8-965d20f2261d" providerId="AD" clId="Web-{C501FCB2-E528-A8D0-DC9D-2B53A28456E5}" dt="2026-04-23T19:39:56.094" v="4"/>
          <ac:picMkLst>
            <pc:docMk/>
            <pc:sldMk cId="3141288846" sldId="674"/>
            <ac:picMk id="3" creationId="{DDB376D0-54E8-6C24-6204-C5109C30F2FB}"/>
          </ac:picMkLst>
        </pc:picChg>
        <pc:picChg chg="add del">
          <ac:chgData name="Christina Duval (CISSSO)" userId="S::christina.duval@ssss.gouv.qc.ca::adbd5d2b-a21f-4301-beb8-965d20f2261d" providerId="AD" clId="Web-{C501FCB2-E528-A8D0-DC9D-2B53A28456E5}" dt="2026-04-23T19:39:58.047" v="5"/>
          <ac:picMkLst>
            <pc:docMk/>
            <pc:sldMk cId="3141288846" sldId="674"/>
            <ac:picMk id="9" creationId="{81547AED-6778-6B34-20A0-93EA570DAE76}"/>
          </ac:picMkLst>
        </pc:picChg>
      </pc:sldChg>
    </pc:docChg>
  </pc:docChgLst>
  <pc:docChgLst>
    <pc:chgData name="Isabelle Paradis (CISSSO)" userId="S::isabelle_paradis@ssss.gouv.qc.ca::2d13f012-6864-461c-a622-7d3eb8886882" providerId="AD" clId="Web-{90804F08-CC62-6DA5-C8CE-AE4F1D14AEC5}"/>
    <pc:docChg chg="modSld">
      <pc:chgData name="Isabelle Paradis (CISSSO)" userId="S::isabelle_paradis@ssss.gouv.qc.ca::2d13f012-6864-461c-a622-7d3eb8886882" providerId="AD" clId="Web-{90804F08-CC62-6DA5-C8CE-AE4F1D14AEC5}" dt="2026-04-14T17:13:58.416" v="26" actId="20577"/>
      <pc:docMkLst>
        <pc:docMk/>
      </pc:docMkLst>
    </pc:docChg>
  </pc:docChgLst>
  <pc:docChgLst>
    <pc:chgData name="Caroline Veilleux (CISSSO DJ)" userId="S::carolineveilleux@ssss.gouv.qc.ca::42712006-5fef-4303-ac5f-dbfd21bc7a9b" providerId="AD" clId="Web-{AEDA6626-3AB8-0DE3-FE1C-0D1AE0051096}"/>
    <pc:docChg chg="modSld">
      <pc:chgData name="Caroline Veilleux (CISSSO DJ)" userId="S::carolineveilleux@ssss.gouv.qc.ca::42712006-5fef-4303-ac5f-dbfd21bc7a9b" providerId="AD" clId="Web-{AEDA6626-3AB8-0DE3-FE1C-0D1AE0051096}" dt="2026-04-22T17:48:41.691" v="5" actId="20577"/>
      <pc:docMkLst>
        <pc:docMk/>
      </pc:docMkLst>
      <pc:sldChg chg="modSp">
        <pc:chgData name="Caroline Veilleux (CISSSO DJ)" userId="S::carolineveilleux@ssss.gouv.qc.ca::42712006-5fef-4303-ac5f-dbfd21bc7a9b" providerId="AD" clId="Web-{AEDA6626-3AB8-0DE3-FE1C-0D1AE0051096}" dt="2026-04-22T17:48:07.706" v="4" actId="20577"/>
        <pc:sldMkLst>
          <pc:docMk/>
          <pc:sldMk cId="1405625134" sldId="707"/>
        </pc:sldMkLst>
        <pc:spChg chg="mod">
          <ac:chgData name="Caroline Veilleux (CISSSO DJ)" userId="S::carolineveilleux@ssss.gouv.qc.ca::42712006-5fef-4303-ac5f-dbfd21bc7a9b" providerId="AD" clId="Web-{AEDA6626-3AB8-0DE3-FE1C-0D1AE0051096}" dt="2026-04-22T17:48:07.706" v="4" actId="20577"/>
          <ac:spMkLst>
            <pc:docMk/>
            <pc:sldMk cId="1405625134" sldId="707"/>
            <ac:spMk id="5" creationId="{E9CE2967-5529-1413-1A49-4B4A22A5E4F3}"/>
          </ac:spMkLst>
        </pc:spChg>
        <pc:graphicFrameChg chg="modGraphic">
          <ac:chgData name="Caroline Veilleux (CISSSO DJ)" userId="S::carolineveilleux@ssss.gouv.qc.ca::42712006-5fef-4303-ac5f-dbfd21bc7a9b" providerId="AD" clId="Web-{AEDA6626-3AB8-0DE3-FE1C-0D1AE0051096}" dt="2026-04-22T17:47:58.784" v="3" actId="20577"/>
          <ac:graphicFrameMkLst>
            <pc:docMk/>
            <pc:sldMk cId="1405625134" sldId="707"/>
            <ac:graphicFrameMk id="9" creationId="{634D731E-57DC-425D-3529-23858A3749B7}"/>
          </ac:graphicFrameMkLst>
        </pc:graphicFrameChg>
      </pc:sldChg>
      <pc:sldChg chg="modSp">
        <pc:chgData name="Caroline Veilleux (CISSSO DJ)" userId="S::carolineveilleux@ssss.gouv.qc.ca::42712006-5fef-4303-ac5f-dbfd21bc7a9b" providerId="AD" clId="Web-{AEDA6626-3AB8-0DE3-FE1C-0D1AE0051096}" dt="2026-04-22T17:48:41.691" v="5" actId="20577"/>
        <pc:sldMkLst>
          <pc:docMk/>
          <pc:sldMk cId="157470546" sldId="712"/>
        </pc:sldMkLst>
        <pc:graphicFrameChg chg="modGraphic">
          <ac:chgData name="Caroline Veilleux (CISSSO DJ)" userId="S::carolineveilleux@ssss.gouv.qc.ca::42712006-5fef-4303-ac5f-dbfd21bc7a9b" providerId="AD" clId="Web-{AEDA6626-3AB8-0DE3-FE1C-0D1AE0051096}" dt="2026-04-22T17:48:41.691" v="5" actId="20577"/>
          <ac:graphicFrameMkLst>
            <pc:docMk/>
            <pc:sldMk cId="157470546" sldId="712"/>
            <ac:graphicFrameMk id="5" creationId="{58D44F36-A4CC-3F6B-4825-FEEA188BB2D2}"/>
          </ac:graphicFrameMkLst>
        </pc:graphicFrameChg>
      </pc:sldChg>
    </pc:docChg>
  </pc:docChgLst>
  <pc:docChgLst>
    <pc:chgData name="Isabelle Paradis (CISSSO)" userId="S::isabelle_paradis@ssss.gouv.qc.ca::2d13f012-6864-461c-a622-7d3eb8886882" providerId="AD" clId="Web-{C588DDE1-F210-F4B2-4108-5FEF8ADFCFB4}"/>
    <pc:docChg chg="addSld delSld modSld sldOrd modSection">
      <pc:chgData name="Isabelle Paradis (CISSSO)" userId="S::isabelle_paradis@ssss.gouv.qc.ca::2d13f012-6864-461c-a622-7d3eb8886882" providerId="AD" clId="Web-{C588DDE1-F210-F4B2-4108-5FEF8ADFCFB4}" dt="2026-04-17T20:27:23.910" v="1969" actId="20577"/>
      <pc:docMkLst>
        <pc:docMk/>
      </pc:docMkLst>
      <pc:sldChg chg="addSp delSp modSp new ord">
        <pc:chgData name="Isabelle Paradis (CISSSO)" userId="S::isabelle_paradis@ssss.gouv.qc.ca::2d13f012-6864-461c-a622-7d3eb8886882" providerId="AD" clId="Web-{C588DDE1-F210-F4B2-4108-5FEF8ADFCFB4}" dt="2026-04-17T20:09:09.495" v="1934" actId="20577"/>
        <pc:sldMkLst>
          <pc:docMk/>
          <pc:sldMk cId="3972564551" sldId="681"/>
        </pc:sldMkLst>
        <pc:spChg chg="mod">
          <ac:chgData name="Isabelle Paradis (CISSSO)" userId="S::isabelle_paradis@ssss.gouv.qc.ca::2d13f012-6864-461c-a622-7d3eb8886882" providerId="AD" clId="Web-{C588DDE1-F210-F4B2-4108-5FEF8ADFCFB4}" dt="2026-04-17T20:09:09.495" v="1934" actId="20577"/>
          <ac:spMkLst>
            <pc:docMk/>
            <pc:sldMk cId="3972564551" sldId="681"/>
            <ac:spMk id="2" creationId="{CCC05E09-5026-55CA-A7F8-747881A2078E}"/>
          </ac:spMkLst>
        </pc:spChg>
        <pc:graphicFrameChg chg="add del mod ord modGraphic">
          <ac:chgData name="Isabelle Paradis (CISSSO)" userId="S::isabelle_paradis@ssss.gouv.qc.ca::2d13f012-6864-461c-a622-7d3eb8886882" providerId="AD" clId="Web-{C588DDE1-F210-F4B2-4108-5FEF8ADFCFB4}" dt="2026-04-17T20:07:48.322" v="1898" actId="1076"/>
          <ac:graphicFrameMkLst>
            <pc:docMk/>
            <pc:sldMk cId="3972564551" sldId="681"/>
            <ac:graphicFrameMk id="292" creationId="{83AED044-2AC5-7737-4457-7C91F5042564}"/>
          </ac:graphicFrameMkLst>
        </pc:graphicFrameChg>
      </pc:sldChg>
      <pc:sldChg chg="addSp delSp modSp add replId">
        <pc:chgData name="Isabelle Paradis (CISSSO)" userId="S::isabelle_paradis@ssss.gouv.qc.ca::2d13f012-6864-461c-a622-7d3eb8886882" providerId="AD" clId="Web-{C588DDE1-F210-F4B2-4108-5FEF8ADFCFB4}" dt="2026-04-17T20:08:32.698" v="1923" actId="20577"/>
        <pc:sldMkLst>
          <pc:docMk/>
          <pc:sldMk cId="3945998310" sldId="685"/>
        </pc:sldMkLst>
        <pc:spChg chg="mod">
          <ac:chgData name="Isabelle Paradis (CISSSO)" userId="S::isabelle_paradis@ssss.gouv.qc.ca::2d13f012-6864-461c-a622-7d3eb8886882" providerId="AD" clId="Web-{C588DDE1-F210-F4B2-4108-5FEF8ADFCFB4}" dt="2026-04-17T20:08:32.698" v="1923" actId="20577"/>
          <ac:spMkLst>
            <pc:docMk/>
            <pc:sldMk cId="3945998310" sldId="685"/>
            <ac:spMk id="2" creationId="{F634404C-7405-8797-70D4-6A639E34B2DF}"/>
          </ac:spMkLst>
        </pc:spChg>
        <pc:graphicFrameChg chg="mod modGraphic">
          <ac:chgData name="Isabelle Paradis (CISSSO)" userId="S::isabelle_paradis@ssss.gouv.qc.ca::2d13f012-6864-461c-a622-7d3eb8886882" providerId="AD" clId="Web-{C588DDE1-F210-F4B2-4108-5FEF8ADFCFB4}" dt="2026-04-17T19:27:51.242" v="1428" actId="20577"/>
          <ac:graphicFrameMkLst>
            <pc:docMk/>
            <pc:sldMk cId="3945998310" sldId="685"/>
            <ac:graphicFrameMk id="292" creationId="{8BDF784F-BB1A-8A00-C412-39BB851ACB81}"/>
          </ac:graphicFrameMkLst>
        </pc:graphicFrameChg>
      </pc:sldChg>
      <pc:sldChg chg="addSp delSp modSp add ord replId">
        <pc:chgData name="Isabelle Paradis (CISSSO)" userId="S::isabelle_paradis@ssss.gouv.qc.ca::2d13f012-6864-461c-a622-7d3eb8886882" providerId="AD" clId="Web-{C588DDE1-F210-F4B2-4108-5FEF8ADFCFB4}" dt="2026-04-17T20:08:06.682" v="1905" actId="20577"/>
        <pc:sldMkLst>
          <pc:docMk/>
          <pc:sldMk cId="20103683" sldId="686"/>
        </pc:sldMkLst>
        <pc:spChg chg="mod">
          <ac:chgData name="Isabelle Paradis (CISSSO)" userId="S::isabelle_paradis@ssss.gouv.qc.ca::2d13f012-6864-461c-a622-7d3eb8886882" providerId="AD" clId="Web-{C588DDE1-F210-F4B2-4108-5FEF8ADFCFB4}" dt="2026-04-17T20:08:06.682" v="1905" actId="20577"/>
          <ac:spMkLst>
            <pc:docMk/>
            <pc:sldMk cId="20103683" sldId="686"/>
            <ac:spMk id="2" creationId="{53AD7F83-BEB1-896E-0518-2FB95745CE30}"/>
          </ac:spMkLst>
        </pc:spChg>
        <pc:graphicFrameChg chg="modGraphic">
          <ac:chgData name="Isabelle Paradis (CISSSO)" userId="S::isabelle_paradis@ssss.gouv.qc.ca::2d13f012-6864-461c-a622-7d3eb8886882" providerId="AD" clId="Web-{C588DDE1-F210-F4B2-4108-5FEF8ADFCFB4}" dt="2026-04-17T19:44:17.797" v="1632"/>
          <ac:graphicFrameMkLst>
            <pc:docMk/>
            <pc:sldMk cId="20103683" sldId="686"/>
            <ac:graphicFrameMk id="292" creationId="{78CD26A7-B518-1B99-6016-BEDD629EA24B}"/>
          </ac:graphicFrameMkLst>
        </pc:graphicFrameChg>
      </pc:sldChg>
      <pc:sldChg chg="addSp delSp modSp add ord replId">
        <pc:chgData name="Isabelle Paradis (CISSSO)" userId="S::isabelle_paradis@ssss.gouv.qc.ca::2d13f012-6864-461c-a622-7d3eb8886882" providerId="AD" clId="Web-{C588DDE1-F210-F4B2-4108-5FEF8ADFCFB4}" dt="2026-04-17T20:08:20.838" v="1917" actId="20577"/>
        <pc:sldMkLst>
          <pc:docMk/>
          <pc:sldMk cId="2009880754" sldId="687"/>
        </pc:sldMkLst>
        <pc:spChg chg="mod">
          <ac:chgData name="Isabelle Paradis (CISSSO)" userId="S::isabelle_paradis@ssss.gouv.qc.ca::2d13f012-6864-461c-a622-7d3eb8886882" providerId="AD" clId="Web-{C588DDE1-F210-F4B2-4108-5FEF8ADFCFB4}" dt="2026-04-17T20:08:20.838" v="1917" actId="20577"/>
          <ac:spMkLst>
            <pc:docMk/>
            <pc:sldMk cId="2009880754" sldId="687"/>
            <ac:spMk id="2" creationId="{5C3BA137-831B-2932-1807-0F896013E84A}"/>
          </ac:spMkLst>
        </pc:spChg>
        <pc:graphicFrameChg chg="mod modGraphic">
          <ac:chgData name="Isabelle Paradis (CISSSO)" userId="S::isabelle_paradis@ssss.gouv.qc.ca::2d13f012-6864-461c-a622-7d3eb8886882" providerId="AD" clId="Web-{C588DDE1-F210-F4B2-4108-5FEF8ADFCFB4}" dt="2026-04-17T19:54:48.740" v="1764" actId="20577"/>
          <ac:graphicFrameMkLst>
            <pc:docMk/>
            <pc:sldMk cId="2009880754" sldId="687"/>
            <ac:graphicFrameMk id="292" creationId="{9E76A081-3E8B-9E9A-5C4F-4E8E58024735}"/>
          </ac:graphicFrameMkLst>
        </pc:graphicFrameChg>
      </pc:sldChg>
    </pc:docChg>
  </pc:docChgLst>
  <pc:docChgLst>
    <pc:chgData name="Gabriel Fortin (CISSSO CDR)" userId="S::gabriel.fortin.cdr@ssss.gouv.qc.ca::f1d05eab-2e42-4a66-8454-372fea5b5d5c" providerId="AD" clId="Web-{5007B1AA-0D1A-411C-9D1B-DEE91BA9D8AC}"/>
    <pc:docChg chg="sldOrd">
      <pc:chgData name="Gabriel Fortin (CISSSO CDR)" userId="S::gabriel.fortin.cdr@ssss.gouv.qc.ca::f1d05eab-2e42-4a66-8454-372fea5b5d5c" providerId="AD" clId="Web-{5007B1AA-0D1A-411C-9D1B-DEE91BA9D8AC}" dt="2026-04-07T12:55:09.235" v="0"/>
      <pc:docMkLst>
        <pc:docMk/>
      </pc:docMkLst>
    </pc:docChg>
  </pc:docChgLst>
  <pc:docChgLst>
    <pc:chgData name="Isabelle Paradis (CISSSO)" userId="S::isabelle_paradis@ssss.gouv.qc.ca::2d13f012-6864-461c-a622-7d3eb8886882" providerId="AD" clId="Web-{1F4500DB-4373-EF89-379D-70155F2E86C8}"/>
    <pc:docChg chg="modSld">
      <pc:chgData name="Isabelle Paradis (CISSSO)" userId="S::isabelle_paradis@ssss.gouv.qc.ca::2d13f012-6864-461c-a622-7d3eb8886882" providerId="AD" clId="Web-{1F4500DB-4373-EF89-379D-70155F2E86C8}" dt="2026-04-21T13:11:50.663" v="2" actId="20577"/>
      <pc:docMkLst>
        <pc:docMk/>
      </pc:docMkLst>
      <pc:sldChg chg="modSp">
        <pc:chgData name="Isabelle Paradis (CISSSO)" userId="S::isabelle_paradis@ssss.gouv.qc.ca::2d13f012-6864-461c-a622-7d3eb8886882" providerId="AD" clId="Web-{1F4500DB-4373-EF89-379D-70155F2E86C8}" dt="2026-04-21T13:11:50.663" v="2" actId="20577"/>
        <pc:sldMkLst>
          <pc:docMk/>
          <pc:sldMk cId="20103683" sldId="686"/>
        </pc:sldMkLst>
        <pc:spChg chg="mod">
          <ac:chgData name="Isabelle Paradis (CISSSO)" userId="S::isabelle_paradis@ssss.gouv.qc.ca::2d13f012-6864-461c-a622-7d3eb8886882" providerId="AD" clId="Web-{1F4500DB-4373-EF89-379D-70155F2E86C8}" dt="2026-04-21T13:11:50.663" v="2" actId="20577"/>
          <ac:spMkLst>
            <pc:docMk/>
            <pc:sldMk cId="20103683" sldId="686"/>
            <ac:spMk id="2" creationId="{53AD7F83-BEB1-896E-0518-2FB95745CE30}"/>
          </ac:spMkLst>
        </pc:spChg>
      </pc:sldChg>
      <pc:sldChg chg="modSp">
        <pc:chgData name="Isabelle Paradis (CISSSO)" userId="S::isabelle_paradis@ssss.gouv.qc.ca::2d13f012-6864-461c-a622-7d3eb8886882" providerId="AD" clId="Web-{1F4500DB-4373-EF89-379D-70155F2E86C8}" dt="2026-04-21T13:11:47.710" v="1" actId="20577"/>
        <pc:sldMkLst>
          <pc:docMk/>
          <pc:sldMk cId="363933855" sldId="701"/>
        </pc:sldMkLst>
        <pc:spChg chg="mod">
          <ac:chgData name="Isabelle Paradis (CISSSO)" userId="S::isabelle_paradis@ssss.gouv.qc.ca::2d13f012-6864-461c-a622-7d3eb8886882" providerId="AD" clId="Web-{1F4500DB-4373-EF89-379D-70155F2E86C8}" dt="2026-04-21T13:11:47.710" v="1" actId="20577"/>
          <ac:spMkLst>
            <pc:docMk/>
            <pc:sldMk cId="363933855" sldId="701"/>
            <ac:spMk id="17" creationId="{9CFEF450-994F-9583-7FB7-1EA17983081E}"/>
          </ac:spMkLst>
        </pc:spChg>
      </pc:sldChg>
    </pc:docChg>
  </pc:docChgLst>
  <pc:docChgLst>
    <pc:chgData name="Isabelle Paradis (CISSSO)" userId="S::isabelle_paradis@ssss.gouv.qc.ca::2d13f012-6864-461c-a622-7d3eb8886882" providerId="AD" clId="Web-{9CBEBD04-6184-30F1-C547-0E7713A6A52D}"/>
    <pc:docChg chg="addSld delSld modSld sldOrd modSection">
      <pc:chgData name="Isabelle Paradis (CISSSO)" userId="S::isabelle_paradis@ssss.gouv.qc.ca::2d13f012-6864-461c-a622-7d3eb8886882" providerId="AD" clId="Web-{9CBEBD04-6184-30F1-C547-0E7713A6A52D}" dt="2026-04-20T19:36:25.268" v="1810" actId="1076"/>
      <pc:docMkLst>
        <pc:docMk/>
      </pc:docMkLst>
      <pc:sldChg chg="modSp">
        <pc:chgData name="Isabelle Paradis (CISSSO)" userId="S::isabelle_paradis@ssss.gouv.qc.ca::2d13f012-6864-461c-a622-7d3eb8886882" providerId="AD" clId="Web-{9CBEBD04-6184-30F1-C547-0E7713A6A52D}" dt="2026-04-20T19:19:18.534" v="1373" actId="1076"/>
        <pc:sldMkLst>
          <pc:docMk/>
          <pc:sldMk cId="2746416806" sldId="279"/>
        </pc:sldMkLst>
        <pc:picChg chg="mod">
          <ac:chgData name="Isabelle Paradis (CISSSO)" userId="S::isabelle_paradis@ssss.gouv.qc.ca::2d13f012-6864-461c-a622-7d3eb8886882" providerId="AD" clId="Web-{9CBEBD04-6184-30F1-C547-0E7713A6A52D}" dt="2026-04-20T19:19:18.534" v="1373" actId="1076"/>
          <ac:picMkLst>
            <pc:docMk/>
            <pc:sldMk cId="2746416806" sldId="279"/>
            <ac:picMk id="7" creationId="{8B91A48A-A06A-0F5B-8A18-29B60407A914}"/>
          </ac:picMkLst>
        </pc:picChg>
      </pc:sldChg>
      <pc:sldChg chg="modSp ord">
        <pc:chgData name="Isabelle Paradis (CISSSO)" userId="S::isabelle_paradis@ssss.gouv.qc.ca::2d13f012-6864-461c-a622-7d3eb8886882" providerId="AD" clId="Web-{9CBEBD04-6184-30F1-C547-0E7713A6A52D}" dt="2026-04-20T19:25:13.925" v="1585" actId="20577"/>
        <pc:sldMkLst>
          <pc:docMk/>
          <pc:sldMk cId="3972564551" sldId="681"/>
        </pc:sldMkLst>
        <pc:spChg chg="mod">
          <ac:chgData name="Isabelle Paradis (CISSSO)" userId="S::isabelle_paradis@ssss.gouv.qc.ca::2d13f012-6864-461c-a622-7d3eb8886882" providerId="AD" clId="Web-{9CBEBD04-6184-30F1-C547-0E7713A6A52D}" dt="2026-04-20T19:25:13.925" v="1585" actId="20577"/>
          <ac:spMkLst>
            <pc:docMk/>
            <pc:sldMk cId="3972564551" sldId="681"/>
            <ac:spMk id="2" creationId="{CCC05E09-5026-55CA-A7F8-747881A2078E}"/>
          </ac:spMkLst>
        </pc:spChg>
      </pc:sldChg>
      <pc:sldChg chg="modSp ord">
        <pc:chgData name="Isabelle Paradis (CISSSO)" userId="S::isabelle_paradis@ssss.gouv.qc.ca::2d13f012-6864-461c-a622-7d3eb8886882" providerId="AD" clId="Web-{9CBEBD04-6184-30F1-C547-0E7713A6A52D}" dt="2026-04-20T19:35:43.987" v="1802" actId="20577"/>
        <pc:sldMkLst>
          <pc:docMk/>
          <pc:sldMk cId="3945998310" sldId="685"/>
        </pc:sldMkLst>
        <pc:spChg chg="mod">
          <ac:chgData name="Isabelle Paradis (CISSSO)" userId="S::isabelle_paradis@ssss.gouv.qc.ca::2d13f012-6864-461c-a622-7d3eb8886882" providerId="AD" clId="Web-{9CBEBD04-6184-30F1-C547-0E7713A6A52D}" dt="2026-04-20T19:23:22.612" v="1539" actId="1076"/>
          <ac:spMkLst>
            <pc:docMk/>
            <pc:sldMk cId="3945998310" sldId="685"/>
            <ac:spMk id="2" creationId="{F634404C-7405-8797-70D4-6A639E34B2DF}"/>
          </ac:spMkLst>
        </pc:spChg>
        <pc:graphicFrameChg chg="modGraphic">
          <ac:chgData name="Isabelle Paradis (CISSSO)" userId="S::isabelle_paradis@ssss.gouv.qc.ca::2d13f012-6864-461c-a622-7d3eb8886882" providerId="AD" clId="Web-{9CBEBD04-6184-30F1-C547-0E7713A6A52D}" dt="2026-04-20T19:35:43.987" v="1802" actId="20577"/>
          <ac:graphicFrameMkLst>
            <pc:docMk/>
            <pc:sldMk cId="3945998310" sldId="685"/>
            <ac:graphicFrameMk id="292" creationId="{8BDF784F-BB1A-8A00-C412-39BB851ACB81}"/>
          </ac:graphicFrameMkLst>
        </pc:graphicFrameChg>
      </pc:sldChg>
      <pc:sldChg chg="modSp ord">
        <pc:chgData name="Isabelle Paradis (CISSSO)" userId="S::isabelle_paradis@ssss.gouv.qc.ca::2d13f012-6864-461c-a622-7d3eb8886882" providerId="AD" clId="Web-{9CBEBD04-6184-30F1-C547-0E7713A6A52D}" dt="2026-04-20T19:28:57.878" v="1621"/>
        <pc:sldMkLst>
          <pc:docMk/>
          <pc:sldMk cId="20103683" sldId="686"/>
        </pc:sldMkLst>
        <pc:spChg chg="mod">
          <ac:chgData name="Isabelle Paradis (CISSSO)" userId="S::isabelle_paradis@ssss.gouv.qc.ca::2d13f012-6864-461c-a622-7d3eb8886882" providerId="AD" clId="Web-{9CBEBD04-6184-30F1-C547-0E7713A6A52D}" dt="2026-04-20T19:23:02.159" v="1528" actId="20577"/>
          <ac:spMkLst>
            <pc:docMk/>
            <pc:sldMk cId="20103683" sldId="686"/>
            <ac:spMk id="2" creationId="{53AD7F83-BEB1-896E-0518-2FB95745CE30}"/>
          </ac:spMkLst>
        </pc:spChg>
        <pc:graphicFrameChg chg="mod modGraphic">
          <ac:chgData name="Isabelle Paradis (CISSSO)" userId="S::isabelle_paradis@ssss.gouv.qc.ca::2d13f012-6864-461c-a622-7d3eb8886882" providerId="AD" clId="Web-{9CBEBD04-6184-30F1-C547-0E7713A6A52D}" dt="2026-04-20T19:28:57.878" v="1621"/>
          <ac:graphicFrameMkLst>
            <pc:docMk/>
            <pc:sldMk cId="20103683" sldId="686"/>
            <ac:graphicFrameMk id="292" creationId="{78CD26A7-B518-1B99-6016-BEDD629EA24B}"/>
          </ac:graphicFrameMkLst>
        </pc:graphicFrameChg>
      </pc:sldChg>
      <pc:sldChg chg="modSp ord">
        <pc:chgData name="Isabelle Paradis (CISSSO)" userId="S::isabelle_paradis@ssss.gouv.qc.ca::2d13f012-6864-461c-a622-7d3eb8886882" providerId="AD" clId="Web-{9CBEBD04-6184-30F1-C547-0E7713A6A52D}" dt="2026-04-20T19:26:36.628" v="1596"/>
        <pc:sldMkLst>
          <pc:docMk/>
          <pc:sldMk cId="2009880754" sldId="687"/>
        </pc:sldMkLst>
        <pc:spChg chg="mod">
          <ac:chgData name="Isabelle Paradis (CISSSO)" userId="S::isabelle_paradis@ssss.gouv.qc.ca::2d13f012-6864-461c-a622-7d3eb8886882" providerId="AD" clId="Web-{9CBEBD04-6184-30F1-C547-0E7713A6A52D}" dt="2026-04-20T19:23:13.003" v="1532" actId="20577"/>
          <ac:spMkLst>
            <pc:docMk/>
            <pc:sldMk cId="2009880754" sldId="687"/>
            <ac:spMk id="2" creationId="{5C3BA137-831B-2932-1807-0F896013E84A}"/>
          </ac:spMkLst>
        </pc:spChg>
        <pc:graphicFrameChg chg="modGraphic">
          <ac:chgData name="Isabelle Paradis (CISSSO)" userId="S::isabelle_paradis@ssss.gouv.qc.ca::2d13f012-6864-461c-a622-7d3eb8886882" providerId="AD" clId="Web-{9CBEBD04-6184-30F1-C547-0E7713A6A52D}" dt="2026-04-20T19:26:36.628" v="1596"/>
          <ac:graphicFrameMkLst>
            <pc:docMk/>
            <pc:sldMk cId="2009880754" sldId="687"/>
            <ac:graphicFrameMk id="292" creationId="{9E76A081-3E8B-9E9A-5C4F-4E8E58024735}"/>
          </ac:graphicFrameMkLst>
        </pc:graphicFrameChg>
      </pc:sldChg>
      <pc:sldChg chg="addSp modSp add ord replId">
        <pc:chgData name="Isabelle Paradis (CISSSO)" userId="S::isabelle_paradis@ssss.gouv.qc.ca::2d13f012-6864-461c-a622-7d3eb8886882" providerId="AD" clId="Web-{9CBEBD04-6184-30F1-C547-0E7713A6A52D}" dt="2026-04-20T19:36:25.268" v="1810" actId="1076"/>
        <pc:sldMkLst>
          <pc:docMk/>
          <pc:sldMk cId="4142486879" sldId="700"/>
        </pc:sldMkLst>
        <pc:spChg chg="add mod">
          <ac:chgData name="Isabelle Paradis (CISSSO)" userId="S::isabelle_paradis@ssss.gouv.qc.ca::2d13f012-6864-461c-a622-7d3eb8886882" providerId="AD" clId="Web-{9CBEBD04-6184-30F1-C547-0E7713A6A52D}" dt="2026-04-20T19:36:25.268" v="1810" actId="1076"/>
          <ac:spMkLst>
            <pc:docMk/>
            <pc:sldMk cId="4142486879" sldId="700"/>
            <ac:spMk id="59" creationId="{002A3587-D64C-852F-FBD2-153EA6AB6BD9}"/>
          </ac:spMkLst>
        </pc:spChg>
        <pc:graphicFrameChg chg="mod modGraphic">
          <ac:chgData name="Isabelle Paradis (CISSSO)" userId="S::isabelle_paradis@ssss.gouv.qc.ca::2d13f012-6864-461c-a622-7d3eb8886882" providerId="AD" clId="Web-{9CBEBD04-6184-30F1-C547-0E7713A6A52D}" dt="2026-04-20T19:27:56.456" v="1612" actId="14100"/>
          <ac:graphicFrameMkLst>
            <pc:docMk/>
            <pc:sldMk cId="4142486879" sldId="700"/>
            <ac:graphicFrameMk id="5" creationId="{C041C28E-F6A0-F9F0-FE1D-DA091DCAD8F0}"/>
          </ac:graphicFrameMkLst>
        </pc:graphicFrameChg>
      </pc:sldChg>
      <pc:sldChg chg="addSp modSp add ord replId">
        <pc:chgData name="Isabelle Paradis (CISSSO)" userId="S::isabelle_paradis@ssss.gouv.qc.ca::2d13f012-6864-461c-a622-7d3eb8886882" providerId="AD" clId="Web-{9CBEBD04-6184-30F1-C547-0E7713A6A52D}" dt="2026-04-20T19:36:13.956" v="1809" actId="20577"/>
        <pc:sldMkLst>
          <pc:docMk/>
          <pc:sldMk cId="363933855" sldId="701"/>
        </pc:sldMkLst>
        <pc:spChg chg="add mod">
          <ac:chgData name="Isabelle Paradis (CISSSO)" userId="S::isabelle_paradis@ssss.gouv.qc.ca::2d13f012-6864-461c-a622-7d3eb8886882" providerId="AD" clId="Web-{9CBEBD04-6184-30F1-C547-0E7713A6A52D}" dt="2026-04-20T19:22:00.628" v="1493" actId="20577"/>
          <ac:spMkLst>
            <pc:docMk/>
            <pc:sldMk cId="363933855" sldId="701"/>
            <ac:spMk id="17" creationId="{9CFEF450-994F-9583-7FB7-1EA17983081E}"/>
          </ac:spMkLst>
        </pc:spChg>
        <pc:graphicFrameChg chg="mod modGraphic">
          <ac:chgData name="Isabelle Paradis (CISSSO)" userId="S::isabelle_paradis@ssss.gouv.qc.ca::2d13f012-6864-461c-a622-7d3eb8886882" providerId="AD" clId="Web-{9CBEBD04-6184-30F1-C547-0E7713A6A52D}" dt="2026-04-20T19:36:13.956" v="1809" actId="20577"/>
          <ac:graphicFrameMkLst>
            <pc:docMk/>
            <pc:sldMk cId="363933855" sldId="701"/>
            <ac:graphicFrameMk id="5" creationId="{544FE464-BBAC-A880-2798-37A46BC8BE64}"/>
          </ac:graphicFrameMkLst>
        </pc:graphicFrameChg>
      </pc:sldChg>
      <pc:sldChg chg="modSp add replId">
        <pc:chgData name="Isabelle Paradis (CISSSO)" userId="S::isabelle_paradis@ssss.gouv.qc.ca::2d13f012-6864-461c-a622-7d3eb8886882" providerId="AD" clId="Web-{9CBEBD04-6184-30F1-C547-0E7713A6A52D}" dt="2026-04-20T19:27:39.190" v="1609" actId="14100"/>
        <pc:sldMkLst>
          <pc:docMk/>
          <pc:sldMk cId="273274535" sldId="702"/>
        </pc:sldMkLst>
        <pc:spChg chg="mod">
          <ac:chgData name="Isabelle Paradis (CISSSO)" userId="S::isabelle_paradis@ssss.gouv.qc.ca::2d13f012-6864-461c-a622-7d3eb8886882" providerId="AD" clId="Web-{9CBEBD04-6184-30F1-C547-0E7713A6A52D}" dt="2026-04-20T19:25:57.237" v="1595" actId="20577"/>
          <ac:spMkLst>
            <pc:docMk/>
            <pc:sldMk cId="273274535" sldId="702"/>
            <ac:spMk id="2" creationId="{C4C4D7BC-442A-8882-8253-11A6D7D50912}"/>
          </ac:spMkLst>
        </pc:spChg>
        <pc:spChg chg="mod">
          <ac:chgData name="Isabelle Paradis (CISSSO)" userId="S::isabelle_paradis@ssss.gouv.qc.ca::2d13f012-6864-461c-a622-7d3eb8886882" providerId="AD" clId="Web-{9CBEBD04-6184-30F1-C547-0E7713A6A52D}" dt="2026-04-20T19:27:39.190" v="1609" actId="14100"/>
          <ac:spMkLst>
            <pc:docMk/>
            <pc:sldMk cId="273274535" sldId="702"/>
            <ac:spMk id="28" creationId="{954E4E9A-4AD1-2F8F-209B-C99A0A313FEF}"/>
          </ac:spMkLst>
        </pc:spChg>
      </pc:sldChg>
      <pc:sldChg chg="modSp add replId">
        <pc:chgData name="Isabelle Paradis (CISSSO)" userId="S::isabelle_paradis@ssss.gouv.qc.ca::2d13f012-6864-461c-a622-7d3eb8886882" providerId="AD" clId="Web-{9CBEBD04-6184-30F1-C547-0E7713A6A52D}" dt="2026-04-20T19:32:52.206" v="1756" actId="20577"/>
        <pc:sldMkLst>
          <pc:docMk/>
          <pc:sldMk cId="4240482520" sldId="706"/>
        </pc:sldMkLst>
        <pc:spChg chg="mod">
          <ac:chgData name="Isabelle Paradis (CISSSO)" userId="S::isabelle_paradis@ssss.gouv.qc.ca::2d13f012-6864-461c-a622-7d3eb8886882" providerId="AD" clId="Web-{9CBEBD04-6184-30F1-C547-0E7713A6A52D}" dt="2026-04-20T19:29:22.050" v="1631" actId="20577"/>
          <ac:spMkLst>
            <pc:docMk/>
            <pc:sldMk cId="4240482520" sldId="706"/>
            <ac:spMk id="17" creationId="{F40BB692-A7D0-5B11-3144-ACFC0F327E6F}"/>
          </ac:spMkLst>
        </pc:spChg>
        <pc:graphicFrameChg chg="modGraphic">
          <ac:chgData name="Isabelle Paradis (CISSSO)" userId="S::isabelle_paradis@ssss.gouv.qc.ca::2d13f012-6864-461c-a622-7d3eb8886882" providerId="AD" clId="Web-{9CBEBD04-6184-30F1-C547-0E7713A6A52D}" dt="2026-04-20T19:32:52.206" v="1756" actId="20577"/>
          <ac:graphicFrameMkLst>
            <pc:docMk/>
            <pc:sldMk cId="4240482520" sldId="706"/>
            <ac:graphicFrameMk id="5" creationId="{0CF128D5-23E2-7B6E-FFB0-B17A091BF0BF}"/>
          </ac:graphicFrameMkLst>
        </pc:graphicFrameChg>
      </pc:sldChg>
    </pc:docChg>
  </pc:docChgLst>
  <pc:docChgLst>
    <pc:chgData name="Stéphanie Piché (CISSSO DSMD)" userId="S::stephaniepiche@ssss.gouv.qc.ca::94425cff-3b99-4755-bf4f-490de5294413" providerId="AD" clId="Web-{D670973F-32D9-4A53-C909-583E3C8167F9}"/>
    <pc:docChg chg="modSld">
      <pc:chgData name="Stéphanie Piché (CISSSO DSMD)" userId="S::stephaniepiche@ssss.gouv.qc.ca::94425cff-3b99-4755-bf4f-490de5294413" providerId="AD" clId="Web-{D670973F-32D9-4A53-C909-583E3C8167F9}" dt="2026-04-23T20:00:45.618" v="0" actId="20577"/>
      <pc:docMkLst>
        <pc:docMk/>
      </pc:docMkLst>
      <pc:sldChg chg="modSp">
        <pc:chgData name="Stéphanie Piché (CISSSO DSMD)" userId="S::stephaniepiche@ssss.gouv.qc.ca::94425cff-3b99-4755-bf4f-490de5294413" providerId="AD" clId="Web-{D670973F-32D9-4A53-C909-583E3C8167F9}" dt="2026-04-23T20:00:45.618" v="0" actId="20577"/>
        <pc:sldMkLst>
          <pc:docMk/>
          <pc:sldMk cId="502899874" sldId="259"/>
        </pc:sldMkLst>
        <pc:spChg chg="mod">
          <ac:chgData name="Stéphanie Piché (CISSSO DSMD)" userId="S::stephaniepiche@ssss.gouv.qc.ca::94425cff-3b99-4755-bf4f-490de5294413" providerId="AD" clId="Web-{D670973F-32D9-4A53-C909-583E3C8167F9}" dt="2026-04-23T20:00:45.618" v="0" actId="20577"/>
          <ac:spMkLst>
            <pc:docMk/>
            <pc:sldMk cId="502899874" sldId="259"/>
            <ac:spMk id="2" creationId="{4F469C45-13EE-41CF-9F28-30A04973BCAD}"/>
          </ac:spMkLst>
        </pc:spChg>
      </pc:sldChg>
    </pc:docChg>
  </pc:docChgLst>
  <pc:docChgLst>
    <pc:chgData name="Geneviève Prud'Homme (CISSSO)" userId="S::genevieve.prudhomme@ssss.gouv.qc.ca::6a507d5f-f728-4864-a530-81230953f659" providerId="AD" clId="Web-{4DA37CE4-D200-9FB4-CBBF-CEA746F6A881}"/>
    <pc:docChg chg="addSld delSld modSld modSection">
      <pc:chgData name="Geneviève Prud'Homme (CISSSO)" userId="S::genevieve.prudhomme@ssss.gouv.qc.ca::6a507d5f-f728-4864-a530-81230953f659" providerId="AD" clId="Web-{4DA37CE4-D200-9FB4-CBBF-CEA746F6A881}" dt="2026-04-21T19:12:40.638" v="2021"/>
      <pc:docMkLst>
        <pc:docMk/>
      </pc:docMkLst>
      <pc:sldChg chg="modSp">
        <pc:chgData name="Geneviève Prud'Homme (CISSSO)" userId="S::genevieve.prudhomme@ssss.gouv.qc.ca::6a507d5f-f728-4864-a530-81230953f659" providerId="AD" clId="Web-{4DA37CE4-D200-9FB4-CBBF-CEA746F6A881}" dt="2026-04-21T16:18:17.635" v="171" actId="1076"/>
        <pc:sldMkLst>
          <pc:docMk/>
          <pc:sldMk cId="4206338154" sldId="274"/>
        </pc:sldMkLst>
        <pc:picChg chg="mod">
          <ac:chgData name="Geneviève Prud'Homme (CISSSO)" userId="S::genevieve.prudhomme@ssss.gouv.qc.ca::6a507d5f-f728-4864-a530-81230953f659" providerId="AD" clId="Web-{4DA37CE4-D200-9FB4-CBBF-CEA746F6A881}" dt="2026-04-21T16:18:17.635" v="171" actId="1076"/>
          <ac:picMkLst>
            <pc:docMk/>
            <pc:sldMk cId="4206338154" sldId="274"/>
            <ac:picMk id="3" creationId="{572C0D75-A51F-BF83-BB98-25F69DD4DAAC}"/>
          </ac:picMkLst>
        </pc:picChg>
      </pc:sldChg>
      <pc:sldChg chg="modSp">
        <pc:chgData name="Geneviève Prud'Homme (CISSSO)" userId="S::genevieve.prudhomme@ssss.gouv.qc.ca::6a507d5f-f728-4864-a530-81230953f659" providerId="AD" clId="Web-{4DA37CE4-D200-9FB4-CBBF-CEA746F6A881}" dt="2026-04-21T16:17:47.244" v="169" actId="20577"/>
        <pc:sldMkLst>
          <pc:docMk/>
          <pc:sldMk cId="2418539557" sldId="281"/>
        </pc:sldMkLst>
        <pc:spChg chg="mod">
          <ac:chgData name="Geneviève Prud'Homme (CISSSO)" userId="S::genevieve.prudhomme@ssss.gouv.qc.ca::6a507d5f-f728-4864-a530-81230953f659" providerId="AD" clId="Web-{4DA37CE4-D200-9FB4-CBBF-CEA746F6A881}" dt="2026-04-21T16:11:40.727" v="20" actId="1076"/>
          <ac:spMkLst>
            <pc:docMk/>
            <pc:sldMk cId="2418539557" sldId="281"/>
            <ac:spMk id="2" creationId="{5A275BA2-6413-4E8D-826E-94B74EF2108B}"/>
          </ac:spMkLst>
        </pc:spChg>
        <pc:graphicFrameChg chg="modGraphic">
          <ac:chgData name="Geneviève Prud'Homme (CISSSO)" userId="S::genevieve.prudhomme@ssss.gouv.qc.ca::6a507d5f-f728-4864-a530-81230953f659" providerId="AD" clId="Web-{4DA37CE4-D200-9FB4-CBBF-CEA746F6A881}" dt="2026-04-21T16:17:47.244" v="169" actId="20577"/>
          <ac:graphicFrameMkLst>
            <pc:docMk/>
            <pc:sldMk cId="2418539557" sldId="281"/>
            <ac:graphicFrameMk id="6" creationId="{2B961D47-F12E-129B-9255-1BE8B8E2EABE}"/>
          </ac:graphicFrameMkLst>
        </pc:graphicFrameChg>
      </pc:sldChg>
      <pc:sldChg chg="modSp">
        <pc:chgData name="Geneviève Prud'Homme (CISSSO)" userId="S::genevieve.prudhomme@ssss.gouv.qc.ca::6a507d5f-f728-4864-a530-81230953f659" providerId="AD" clId="Web-{4DA37CE4-D200-9FB4-CBBF-CEA746F6A881}" dt="2026-04-21T18:59:58.437" v="1724" actId="20577"/>
        <pc:sldMkLst>
          <pc:docMk/>
          <pc:sldMk cId="123477911" sldId="667"/>
        </pc:sldMkLst>
        <pc:spChg chg="mod">
          <ac:chgData name="Geneviève Prud'Homme (CISSSO)" userId="S::genevieve.prudhomme@ssss.gouv.qc.ca::6a507d5f-f728-4864-a530-81230953f659" providerId="AD" clId="Web-{4DA37CE4-D200-9FB4-CBBF-CEA746F6A881}" dt="2026-04-21T18:46:04.877" v="1308" actId="20577"/>
          <ac:spMkLst>
            <pc:docMk/>
            <pc:sldMk cId="123477911" sldId="667"/>
            <ac:spMk id="2" creationId="{ED7121BB-23AA-F916-736D-6068606A4622}"/>
          </ac:spMkLst>
        </pc:spChg>
      </pc:sldChg>
      <pc:sldChg chg="addSp delSp modSp">
        <pc:chgData name="Geneviève Prud'Homme (CISSSO)" userId="S::genevieve.prudhomme@ssss.gouv.qc.ca::6a507d5f-f728-4864-a530-81230953f659" providerId="AD" clId="Web-{4DA37CE4-D200-9FB4-CBBF-CEA746F6A881}" dt="2026-04-21T19:10:22.608" v="2018"/>
        <pc:sldMkLst>
          <pc:docMk/>
          <pc:sldMk cId="513161714" sldId="668"/>
        </pc:sldMkLst>
        <pc:graphicFrameChg chg="add mod modGraphic">
          <ac:chgData name="Geneviève Prud'Homme (CISSSO)" userId="S::genevieve.prudhomme@ssss.gouv.qc.ca::6a507d5f-f728-4864-a530-81230953f659" providerId="AD" clId="Web-{4DA37CE4-D200-9FB4-CBBF-CEA746F6A881}" dt="2026-04-21T19:10:22.608" v="2018"/>
          <ac:graphicFrameMkLst>
            <pc:docMk/>
            <pc:sldMk cId="513161714" sldId="668"/>
            <ac:graphicFrameMk id="5" creationId="{64A05B76-A615-8033-C7CD-8BECB1EF41C4}"/>
          </ac:graphicFrameMkLst>
        </pc:graphicFrameChg>
      </pc:sldChg>
      <pc:sldChg chg="modSp">
        <pc:chgData name="Geneviève Prud'Homme (CISSSO)" userId="S::genevieve.prudhomme@ssss.gouv.qc.ca::6a507d5f-f728-4864-a530-81230953f659" providerId="AD" clId="Web-{4DA37CE4-D200-9FB4-CBBF-CEA746F6A881}" dt="2026-04-21T17:30:36.616" v="911" actId="20577"/>
        <pc:sldMkLst>
          <pc:docMk/>
          <pc:sldMk cId="1619238873" sldId="680"/>
        </pc:sldMkLst>
        <pc:graphicFrameChg chg="modGraphic">
          <ac:chgData name="Geneviève Prud'Homme (CISSSO)" userId="S::genevieve.prudhomme@ssss.gouv.qc.ca::6a507d5f-f728-4864-a530-81230953f659" providerId="AD" clId="Web-{4DA37CE4-D200-9FB4-CBBF-CEA746F6A881}" dt="2026-04-21T17:30:36.616" v="911" actId="20577"/>
          <ac:graphicFrameMkLst>
            <pc:docMk/>
            <pc:sldMk cId="1619238873" sldId="680"/>
            <ac:graphicFrameMk id="5" creationId="{9730B277-BDF8-F627-B958-61ACE8A21218}"/>
          </ac:graphicFrameMkLst>
        </pc:graphicFrameChg>
        <pc:graphicFrameChg chg="modGraphic">
          <ac:chgData name="Geneviève Prud'Homme (CISSSO)" userId="S::genevieve.prudhomme@ssss.gouv.qc.ca::6a507d5f-f728-4864-a530-81230953f659" providerId="AD" clId="Web-{4DA37CE4-D200-9FB4-CBBF-CEA746F6A881}" dt="2026-04-21T17:30:07.960" v="909" actId="20577"/>
          <ac:graphicFrameMkLst>
            <pc:docMk/>
            <pc:sldMk cId="1619238873" sldId="680"/>
            <ac:graphicFrameMk id="7" creationId="{AEF832BE-480F-F5D8-14A3-56F9CFA33DF4}"/>
          </ac:graphicFrameMkLst>
        </pc:graphicFrameChg>
      </pc:sldChg>
      <pc:sldChg chg="modSp">
        <pc:chgData name="Geneviève Prud'Homme (CISSSO)" userId="S::genevieve.prudhomme@ssss.gouv.qc.ca::6a507d5f-f728-4864-a530-81230953f659" providerId="AD" clId="Web-{4DA37CE4-D200-9FB4-CBBF-CEA746F6A881}" dt="2026-04-21T17:27:47.850" v="884"/>
        <pc:sldMkLst>
          <pc:docMk/>
          <pc:sldMk cId="540504723" sldId="697"/>
        </pc:sldMkLst>
        <pc:spChg chg="mod">
          <ac:chgData name="Geneviève Prud'Homme (CISSSO)" userId="S::genevieve.prudhomme@ssss.gouv.qc.ca::6a507d5f-f728-4864-a530-81230953f659" providerId="AD" clId="Web-{4DA37CE4-D200-9FB4-CBBF-CEA746F6A881}" dt="2026-04-21T17:27:47.850" v="884"/>
          <ac:spMkLst>
            <pc:docMk/>
            <pc:sldMk cId="540504723" sldId="697"/>
            <ac:spMk id="14" creationId="{ECF6B3CE-0982-85FD-0FD6-CCACA6274AB8}"/>
          </ac:spMkLst>
        </pc:spChg>
        <pc:spChg chg="mod">
          <ac:chgData name="Geneviève Prud'Homme (CISSSO)" userId="S::genevieve.prudhomme@ssss.gouv.qc.ca::6a507d5f-f728-4864-a530-81230953f659" providerId="AD" clId="Web-{4DA37CE4-D200-9FB4-CBBF-CEA746F6A881}" dt="2026-04-21T16:19:17.775" v="202" actId="20577"/>
          <ac:spMkLst>
            <pc:docMk/>
            <pc:sldMk cId="540504723" sldId="697"/>
            <ac:spMk id="15" creationId="{3E4EA091-46DB-C106-C593-AD88BA096CCA}"/>
          </ac:spMkLst>
        </pc:spChg>
        <pc:spChg chg="mod">
          <ac:chgData name="Geneviève Prud'Homme (CISSSO)" userId="S::genevieve.prudhomme@ssss.gouv.qc.ca::6a507d5f-f728-4864-a530-81230953f659" providerId="AD" clId="Web-{4DA37CE4-D200-9FB4-CBBF-CEA746F6A881}" dt="2026-04-21T16:19:31.588" v="203" actId="20577"/>
          <ac:spMkLst>
            <pc:docMk/>
            <pc:sldMk cId="540504723" sldId="697"/>
            <ac:spMk id="16" creationId="{08492487-BB84-9F63-53F6-EFD598B853C0}"/>
          </ac:spMkLst>
        </pc:spChg>
        <pc:spChg chg="mod">
          <ac:chgData name="Geneviève Prud'Homme (CISSSO)" userId="S::genevieve.prudhomme@ssss.gouv.qc.ca::6a507d5f-f728-4864-a530-81230953f659" providerId="AD" clId="Web-{4DA37CE4-D200-9FB4-CBBF-CEA746F6A881}" dt="2026-04-21T16:19:57.307" v="240" actId="20577"/>
          <ac:spMkLst>
            <pc:docMk/>
            <pc:sldMk cId="540504723" sldId="697"/>
            <ac:spMk id="35" creationId="{1AD4A7A4-8F7D-07D1-72CD-999B4FD2C227}"/>
          </ac:spMkLst>
        </pc:spChg>
      </pc:sldChg>
      <pc:sldChg chg="modSp">
        <pc:chgData name="Geneviève Prud'Homme (CISSSO)" userId="S::genevieve.prudhomme@ssss.gouv.qc.ca::6a507d5f-f728-4864-a530-81230953f659" providerId="AD" clId="Web-{4DA37CE4-D200-9FB4-CBBF-CEA746F6A881}" dt="2026-04-21T16:27:39.998" v="468" actId="20577"/>
        <pc:sldMkLst>
          <pc:docMk/>
          <pc:sldMk cId="1711488065" sldId="698"/>
        </pc:sldMkLst>
        <pc:spChg chg="mod">
          <ac:chgData name="Geneviève Prud'Homme (CISSSO)" userId="S::genevieve.prudhomme@ssss.gouv.qc.ca::6a507d5f-f728-4864-a530-81230953f659" providerId="AD" clId="Web-{4DA37CE4-D200-9FB4-CBBF-CEA746F6A881}" dt="2026-04-21T16:27:30.826" v="467" actId="20577"/>
          <ac:spMkLst>
            <pc:docMk/>
            <pc:sldMk cId="1711488065" sldId="698"/>
            <ac:spMk id="14" creationId="{3F9C59FC-8D2F-9452-E4FB-99A4735A08D5}"/>
          </ac:spMkLst>
        </pc:spChg>
        <pc:spChg chg="mod">
          <ac:chgData name="Geneviève Prud'Homme (CISSSO)" userId="S::genevieve.prudhomme@ssss.gouv.qc.ca::6a507d5f-f728-4864-a530-81230953f659" providerId="AD" clId="Web-{4DA37CE4-D200-9FB4-CBBF-CEA746F6A881}" dt="2026-04-21T16:20:19.619" v="268" actId="20577"/>
          <ac:spMkLst>
            <pc:docMk/>
            <pc:sldMk cId="1711488065" sldId="698"/>
            <ac:spMk id="15" creationId="{26C90AB0-5C75-7DC5-2FBA-75E575BC4852}"/>
          </ac:spMkLst>
        </pc:spChg>
        <pc:spChg chg="mod">
          <ac:chgData name="Geneviève Prud'Homme (CISSSO)" userId="S::genevieve.prudhomme@ssss.gouv.qc.ca::6a507d5f-f728-4864-a530-81230953f659" providerId="AD" clId="Web-{4DA37CE4-D200-9FB4-CBBF-CEA746F6A881}" dt="2026-04-21T16:20:24.697" v="269" actId="20577"/>
          <ac:spMkLst>
            <pc:docMk/>
            <pc:sldMk cId="1711488065" sldId="698"/>
            <ac:spMk id="16" creationId="{CD12C70D-4CB6-B7A2-9728-E8B1950B553B}"/>
          </ac:spMkLst>
        </pc:spChg>
        <pc:spChg chg="mod">
          <ac:chgData name="Geneviève Prud'Homme (CISSSO)" userId="S::genevieve.prudhomme@ssss.gouv.qc.ca::6a507d5f-f728-4864-a530-81230953f659" providerId="AD" clId="Web-{4DA37CE4-D200-9FB4-CBBF-CEA746F6A881}" dt="2026-04-21T16:27:39.998" v="468" actId="20577"/>
          <ac:spMkLst>
            <pc:docMk/>
            <pc:sldMk cId="1711488065" sldId="698"/>
            <ac:spMk id="35" creationId="{7E6354E4-588F-5A42-9A06-65FF6C5E29E2}"/>
          </ac:spMkLst>
        </pc:spChg>
      </pc:sldChg>
      <pc:sldChg chg="modSp">
        <pc:chgData name="Geneviève Prud'Homme (CISSSO)" userId="S::genevieve.prudhomme@ssss.gouv.qc.ca::6a507d5f-f728-4864-a530-81230953f659" providerId="AD" clId="Web-{4DA37CE4-D200-9FB4-CBBF-CEA746F6A881}" dt="2026-04-21T16:16:12.509" v="148" actId="20577"/>
        <pc:sldMkLst>
          <pc:docMk/>
          <pc:sldMk cId="815484204" sldId="699"/>
        </pc:sldMkLst>
        <pc:spChg chg="mod">
          <ac:chgData name="Geneviève Prud'Homme (CISSSO)" userId="S::genevieve.prudhomme@ssss.gouv.qc.ca::6a507d5f-f728-4864-a530-81230953f659" providerId="AD" clId="Web-{4DA37CE4-D200-9FB4-CBBF-CEA746F6A881}" dt="2026-04-21T16:11:58.993" v="21" actId="20577"/>
          <ac:spMkLst>
            <pc:docMk/>
            <pc:sldMk cId="815484204" sldId="699"/>
            <ac:spMk id="14" creationId="{6B8EE5BC-46BC-6853-FD80-C7874802DA37}"/>
          </ac:spMkLst>
        </pc:spChg>
        <pc:spChg chg="mod">
          <ac:chgData name="Geneviève Prud'Homme (CISSSO)" userId="S::genevieve.prudhomme@ssss.gouv.qc.ca::6a507d5f-f728-4864-a530-81230953f659" providerId="AD" clId="Web-{4DA37CE4-D200-9FB4-CBBF-CEA746F6A881}" dt="2026-04-21T16:15:24.494" v="111" actId="20577"/>
          <ac:spMkLst>
            <pc:docMk/>
            <pc:sldMk cId="815484204" sldId="699"/>
            <ac:spMk id="35" creationId="{2E91FA0D-4361-F692-2FDF-4EBC7B031B16}"/>
          </ac:spMkLst>
        </pc:spChg>
        <pc:spChg chg="mod">
          <ac:chgData name="Geneviève Prud'Homme (CISSSO)" userId="S::genevieve.prudhomme@ssss.gouv.qc.ca::6a507d5f-f728-4864-a530-81230953f659" providerId="AD" clId="Web-{4DA37CE4-D200-9FB4-CBBF-CEA746F6A881}" dt="2026-04-21T16:16:12.509" v="148" actId="20577"/>
          <ac:spMkLst>
            <pc:docMk/>
            <pc:sldMk cId="815484204" sldId="699"/>
            <ac:spMk id="43" creationId="{4E71189E-D60F-AE99-73A5-07D55CFE0759}"/>
          </ac:spMkLst>
        </pc:spChg>
      </pc:sldChg>
      <pc:sldChg chg="addSp delSp modSp new">
        <pc:chgData name="Geneviève Prud'Homme (CISSSO)" userId="S::genevieve.prudhomme@ssss.gouv.qc.ca::6a507d5f-f728-4864-a530-81230953f659" providerId="AD" clId="Web-{4DA37CE4-D200-9FB4-CBBF-CEA746F6A881}" dt="2026-04-21T17:18:55.086" v="735" actId="1076"/>
        <pc:sldMkLst>
          <pc:docMk/>
          <pc:sldMk cId="1906184821" sldId="718"/>
        </pc:sldMkLst>
        <pc:spChg chg="mod">
          <ac:chgData name="Geneviève Prud'Homme (CISSSO)" userId="S::genevieve.prudhomme@ssss.gouv.qc.ca::6a507d5f-f728-4864-a530-81230953f659" providerId="AD" clId="Web-{4DA37CE4-D200-9FB4-CBBF-CEA746F6A881}" dt="2026-04-21T17:11:52.214" v="601" actId="1076"/>
          <ac:spMkLst>
            <pc:docMk/>
            <pc:sldMk cId="1906184821" sldId="718"/>
            <ac:spMk id="2" creationId="{10E22D1D-74C4-46AC-5B82-E9E558F2C85F}"/>
          </ac:spMkLst>
        </pc:spChg>
        <pc:spChg chg="mod">
          <ac:chgData name="Geneviève Prud'Homme (CISSSO)" userId="S::genevieve.prudhomme@ssss.gouv.qc.ca::6a507d5f-f728-4864-a530-81230953f659" providerId="AD" clId="Web-{4DA37CE4-D200-9FB4-CBBF-CEA746F6A881}" dt="2026-04-21T17:13:48.011" v="643"/>
          <ac:spMkLst>
            <pc:docMk/>
            <pc:sldMk cId="1906184821" sldId="718"/>
            <ac:spMk id="7" creationId="{B0B059F8-8356-497A-6691-7F2EAB0A455D}"/>
          </ac:spMkLst>
        </pc:spChg>
        <pc:spChg chg="add mod">
          <ac:chgData name="Geneviève Prud'Homme (CISSSO)" userId="S::genevieve.prudhomme@ssss.gouv.qc.ca::6a507d5f-f728-4864-a530-81230953f659" providerId="AD" clId="Web-{4DA37CE4-D200-9FB4-CBBF-CEA746F6A881}" dt="2026-04-21T17:13:39.870" v="640" actId="1076"/>
          <ac:spMkLst>
            <pc:docMk/>
            <pc:sldMk cId="1906184821" sldId="718"/>
            <ac:spMk id="409" creationId="{1AB4F5F0-7061-7848-6D48-B795E0ED59B1}"/>
          </ac:spMkLst>
        </pc:spChg>
        <pc:spChg chg="add mod">
          <ac:chgData name="Geneviève Prud'Homme (CISSSO)" userId="S::genevieve.prudhomme@ssss.gouv.qc.ca::6a507d5f-f728-4864-a530-81230953f659" providerId="AD" clId="Web-{4DA37CE4-D200-9FB4-CBBF-CEA746F6A881}" dt="2026-04-21T17:14:39.480" v="656" actId="1076"/>
          <ac:spMkLst>
            <pc:docMk/>
            <pc:sldMk cId="1906184821" sldId="718"/>
            <ac:spMk id="421" creationId="{FDF88FDE-0146-C7A8-2789-FC12903B5DA8}"/>
          </ac:spMkLst>
        </pc:spChg>
        <pc:graphicFrameChg chg="add mod modGraphic">
          <ac:chgData name="Geneviève Prud'Homme (CISSSO)" userId="S::genevieve.prudhomme@ssss.gouv.qc.ca::6a507d5f-f728-4864-a530-81230953f659" providerId="AD" clId="Web-{4DA37CE4-D200-9FB4-CBBF-CEA746F6A881}" dt="2026-04-21T17:18:55.086" v="735" actId="1076"/>
          <ac:graphicFrameMkLst>
            <pc:docMk/>
            <pc:sldMk cId="1906184821" sldId="718"/>
            <ac:graphicFrameMk id="19" creationId="{8CF11A59-9A78-5CEB-F303-20E48E3BD86E}"/>
          </ac:graphicFrameMkLst>
        </pc:graphicFrameChg>
        <pc:graphicFrameChg chg="add mod modGraphic">
          <ac:chgData name="Geneviève Prud'Homme (CISSSO)" userId="S::genevieve.prudhomme@ssss.gouv.qc.ca::6a507d5f-f728-4864-a530-81230953f659" providerId="AD" clId="Web-{4DA37CE4-D200-9FB4-CBBF-CEA746F6A881}" dt="2026-04-21T17:18:40.368" v="732" actId="20577"/>
          <ac:graphicFrameMkLst>
            <pc:docMk/>
            <pc:sldMk cId="1906184821" sldId="718"/>
            <ac:graphicFrameMk id="501" creationId="{B470E62D-AF63-F9C5-32B7-409804F66669}"/>
          </ac:graphicFrameMkLst>
        </pc:graphicFrameChg>
      </pc:sldChg>
    </pc:docChg>
  </pc:docChgLst>
  <pc:docChgLst>
    <pc:chgData name="Caroline Veilleux (CISSSO DJ)" userId="S::carolineveilleux@ssss.gouv.qc.ca::42712006-5fef-4303-ac5f-dbfd21bc7a9b" providerId="AD" clId="Web-{6DCE0A3E-3FF8-9F00-FACB-B3A32199AE9E}"/>
    <pc:docChg chg="modSld">
      <pc:chgData name="Caroline Veilleux (CISSSO DJ)" userId="S::carolineveilleux@ssss.gouv.qc.ca::42712006-5fef-4303-ac5f-dbfd21bc7a9b" providerId="AD" clId="Web-{6DCE0A3E-3FF8-9F00-FACB-B3A32199AE9E}" dt="2026-04-22T14:47:40.006" v="23" actId="20577"/>
      <pc:docMkLst>
        <pc:docMk/>
      </pc:docMkLst>
      <pc:sldChg chg="modSp">
        <pc:chgData name="Caroline Veilleux (CISSSO DJ)" userId="S::carolineveilleux@ssss.gouv.qc.ca::42712006-5fef-4303-ac5f-dbfd21bc7a9b" providerId="AD" clId="Web-{6DCE0A3E-3FF8-9F00-FACB-B3A32199AE9E}" dt="2026-04-22T14:47:40.006" v="23" actId="20577"/>
        <pc:sldMkLst>
          <pc:docMk/>
          <pc:sldMk cId="3045153764" sldId="713"/>
        </pc:sldMkLst>
        <pc:graphicFrameChg chg="modGraphic">
          <ac:chgData name="Caroline Veilleux (CISSSO DJ)" userId="S::carolineveilleux@ssss.gouv.qc.ca::42712006-5fef-4303-ac5f-dbfd21bc7a9b" providerId="AD" clId="Web-{6DCE0A3E-3FF8-9F00-FACB-B3A32199AE9E}" dt="2026-04-22T14:47:40.006" v="23" actId="20577"/>
          <ac:graphicFrameMkLst>
            <pc:docMk/>
            <pc:sldMk cId="3045153764" sldId="713"/>
            <ac:graphicFrameMk id="5" creationId="{863900F7-DE0E-3F45-AF3A-E9DD67ABFF41}"/>
          </ac:graphicFrameMkLst>
        </pc:graphicFrameChg>
      </pc:sldChg>
    </pc:docChg>
  </pc:docChgLst>
  <pc:docChgLst>
    <pc:chgData name="Christina Duval (CISSSO)" userId="S::christina.duval@ssss.gouv.qc.ca::adbd5d2b-a21f-4301-beb8-965d20f2261d" providerId="AD" clId="Web-{A4FC3E8D-FCEF-9CE1-8C8E-3EF62E5E5C22}"/>
    <pc:docChg chg="delSld modSld sldOrd modSection">
      <pc:chgData name="Christina Duval (CISSSO)" userId="S::christina.duval@ssss.gouv.qc.ca::adbd5d2b-a21f-4301-beb8-965d20f2261d" providerId="AD" clId="Web-{A4FC3E8D-FCEF-9CE1-8C8E-3EF62E5E5C22}" dt="2026-04-23T18:15:16.168" v="29"/>
      <pc:docMkLst>
        <pc:docMk/>
      </pc:docMkLst>
      <pc:sldChg chg="addSp delSp modSp">
        <pc:chgData name="Christina Duval (CISSSO)" userId="S::christina.duval@ssss.gouv.qc.ca::adbd5d2b-a21f-4301-beb8-965d20f2261d" providerId="AD" clId="Web-{A4FC3E8D-FCEF-9CE1-8C8E-3EF62E5E5C22}" dt="2026-04-23T18:02:37.644" v="27" actId="20577"/>
        <pc:sldMkLst>
          <pc:docMk/>
          <pc:sldMk cId="0" sldId="617"/>
        </pc:sldMkLst>
        <pc:spChg chg="add del mod">
          <ac:chgData name="Christina Duval (CISSSO)" userId="S::christina.duval@ssss.gouv.qc.ca::adbd5d2b-a21f-4301-beb8-965d20f2261d" providerId="AD" clId="Web-{A4FC3E8D-FCEF-9CE1-8C8E-3EF62E5E5C22}" dt="2026-04-23T18:02:37.644" v="27" actId="20577"/>
          <ac:spMkLst>
            <pc:docMk/>
            <pc:sldMk cId="0" sldId="617"/>
            <ac:spMk id="4" creationId="{BBBEFD9A-AB07-0D3B-F9AA-31EB4CAE01D7}"/>
          </ac:spMkLst>
        </pc:spChg>
      </pc:sldChg>
      <pc:sldChg chg="modSp">
        <pc:chgData name="Christina Duval (CISSSO)" userId="S::christina.duval@ssss.gouv.qc.ca::adbd5d2b-a21f-4301-beb8-965d20f2261d" providerId="AD" clId="Web-{A4FC3E8D-FCEF-9CE1-8C8E-3EF62E5E5C22}" dt="2026-04-23T17:59:48.048" v="14" actId="20577"/>
        <pc:sldMkLst>
          <pc:docMk/>
          <pc:sldMk cId="3141288846" sldId="674"/>
        </pc:sldMkLst>
        <pc:spChg chg="mod">
          <ac:chgData name="Christina Duval (CISSSO)" userId="S::christina.duval@ssss.gouv.qc.ca::adbd5d2b-a21f-4301-beb8-965d20f2261d" providerId="AD" clId="Web-{A4FC3E8D-FCEF-9CE1-8C8E-3EF62E5E5C22}" dt="2026-04-23T17:59:48.048" v="14" actId="20577"/>
          <ac:spMkLst>
            <pc:docMk/>
            <pc:sldMk cId="3141288846" sldId="674"/>
            <ac:spMk id="13" creationId="{2FDEE787-4FD4-0DF9-A696-60CA1C71BE09}"/>
          </ac:spMkLst>
        </pc:spChg>
      </pc:sldChg>
      <pc:sldChg chg="modSp">
        <pc:chgData name="Christina Duval (CISSSO)" userId="S::christina.duval@ssss.gouv.qc.ca::adbd5d2b-a21f-4301-beb8-965d20f2261d" providerId="AD" clId="Web-{A4FC3E8D-FCEF-9CE1-8C8E-3EF62E5E5C22}" dt="2026-04-23T17:56:39.407" v="5" actId="20577"/>
        <pc:sldMkLst>
          <pc:docMk/>
          <pc:sldMk cId="2326562022" sldId="676"/>
        </pc:sldMkLst>
        <pc:spChg chg="mod">
          <ac:chgData name="Christina Duval (CISSSO)" userId="S::christina.duval@ssss.gouv.qc.ca::adbd5d2b-a21f-4301-beb8-965d20f2261d" providerId="AD" clId="Web-{A4FC3E8D-FCEF-9CE1-8C8E-3EF62E5E5C22}" dt="2026-04-23T17:56:39.407" v="5" actId="20577"/>
          <ac:spMkLst>
            <pc:docMk/>
            <pc:sldMk cId="2326562022" sldId="676"/>
            <ac:spMk id="7" creationId="{CCFBDF31-8555-8AAA-A1B2-5FA481A90BFE}"/>
          </ac:spMkLst>
        </pc:spChg>
      </pc:sldChg>
      <pc:sldChg chg="modSp">
        <pc:chgData name="Christina Duval (CISSSO)" userId="S::christina.duval@ssss.gouv.qc.ca::adbd5d2b-a21f-4301-beb8-965d20f2261d" providerId="AD" clId="Web-{A4FC3E8D-FCEF-9CE1-8C8E-3EF62E5E5C22}" dt="2026-04-23T18:11:29.760" v="28" actId="20577"/>
        <pc:sldMkLst>
          <pc:docMk/>
          <pc:sldMk cId="1619238873" sldId="680"/>
        </pc:sldMkLst>
        <pc:spChg chg="mod">
          <ac:chgData name="Christina Duval (CISSSO)" userId="S::christina.duval@ssss.gouv.qc.ca::adbd5d2b-a21f-4301-beb8-965d20f2261d" providerId="AD" clId="Web-{A4FC3E8D-FCEF-9CE1-8C8E-3EF62E5E5C22}" dt="2026-04-23T18:11:29.760" v="28" actId="20577"/>
          <ac:spMkLst>
            <pc:docMk/>
            <pc:sldMk cId="1619238873" sldId="680"/>
            <ac:spMk id="13" creationId="{28267166-0C91-D286-4992-26A5C410F393}"/>
          </ac:spMkLst>
        </pc:spChg>
      </pc:sldChg>
      <pc:sldChg chg="modSp">
        <pc:chgData name="Christina Duval (CISSSO)" userId="S::christina.duval@ssss.gouv.qc.ca::adbd5d2b-a21f-4301-beb8-965d20f2261d" providerId="AD" clId="Web-{A4FC3E8D-FCEF-9CE1-8C8E-3EF62E5E5C22}" dt="2026-04-23T17:58:27.423" v="8" actId="20577"/>
        <pc:sldMkLst>
          <pc:docMk/>
          <pc:sldMk cId="3341332672" sldId="694"/>
        </pc:sldMkLst>
        <pc:spChg chg="mod">
          <ac:chgData name="Christina Duval (CISSSO)" userId="S::christina.duval@ssss.gouv.qc.ca::adbd5d2b-a21f-4301-beb8-965d20f2261d" providerId="AD" clId="Web-{A4FC3E8D-FCEF-9CE1-8C8E-3EF62E5E5C22}" dt="2026-04-23T17:57:43.595" v="6" actId="20577"/>
          <ac:spMkLst>
            <pc:docMk/>
            <pc:sldMk cId="3341332672" sldId="694"/>
            <ac:spMk id="27" creationId="{A0F2D807-E06F-E67F-5DC1-E2B1D5C1B494}"/>
          </ac:spMkLst>
        </pc:spChg>
        <pc:spChg chg="mod">
          <ac:chgData name="Christina Duval (CISSSO)" userId="S::christina.duval@ssss.gouv.qc.ca::adbd5d2b-a21f-4301-beb8-965d20f2261d" providerId="AD" clId="Web-{A4FC3E8D-FCEF-9CE1-8C8E-3EF62E5E5C22}" dt="2026-04-23T17:58:27.423" v="8" actId="20577"/>
          <ac:spMkLst>
            <pc:docMk/>
            <pc:sldMk cId="3341332672" sldId="694"/>
            <ac:spMk id="1292" creationId="{3177393E-A462-5411-5207-977AC9370400}"/>
          </ac:spMkLst>
        </pc:spChg>
      </pc:sldChg>
      <pc:sldChg chg="modSp">
        <pc:chgData name="Christina Duval (CISSSO)" userId="S::christina.duval@ssss.gouv.qc.ca::adbd5d2b-a21f-4301-beb8-965d20f2261d" providerId="AD" clId="Web-{A4FC3E8D-FCEF-9CE1-8C8E-3EF62E5E5C22}" dt="2026-04-23T17:54:45.687" v="3" actId="20577"/>
        <pc:sldMkLst>
          <pc:docMk/>
          <pc:sldMk cId="3045153764" sldId="713"/>
        </pc:sldMkLst>
        <pc:graphicFrameChg chg="modGraphic">
          <ac:chgData name="Christina Duval (CISSSO)" userId="S::christina.duval@ssss.gouv.qc.ca::adbd5d2b-a21f-4301-beb8-965d20f2261d" providerId="AD" clId="Web-{A4FC3E8D-FCEF-9CE1-8C8E-3EF62E5E5C22}" dt="2026-04-23T17:54:45.687" v="3" actId="20577"/>
          <ac:graphicFrameMkLst>
            <pc:docMk/>
            <pc:sldMk cId="3045153764" sldId="713"/>
            <ac:graphicFrameMk id="5" creationId="{863900F7-DE0E-3F45-AF3A-E9DD67ABFF41}"/>
          </ac:graphicFrameMkLst>
        </pc:graphicFrameChg>
      </pc:sldChg>
      <pc:sldChg chg="modSp">
        <pc:chgData name="Christina Duval (CISSSO)" userId="S::christina.duval@ssss.gouv.qc.ca::adbd5d2b-a21f-4301-beb8-965d20f2261d" providerId="AD" clId="Web-{A4FC3E8D-FCEF-9CE1-8C8E-3EF62E5E5C22}" dt="2026-04-23T17:56:01.735" v="4" actId="20577"/>
        <pc:sldMkLst>
          <pc:docMk/>
          <pc:sldMk cId="3123715749" sldId="715"/>
        </pc:sldMkLst>
        <pc:spChg chg="mod">
          <ac:chgData name="Christina Duval (CISSSO)" userId="S::christina.duval@ssss.gouv.qc.ca::adbd5d2b-a21f-4301-beb8-965d20f2261d" providerId="AD" clId="Web-{A4FC3E8D-FCEF-9CE1-8C8E-3EF62E5E5C22}" dt="2026-04-23T17:56:01.735" v="4" actId="20577"/>
          <ac:spMkLst>
            <pc:docMk/>
            <pc:sldMk cId="3123715749" sldId="715"/>
            <ac:spMk id="13" creationId="{0098C997-7547-852E-B7C8-30609D9EAD55}"/>
          </ac:spMkLst>
        </pc:spChg>
      </pc:sldChg>
      <pc:sldChg chg="del ord">
        <pc:chgData name="Christina Duval (CISSSO)" userId="S::christina.duval@ssss.gouv.qc.ca::adbd5d2b-a21f-4301-beb8-965d20f2261d" providerId="AD" clId="Web-{A4FC3E8D-FCEF-9CE1-8C8E-3EF62E5E5C22}" dt="2026-04-23T18:15:16.168" v="29"/>
        <pc:sldMkLst>
          <pc:docMk/>
          <pc:sldMk cId="889997861" sldId="72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2B6_C728B0C0.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2E1_3A800A3C.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2E1_3A800A3C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2E2_8DC4C080.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2C6_1ECA9D2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Avancement</a:t>
            </a:r>
          </a:p>
          <a:p>
            <a:pPr>
              <a:defRPr/>
            </a:pPr>
            <a:r>
              <a:rPr lang="en-US"/>
              <a:t>43 mesures du PAISM</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4">
                  <a:tint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A6C-4ECA-AC18-76BC9CEE406C}"/>
              </c:ext>
            </c:extLst>
          </c:dPt>
          <c:dPt>
            <c:idx val="1"/>
            <c:bubble3D val="0"/>
            <c:spPr>
              <a:solidFill>
                <a:schemeClr val="accent4">
                  <a:tint val="7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AA6C-4ECA-AC18-76BC9CEE406C}"/>
              </c:ext>
            </c:extLst>
          </c:dPt>
          <c:dPt>
            <c:idx val="2"/>
            <c:bubble3D val="0"/>
            <c:spPr>
              <a:solidFill>
                <a:schemeClr val="accent4">
                  <a:tint val="9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A6C-4ECA-AC18-76BC9CEE406C}"/>
              </c:ext>
            </c:extLst>
          </c:dPt>
          <c:dPt>
            <c:idx val="3"/>
            <c:bubble3D val="0"/>
            <c:spPr>
              <a:solidFill>
                <a:schemeClr val="accent4">
                  <a:shade val="9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AA6C-4ECA-AC18-76BC9CEE406C}"/>
              </c:ext>
            </c:extLst>
          </c:dPt>
          <c:dPt>
            <c:idx val="4"/>
            <c:bubble3D val="0"/>
            <c:spPr>
              <a:solidFill>
                <a:schemeClr val="accent4">
                  <a:shade val="7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A6C-4ECA-AC18-76BC9CEE406C}"/>
              </c:ext>
            </c:extLst>
          </c:dPt>
          <c:dPt>
            <c:idx val="5"/>
            <c:bubble3D val="0"/>
            <c:spPr>
              <a:solidFill>
                <a:schemeClr val="accent4">
                  <a:shade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AA6C-4ECA-AC18-76BC9CEE406C}"/>
              </c:ext>
            </c:extLst>
          </c:dPt>
          <c:dLbls>
            <c:dLbl>
              <c:idx val="0"/>
              <c:layout>
                <c:manualLayout>
                  <c:x val="-4.7118963508553845E-2"/>
                  <c:y val="7.8639615351681763E-2"/>
                </c:manualLayout>
              </c:layout>
              <c:spPr>
                <a:solidFill>
                  <a:schemeClr val="tx1">
                    <a:lumMod val="75000"/>
                    <a:lumOff val="25000"/>
                    <a:alpha val="65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layout>
                    <c:manualLayout>
                      <c:w val="0.31735068026116875"/>
                      <c:h val="8.2274019545517843E-2"/>
                    </c:manualLayout>
                  </c15:layout>
                </c:ext>
                <c:ext xmlns:c16="http://schemas.microsoft.com/office/drawing/2014/chart" uri="{C3380CC4-5D6E-409C-BE32-E72D297353CC}">
                  <c16:uniqueId val="{00000001-AA6C-4ECA-AC18-76BC9CEE406C}"/>
                </c:ext>
              </c:extLst>
            </c:dLbl>
            <c:dLbl>
              <c:idx val="1"/>
              <c:layout>
                <c:manualLayout>
                  <c:x val="1.6070433029922913E-2"/>
                  <c:y val="-7.38932091765967E-3"/>
                </c:manualLayout>
              </c:layout>
              <c:spPr>
                <a:solidFill>
                  <a:schemeClr val="tx1">
                    <a:lumMod val="75000"/>
                    <a:lumOff val="25000"/>
                    <a:alpha val="65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6C-4ECA-AC18-76BC9CEE406C}"/>
                </c:ext>
              </c:extLst>
            </c:dLbl>
            <c:dLbl>
              <c:idx val="2"/>
              <c:layout>
                <c:manualLayout>
                  <c:x val="3.369794447961269E-2"/>
                  <c:y val="3.7203198252626648E-3"/>
                </c:manualLayout>
              </c:layout>
              <c:spPr>
                <a:solidFill>
                  <a:schemeClr val="tx1">
                    <a:lumMod val="75000"/>
                    <a:lumOff val="25000"/>
                    <a:alpha val="65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6C-4ECA-AC18-76BC9CEE406C}"/>
                </c:ext>
              </c:extLst>
            </c:dLbl>
            <c:dLbl>
              <c:idx val="3"/>
              <c:layout>
                <c:manualLayout>
                  <c:x val="1.7466284569588611E-2"/>
                  <c:y val="5.202768097853868E-2"/>
                </c:manualLayout>
              </c:layout>
              <c:spPr>
                <a:solidFill>
                  <a:schemeClr val="tx1">
                    <a:lumMod val="75000"/>
                    <a:lumOff val="25000"/>
                    <a:alpha val="65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layout>
                    <c:manualLayout>
                      <c:w val="0.22176955270986753"/>
                      <c:h val="7.1289504252391292E-2"/>
                    </c:manualLayout>
                  </c15:layout>
                </c:ext>
                <c:ext xmlns:c16="http://schemas.microsoft.com/office/drawing/2014/chart" uri="{C3380CC4-5D6E-409C-BE32-E72D297353CC}">
                  <c16:uniqueId val="{00000004-AA6C-4ECA-AC18-76BC9CEE406C}"/>
                </c:ext>
              </c:extLst>
            </c:dLbl>
            <c:dLbl>
              <c:idx val="4"/>
              <c:layout>
                <c:manualLayout>
                  <c:x val="-2.203410954938731E-2"/>
                  <c:y val="-9.6683051181210206E-2"/>
                </c:manualLayout>
              </c:layout>
              <c:spPr>
                <a:solidFill>
                  <a:schemeClr val="tx1">
                    <a:lumMod val="75000"/>
                    <a:lumOff val="25000"/>
                    <a:alpha val="7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layout>
                    <c:manualLayout>
                      <c:w val="0.23174042863422423"/>
                      <c:h val="7.8612514447808993E-2"/>
                    </c:manualLayout>
                  </c15:layout>
                </c:ext>
                <c:ext xmlns:c16="http://schemas.microsoft.com/office/drawing/2014/chart" uri="{C3380CC4-5D6E-409C-BE32-E72D297353CC}">
                  <c16:uniqueId val="{00000003-AA6C-4ECA-AC18-76BC9CEE406C}"/>
                </c:ext>
              </c:extLst>
            </c:dLbl>
            <c:dLbl>
              <c:idx val="5"/>
              <c:layout>
                <c:manualLayout>
                  <c:x val="0.11381598461862846"/>
                  <c:y val="-2.8227609535943297E-2"/>
                </c:manualLayout>
              </c:layout>
              <c:spPr>
                <a:solidFill>
                  <a:schemeClr val="tx1">
                    <a:lumMod val="75000"/>
                    <a:lumOff val="25000"/>
                    <a:alpha val="65000"/>
                  </a:schemeClr>
                </a:solidFill>
                <a:ln>
                  <a:solidFill>
                    <a:schemeClr val="accent1"/>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layout>
                    <c:manualLayout>
                      <c:w val="0.26029147413149212"/>
                      <c:h val="9.6920039936353217E-2"/>
                    </c:manualLayout>
                  </c15:layout>
                </c:ext>
                <c:ext xmlns:c16="http://schemas.microsoft.com/office/drawing/2014/chart" uri="{C3380CC4-5D6E-409C-BE32-E72D297353CC}">
                  <c16:uniqueId val="{00000002-AA6C-4ECA-AC18-76BC9CEE406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1"/>
            <c:showCatName val="1"/>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Feuil1!$A$2:$A$7</c:f>
              <c:strCache>
                <c:ptCount val="6"/>
                <c:pt idx="0">
                  <c:v>Statut inconnu </c:v>
                </c:pt>
                <c:pt idx="1">
                  <c:v>25% et - </c:v>
                </c:pt>
                <c:pt idx="2">
                  <c:v>25%-50% </c:v>
                </c:pt>
                <c:pt idx="3">
                  <c:v>50%-75% </c:v>
                </c:pt>
                <c:pt idx="4">
                  <c:v>75% et + </c:v>
                </c:pt>
                <c:pt idx="5">
                  <c:v>Réalisées </c:v>
                </c:pt>
              </c:strCache>
            </c:strRef>
          </c:cat>
          <c:val>
            <c:numRef>
              <c:f>Feuil1!$B$2:$B$7</c:f>
              <c:numCache>
                <c:formatCode>General</c:formatCode>
                <c:ptCount val="6"/>
                <c:pt idx="0">
                  <c:v>7</c:v>
                </c:pt>
                <c:pt idx="1">
                  <c:v>2</c:v>
                </c:pt>
                <c:pt idx="2">
                  <c:v>1</c:v>
                </c:pt>
                <c:pt idx="3">
                  <c:v>1</c:v>
                </c:pt>
                <c:pt idx="4">
                  <c:v>10</c:v>
                </c:pt>
                <c:pt idx="5">
                  <c:v>22</c:v>
                </c:pt>
              </c:numCache>
            </c:numRef>
          </c:val>
          <c:extLst>
            <c:ext xmlns:c16="http://schemas.microsoft.com/office/drawing/2014/chart" uri="{C3380CC4-5D6E-409C-BE32-E72D297353CC}">
              <c16:uniqueId val="{00000000-AA6C-4ECA-AC18-76BC9CEE406C}"/>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fr-CA"/>
              <a:t>Évolution 2021-2026 du financement « Itinérance » en Outaouais</a:t>
            </a:r>
          </a:p>
        </c:rich>
      </c:tx>
      <c:layout>
        <c:manualLayout>
          <c:xMode val="edge"/>
          <c:yMode val="edge"/>
          <c:x val="0.21048289425399785"/>
          <c:y val="3.712492136532404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fr-FR"/>
        </a:p>
      </c:txPr>
    </c:title>
    <c:autoTitleDeleted val="0"/>
    <c:plotArea>
      <c:layout>
        <c:manualLayout>
          <c:layoutTarget val="inner"/>
          <c:xMode val="edge"/>
          <c:yMode val="edge"/>
          <c:x val="8.1517024719545805E-2"/>
          <c:y val="0.19372446565447829"/>
          <c:w val="0.87729742153506729"/>
          <c:h val="0.31889471375759726"/>
        </c:manualLayout>
      </c:layout>
      <c:barChart>
        <c:barDir val="bar"/>
        <c:grouping val="stacked"/>
        <c:varyColors val="0"/>
        <c:ser>
          <c:idx val="0"/>
          <c:order val="0"/>
          <c:tx>
            <c:strRef>
              <c:f>Feuil1!$A$2</c:f>
              <c:strCache>
                <c:ptCount val="1"/>
                <c:pt idx="0">
                  <c:v>Plan d’action interministériel en itinérance 2021-2026 (PAII)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Feuil1!$B$1:$F$1</c:f>
              <c:strCache>
                <c:ptCount val="2"/>
                <c:pt idx="0">
                  <c:v>2021-2022</c:v>
                </c:pt>
                <c:pt idx="1">
                  <c:v>2025-2026</c:v>
                </c:pt>
              </c:strCache>
              <c:extLst/>
            </c:strRef>
          </c:cat>
          <c:val>
            <c:numRef>
              <c:f>Feuil1!$B$2:$F$2</c:f>
              <c:numCache>
                <c:formatCode>General</c:formatCode>
                <c:ptCount val="2"/>
                <c:pt idx="0">
                  <c:v>2875642</c:v>
                </c:pt>
                <c:pt idx="1">
                  <c:v>8872855</c:v>
                </c:pt>
              </c:numCache>
              <c:extLst/>
            </c:numRef>
          </c:val>
          <c:extLst>
            <c:ext xmlns:c16="http://schemas.microsoft.com/office/drawing/2014/chart" uri="{C3380CC4-5D6E-409C-BE32-E72D297353CC}">
              <c16:uniqueId val="{00000000-9230-4BAB-8D62-61EF86603261}"/>
            </c:ext>
          </c:extLst>
        </c:ser>
        <c:ser>
          <c:idx val="1"/>
          <c:order val="1"/>
          <c:tx>
            <c:strRef>
              <c:f>Feuil1!$A$3</c:f>
              <c:strCache>
                <c:ptCount val="1"/>
                <c:pt idx="0">
                  <c:v>Entente modificatrice no3 Canada-Québec (VCS)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Feuil1!$B$1:$F$1</c:f>
              <c:strCache>
                <c:ptCount val="2"/>
                <c:pt idx="0">
                  <c:v>2021-2022</c:v>
                </c:pt>
                <c:pt idx="1">
                  <c:v>2025-2026</c:v>
                </c:pt>
              </c:strCache>
              <c:extLst/>
            </c:strRef>
          </c:cat>
          <c:val>
            <c:numRef>
              <c:f>Feuil1!$B$3:$F$3</c:f>
              <c:numCache>
                <c:formatCode>General</c:formatCode>
                <c:ptCount val="2"/>
                <c:pt idx="0">
                  <c:v>3411638</c:v>
                </c:pt>
                <c:pt idx="1">
                  <c:v>3933095</c:v>
                </c:pt>
              </c:numCache>
              <c:extLst/>
            </c:numRef>
          </c:val>
          <c:extLst>
            <c:ext xmlns:c16="http://schemas.microsoft.com/office/drawing/2014/chart" uri="{C3380CC4-5D6E-409C-BE32-E72D297353CC}">
              <c16:uniqueId val="{00000001-9230-4BAB-8D62-61EF86603261}"/>
            </c:ext>
          </c:extLst>
        </c:ser>
        <c:ser>
          <c:idx val="2"/>
          <c:order val="2"/>
          <c:tx>
            <c:strRef>
              <c:f>Feuil1!$A$4</c:f>
              <c:strCache>
                <c:ptCount val="1"/>
                <c:pt idx="0">
                  <c:v>VCS-Mesures hivernales/Itinérance hors-refuge et dans les campements (PRCC)</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Feuil1!$B$1:$F$1</c:f>
              <c:strCache>
                <c:ptCount val="2"/>
                <c:pt idx="0">
                  <c:v>2021-2022</c:v>
                </c:pt>
                <c:pt idx="1">
                  <c:v>2025-2026</c:v>
                </c:pt>
              </c:strCache>
              <c:extLst/>
            </c:strRef>
          </c:cat>
          <c:val>
            <c:numRef>
              <c:f>Feuil1!$B$4:$F$4</c:f>
              <c:numCache>
                <c:formatCode>General</c:formatCode>
                <c:ptCount val="2"/>
                <c:pt idx="0">
                  <c:v>0</c:v>
                </c:pt>
                <c:pt idx="1">
                  <c:v>1788330</c:v>
                </c:pt>
              </c:numCache>
              <c:extLst/>
            </c:numRef>
          </c:val>
          <c:extLst>
            <c:ext xmlns:c16="http://schemas.microsoft.com/office/drawing/2014/chart" uri="{C3380CC4-5D6E-409C-BE32-E72D297353CC}">
              <c16:uniqueId val="{00000002-9230-4BAB-8D62-61EF86603261}"/>
            </c:ext>
          </c:extLst>
        </c:ser>
        <c:ser>
          <c:idx val="3"/>
          <c:order val="3"/>
          <c:tx>
            <c:strRef>
              <c:f>Feuil1!$A$5</c:f>
              <c:strCache>
                <c:ptCount val="1"/>
                <c:pt idx="0">
                  <c:v>Initiative pour la création rapide de logement (ICRL)</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Feuil1!$B$1:$F$1</c:f>
              <c:strCache>
                <c:ptCount val="2"/>
                <c:pt idx="0">
                  <c:v>2021-2022</c:v>
                </c:pt>
                <c:pt idx="1">
                  <c:v>2025-2026</c:v>
                </c:pt>
              </c:strCache>
              <c:extLst/>
            </c:strRef>
          </c:cat>
          <c:val>
            <c:numRef>
              <c:f>Feuil1!$B$5:$F$5</c:f>
              <c:numCache>
                <c:formatCode>General</c:formatCode>
                <c:ptCount val="2"/>
                <c:pt idx="0">
                  <c:v>0</c:v>
                </c:pt>
                <c:pt idx="1">
                  <c:v>67031</c:v>
                </c:pt>
              </c:numCache>
              <c:extLst/>
            </c:numRef>
          </c:val>
          <c:extLst>
            <c:ext xmlns:c16="http://schemas.microsoft.com/office/drawing/2014/chart" uri="{C3380CC4-5D6E-409C-BE32-E72D297353CC}">
              <c16:uniqueId val="{00000003-9230-4BAB-8D62-61EF86603261}"/>
            </c:ext>
          </c:extLst>
        </c:ser>
        <c:ser>
          <c:idx val="4"/>
          <c:order val="4"/>
          <c:tx>
            <c:strRef>
              <c:f>Feuil1!$A$6</c:f>
              <c:strCache>
                <c:ptCount val="1"/>
                <c:pt idx="0">
                  <c:v>Programme de réaffiliation en itinérance et en santé mentale (PRISM)</c:v>
                </c:pt>
              </c:strCache>
            </c:strRef>
          </c:tx>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Feuil1!$B$1:$F$1</c:f>
              <c:strCache>
                <c:ptCount val="2"/>
                <c:pt idx="0">
                  <c:v>2021-2022</c:v>
                </c:pt>
                <c:pt idx="1">
                  <c:v>2025-2026</c:v>
                </c:pt>
              </c:strCache>
              <c:extLst/>
            </c:strRef>
          </c:cat>
          <c:val>
            <c:numRef>
              <c:f>Feuil1!$B$6:$F$6</c:f>
              <c:numCache>
                <c:formatCode>General</c:formatCode>
                <c:ptCount val="2"/>
                <c:pt idx="0">
                  <c:v>0</c:v>
                </c:pt>
                <c:pt idx="1">
                  <c:v>750000</c:v>
                </c:pt>
              </c:numCache>
              <c:extLst/>
            </c:numRef>
          </c:val>
          <c:extLst>
            <c:ext xmlns:c16="http://schemas.microsoft.com/office/drawing/2014/chart" uri="{C3380CC4-5D6E-409C-BE32-E72D297353CC}">
              <c16:uniqueId val="{00000004-9230-4BAB-8D62-61EF86603261}"/>
            </c:ext>
          </c:extLst>
        </c:ser>
        <c:dLbls>
          <c:showLegendKey val="0"/>
          <c:showVal val="0"/>
          <c:showCatName val="0"/>
          <c:showSerName val="0"/>
          <c:showPercent val="0"/>
          <c:showBubbleSize val="0"/>
        </c:dLbls>
        <c:gapWidth val="75"/>
        <c:overlap val="100"/>
        <c:axId val="1606256575"/>
        <c:axId val="1600603119"/>
      </c:barChart>
      <c:catAx>
        <c:axId val="1606256575"/>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1600603119"/>
        <c:crosses val="autoZero"/>
        <c:auto val="1"/>
        <c:lblAlgn val="ctr"/>
        <c:lblOffset val="100"/>
        <c:noMultiLvlLbl val="0"/>
      </c:catAx>
      <c:valAx>
        <c:axId val="1600603119"/>
        <c:scaling>
          <c:orientation val="minMax"/>
          <c:max val="16000000"/>
        </c:scaling>
        <c:delete val="1"/>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606256575"/>
        <c:crosses val="autoZero"/>
        <c:crossBetween val="between"/>
      </c:valAx>
      <c:spPr>
        <a:noFill/>
        <a:ln>
          <a:noFill/>
        </a:ln>
        <a:effectLst/>
      </c:spPr>
    </c:plotArea>
    <c:legend>
      <c:legendPos val="b"/>
      <c:layout>
        <c:manualLayout>
          <c:xMode val="edge"/>
          <c:yMode val="edge"/>
          <c:x val="8.384584633993987E-2"/>
          <c:y val="0.59372493337002297"/>
          <c:w val="0.7752878572831482"/>
          <c:h val="0.3813840248637583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85000"/>
      </a:schemeClr>
    </a:solid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a:solidFill>
                  <a:schemeClr val="bg2">
                    <a:lumMod val="25000"/>
                  </a:schemeClr>
                </a:solidFill>
              </a:rPr>
              <a:t>RÉPARTITION 2025-2026</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doughnutChart>
        <c:varyColors val="1"/>
        <c:ser>
          <c:idx val="0"/>
          <c:order val="0"/>
          <c:tx>
            <c:strRef>
              <c:f>Feuil1!$B$1</c:f>
              <c:strCache>
                <c:ptCount val="1"/>
                <c:pt idx="0">
                  <c:v>RÉPARTITION 2025-2026</c:v>
                </c:pt>
              </c:strCache>
            </c:strRef>
          </c:tx>
          <c:dPt>
            <c:idx val="0"/>
            <c:bubble3D val="0"/>
            <c:spPr>
              <a:solidFill>
                <a:srgbClr val="5AA2AE"/>
              </a:solidFill>
              <a:ln w="19050">
                <a:solidFill>
                  <a:schemeClr val="lt1"/>
                </a:solidFill>
              </a:ln>
              <a:effectLst/>
            </c:spPr>
            <c:extLst>
              <c:ext xmlns:c16="http://schemas.microsoft.com/office/drawing/2014/chart" uri="{C3380CC4-5D6E-409C-BE32-E72D297353CC}">
                <c16:uniqueId val="{00000001-1E8D-44AA-AC36-8B211B28424A}"/>
              </c:ext>
            </c:extLst>
          </c:dPt>
          <c:dPt>
            <c:idx val="1"/>
            <c:bubble3D val="0"/>
            <c:spPr>
              <a:solidFill>
                <a:srgbClr val="4B5F8D"/>
              </a:solidFill>
              <a:ln w="19050">
                <a:solidFill>
                  <a:schemeClr val="lt1"/>
                </a:solidFill>
              </a:ln>
              <a:effectLst/>
            </c:spPr>
            <c:extLst>
              <c:ext xmlns:c16="http://schemas.microsoft.com/office/drawing/2014/chart" uri="{C3380CC4-5D6E-409C-BE32-E72D297353CC}">
                <c16:uniqueId val="{00000003-1E8D-44AA-AC36-8B211B28424A}"/>
              </c:ext>
            </c:extLst>
          </c:dPt>
          <c:dLbls>
            <c:dLbl>
              <c:idx val="0"/>
              <c:layout>
                <c:manualLayout>
                  <c:x val="0.12808018785801942"/>
                  <c:y val="-5.3012229242031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8D-44AA-AC36-8B211B28424A}"/>
                </c:ext>
              </c:extLst>
            </c:dLbl>
            <c:dLbl>
              <c:idx val="1"/>
              <c:layout>
                <c:manualLayout>
                  <c:x val="-0.1348212503768626"/>
                  <c:y val="5.30122292420312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8D-44AA-AC36-8B211B2842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CISSSO</c:v>
                </c:pt>
                <c:pt idx="1">
                  <c:v>OC</c:v>
                </c:pt>
              </c:strCache>
            </c:strRef>
          </c:cat>
          <c:val>
            <c:numRef>
              <c:f>Feuil1!$B$2:$B$3</c:f>
              <c:numCache>
                <c:formatCode>0%</c:formatCode>
                <c:ptCount val="2"/>
                <c:pt idx="0">
                  <c:v>0.06</c:v>
                </c:pt>
                <c:pt idx="1">
                  <c:v>0.94</c:v>
                </c:pt>
              </c:numCache>
            </c:numRef>
          </c:val>
          <c:extLst>
            <c:ext xmlns:c16="http://schemas.microsoft.com/office/drawing/2014/chart" uri="{C3380CC4-5D6E-409C-BE32-E72D297353CC}">
              <c16:uniqueId val="{00000004-1E8D-44AA-AC36-8B211B28424A}"/>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fr-CA" sz="2000"/>
              <a:t>Nombre de places financées par le PARCII en Outaouais </a:t>
            </a:r>
            <a:r>
              <a:rPr lang="fr-CA" sz="1800"/>
              <a:t>(2021 vs. 2026)</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2021</c:v>
                </c:pt>
              </c:strCache>
            </c:strRef>
          </c:tx>
          <c:spPr>
            <a:gradFill rotWithShape="1">
              <a:gsLst>
                <a:gs pos="0">
                  <a:schemeClr val="accent4">
                    <a:tint val="77000"/>
                    <a:shade val="51000"/>
                    <a:satMod val="130000"/>
                  </a:schemeClr>
                </a:gs>
                <a:gs pos="80000">
                  <a:schemeClr val="accent4">
                    <a:tint val="77000"/>
                    <a:shade val="93000"/>
                    <a:satMod val="130000"/>
                  </a:schemeClr>
                </a:gs>
                <a:gs pos="100000">
                  <a:schemeClr val="accent4">
                    <a:tint val="77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Feuil1!$A$2:$A$4</c:f>
              <c:strCache>
                <c:ptCount val="3"/>
                <c:pt idx="0">
                  <c:v>Héb. urgence</c:v>
                </c:pt>
                <c:pt idx="1">
                  <c:v>Héb. transition</c:v>
                </c:pt>
                <c:pt idx="2">
                  <c:v>Logement avec accompagnement</c:v>
                </c:pt>
              </c:strCache>
            </c:strRef>
          </c:cat>
          <c:val>
            <c:numRef>
              <c:f>Feuil1!$B$2:$B$4</c:f>
              <c:numCache>
                <c:formatCode>General</c:formatCode>
                <c:ptCount val="3"/>
                <c:pt idx="0">
                  <c:v>68</c:v>
                </c:pt>
                <c:pt idx="1">
                  <c:v>57</c:v>
                </c:pt>
                <c:pt idx="2">
                  <c:v>32</c:v>
                </c:pt>
              </c:numCache>
            </c:numRef>
          </c:val>
          <c:extLst>
            <c:ext xmlns:c16="http://schemas.microsoft.com/office/drawing/2014/chart" uri="{C3380CC4-5D6E-409C-BE32-E72D297353CC}">
              <c16:uniqueId val="{00000000-263E-4F52-B808-052ED97B34C7}"/>
            </c:ext>
          </c:extLst>
        </c:ser>
        <c:ser>
          <c:idx val="1"/>
          <c:order val="1"/>
          <c:tx>
            <c:strRef>
              <c:f>Feuil1!$C$1</c:f>
              <c:strCache>
                <c:ptCount val="1"/>
                <c:pt idx="0">
                  <c:v>2026</c:v>
                </c:pt>
              </c:strCache>
            </c:strRef>
          </c:tx>
          <c:spPr>
            <a:gradFill rotWithShape="1">
              <a:gsLst>
                <a:gs pos="0">
                  <a:schemeClr val="accent4">
                    <a:shade val="76000"/>
                    <a:shade val="51000"/>
                    <a:satMod val="130000"/>
                  </a:schemeClr>
                </a:gs>
                <a:gs pos="80000">
                  <a:schemeClr val="accent4">
                    <a:shade val="76000"/>
                    <a:shade val="93000"/>
                    <a:satMod val="130000"/>
                  </a:schemeClr>
                </a:gs>
                <a:gs pos="100000">
                  <a:schemeClr val="accent4">
                    <a:shade val="76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Feuil1!$A$2:$A$4</c:f>
              <c:strCache>
                <c:ptCount val="3"/>
                <c:pt idx="0">
                  <c:v>Héb. urgence</c:v>
                </c:pt>
                <c:pt idx="1">
                  <c:v>Héb. transition</c:v>
                </c:pt>
                <c:pt idx="2">
                  <c:v>Logement avec accompagnement</c:v>
                </c:pt>
              </c:strCache>
            </c:strRef>
          </c:cat>
          <c:val>
            <c:numRef>
              <c:f>Feuil1!$C$2:$C$4</c:f>
              <c:numCache>
                <c:formatCode>General</c:formatCode>
                <c:ptCount val="3"/>
                <c:pt idx="0">
                  <c:v>113</c:v>
                </c:pt>
                <c:pt idx="1">
                  <c:v>310</c:v>
                </c:pt>
                <c:pt idx="2">
                  <c:v>91</c:v>
                </c:pt>
              </c:numCache>
            </c:numRef>
          </c:val>
          <c:extLst>
            <c:ext xmlns:c16="http://schemas.microsoft.com/office/drawing/2014/chart" uri="{C3380CC4-5D6E-409C-BE32-E72D297353CC}">
              <c16:uniqueId val="{00000001-263E-4F52-B808-052ED97B34C7}"/>
            </c:ext>
          </c:extLst>
        </c:ser>
        <c:dLbls>
          <c:showLegendKey val="0"/>
          <c:showVal val="1"/>
          <c:showCatName val="0"/>
          <c:showSerName val="0"/>
          <c:showPercent val="0"/>
          <c:showBubbleSize val="0"/>
        </c:dLbls>
        <c:gapWidth val="75"/>
        <c:axId val="1202866208"/>
        <c:axId val="1202871968"/>
      </c:barChart>
      <c:catAx>
        <c:axId val="12028662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1202871968"/>
        <c:crosses val="autoZero"/>
        <c:auto val="1"/>
        <c:lblAlgn val="ctr"/>
        <c:lblOffset val="100"/>
        <c:noMultiLvlLbl val="0"/>
      </c:catAx>
      <c:valAx>
        <c:axId val="1202871968"/>
        <c:scaling>
          <c:orientation val="minMax"/>
        </c:scaling>
        <c:delete val="0"/>
        <c:axPos val="l"/>
        <c:minorGridlines>
          <c:spPr>
            <a:ln>
              <a:solidFill>
                <a:schemeClr val="tx2">
                  <a:lumMod val="5000"/>
                  <a:lumOff val="95000"/>
                </a:schemeClr>
              </a:solidFill>
            </a:ln>
            <a:effectLst/>
          </c:spPr>
        </c:min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fr-CA"/>
                  <a:t>Nombre de places financées PARCII</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fr-F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1202866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bar"/>
        <c:grouping val="percentStacked"/>
        <c:varyColors val="0"/>
        <c:ser>
          <c:idx val="0"/>
          <c:order val="0"/>
          <c:tx>
            <c:strRef>
              <c:f>Feuil1!$B$1</c:f>
              <c:strCache>
                <c:ptCount val="1"/>
                <c:pt idx="0">
                  <c:v>Réalisé</c:v>
                </c:pt>
              </c:strCache>
            </c:strRef>
          </c:tx>
          <c:spPr>
            <a:solidFill>
              <a:schemeClr val="accent4">
                <a:shade val="76000"/>
              </a:schemeClr>
            </a:solidFill>
            <a:ln>
              <a:noFill/>
            </a:ln>
            <a:effectLst/>
          </c:spPr>
          <c:invertIfNegative val="0"/>
          <c:dLbls>
            <c:delete val="1"/>
          </c:dLbls>
          <c:cat>
            <c:strRef>
              <c:f>Feuil1!$A$2:$A$10</c:f>
              <c:strCache>
                <c:ptCount val="9"/>
                <c:pt idx="0">
                  <c:v>Détection-orientation
(25%-50%)</c:v>
                </c:pt>
                <c:pt idx="1">
                  <c:v>Intervention précoce (25% et -)</c:v>
                </c:pt>
                <c:pt idx="2">
                  <c:v>Évaluation spécialisée (75%+)</c:v>
                </c:pt>
                <c:pt idx="3">
                  <c:v>Gestion d'intoxication et sevrage (50%-75%)</c:v>
                </c:pt>
                <c:pt idx="4">
                  <c:v>Réadaptation externe et hébergement (75%+)</c:v>
                </c:pt>
                <c:pt idx="5">
                  <c:v>TAO (75%+)</c:v>
                </c:pt>
                <c:pt idx="6">
                  <c:v>Réinsertion sociale (25% et +)</c:v>
                </c:pt>
                <c:pt idx="7">
                  <c:v>Intervention de crise - casino (100%)</c:v>
                </c:pt>
                <c:pt idx="8">
                  <c:v>Services à l'entourage (75%+)</c:v>
                </c:pt>
              </c:strCache>
            </c:strRef>
          </c:cat>
          <c:val>
            <c:numRef>
              <c:f>Feuil1!$B$2:$B$10</c:f>
              <c:numCache>
                <c:formatCode>0%</c:formatCode>
                <c:ptCount val="9"/>
                <c:pt idx="0">
                  <c:v>0.25</c:v>
                </c:pt>
                <c:pt idx="1">
                  <c:v>0.1</c:v>
                </c:pt>
                <c:pt idx="2">
                  <c:v>0.75</c:v>
                </c:pt>
                <c:pt idx="3">
                  <c:v>0.5</c:v>
                </c:pt>
                <c:pt idx="4">
                  <c:v>0.75</c:v>
                </c:pt>
                <c:pt idx="5">
                  <c:v>0.75</c:v>
                </c:pt>
                <c:pt idx="6">
                  <c:v>0.1</c:v>
                </c:pt>
                <c:pt idx="7">
                  <c:v>1</c:v>
                </c:pt>
                <c:pt idx="8">
                  <c:v>0.75</c:v>
                </c:pt>
              </c:numCache>
            </c:numRef>
          </c:val>
          <c:extLst>
            <c:ext xmlns:c16="http://schemas.microsoft.com/office/drawing/2014/chart" uri="{C3380CC4-5D6E-409C-BE32-E72D297353CC}">
              <c16:uniqueId val="{00000000-1EE3-4CD1-B78C-EEEE01C0E0C1}"/>
            </c:ext>
          </c:extLst>
        </c:ser>
        <c:ser>
          <c:idx val="1"/>
          <c:order val="1"/>
          <c:tx>
            <c:strRef>
              <c:f>Feuil1!$C$1</c:f>
              <c:strCache>
                <c:ptCount val="1"/>
                <c:pt idx="0">
                  <c:v>Non réalisé</c:v>
                </c:pt>
              </c:strCache>
            </c:strRef>
          </c:tx>
          <c:spPr>
            <a:solidFill>
              <a:schemeClr val="accent4">
                <a:tint val="77000"/>
              </a:schemeClr>
            </a:solidFill>
            <a:ln>
              <a:noFill/>
            </a:ln>
            <a:effectLst/>
          </c:spPr>
          <c:invertIfNegative val="0"/>
          <c:dLbls>
            <c:delete val="1"/>
          </c:dLbls>
          <c:cat>
            <c:strRef>
              <c:f>Feuil1!$A$2:$A$10</c:f>
              <c:strCache>
                <c:ptCount val="9"/>
                <c:pt idx="0">
                  <c:v>Détection-orientation
(25%-50%)</c:v>
                </c:pt>
                <c:pt idx="1">
                  <c:v>Intervention précoce (25% et -)</c:v>
                </c:pt>
                <c:pt idx="2">
                  <c:v>Évaluation spécialisée (75%+)</c:v>
                </c:pt>
                <c:pt idx="3">
                  <c:v>Gestion d'intoxication et sevrage (50%-75%)</c:v>
                </c:pt>
                <c:pt idx="4">
                  <c:v>Réadaptation externe et hébergement (75%+)</c:v>
                </c:pt>
                <c:pt idx="5">
                  <c:v>TAO (75%+)</c:v>
                </c:pt>
                <c:pt idx="6">
                  <c:v>Réinsertion sociale (25% et +)</c:v>
                </c:pt>
                <c:pt idx="7">
                  <c:v>Intervention de crise - casino (100%)</c:v>
                </c:pt>
                <c:pt idx="8">
                  <c:v>Services à l'entourage (75%+)</c:v>
                </c:pt>
              </c:strCache>
            </c:strRef>
          </c:cat>
          <c:val>
            <c:numRef>
              <c:f>Feuil1!$C$2:$C$10</c:f>
              <c:numCache>
                <c:formatCode>0%</c:formatCode>
                <c:ptCount val="9"/>
                <c:pt idx="0">
                  <c:v>0.75</c:v>
                </c:pt>
                <c:pt idx="1">
                  <c:v>0.9</c:v>
                </c:pt>
                <c:pt idx="2">
                  <c:v>0.25</c:v>
                </c:pt>
                <c:pt idx="3">
                  <c:v>0.5</c:v>
                </c:pt>
                <c:pt idx="4">
                  <c:v>0.25</c:v>
                </c:pt>
                <c:pt idx="5">
                  <c:v>0.25</c:v>
                </c:pt>
                <c:pt idx="6">
                  <c:v>0.9</c:v>
                </c:pt>
                <c:pt idx="7">
                  <c:v>0</c:v>
                </c:pt>
                <c:pt idx="8">
                  <c:v>0.25</c:v>
                </c:pt>
              </c:numCache>
            </c:numRef>
          </c:val>
          <c:extLst>
            <c:ext xmlns:c16="http://schemas.microsoft.com/office/drawing/2014/chart" uri="{C3380CC4-5D6E-409C-BE32-E72D297353CC}">
              <c16:uniqueId val="{00000003-1EE3-4CD1-B78C-EEEE01C0E0C1}"/>
            </c:ext>
          </c:extLst>
        </c:ser>
        <c:dLbls>
          <c:dLblPos val="inEnd"/>
          <c:showLegendKey val="0"/>
          <c:showVal val="1"/>
          <c:showCatName val="0"/>
          <c:showSerName val="0"/>
          <c:showPercent val="0"/>
          <c:showBubbleSize val="0"/>
        </c:dLbls>
        <c:gapWidth val="150"/>
        <c:overlap val="100"/>
        <c:axId val="2143017984"/>
        <c:axId val="2143019424"/>
      </c:barChart>
      <c:catAx>
        <c:axId val="2143017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r-FR"/>
          </a:p>
        </c:txPr>
        <c:crossAx val="2143019424"/>
        <c:crosses val="autoZero"/>
        <c:auto val="1"/>
        <c:lblAlgn val="ctr"/>
        <c:lblOffset val="100"/>
        <c:noMultiLvlLbl val="0"/>
      </c:catAx>
      <c:valAx>
        <c:axId val="2143019424"/>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214301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4">
  <a:schemeClr val="accent4"/>
</cs:colorStyle>
</file>

<file path=ppt/charts/colors5.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svg"/><Relationship Id="rId1" Type="http://schemas.openxmlformats.org/officeDocument/2006/relationships/image" Target="../media/image31.svg"/><Relationship Id="rId6" Type="http://schemas.openxmlformats.org/officeDocument/2006/relationships/image" Target="../media/image36.svg"/><Relationship Id="rId5" Type="http://schemas.openxmlformats.org/officeDocument/2006/relationships/image" Target="../media/image35.svg"/><Relationship Id="rId4" Type="http://schemas.openxmlformats.org/officeDocument/2006/relationships/image" Target="../media/image34.svg"/></Relationships>
</file>

<file path=ppt/diagrams/_rels/data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ata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svg"/><Relationship Id="rId1" Type="http://schemas.openxmlformats.org/officeDocument/2006/relationships/image" Target="../media/image18.svg"/><Relationship Id="rId6" Type="http://schemas.openxmlformats.org/officeDocument/2006/relationships/image" Target="../media/image23.svg"/><Relationship Id="rId5" Type="http://schemas.openxmlformats.org/officeDocument/2006/relationships/image" Target="../media/image22.svg"/><Relationship Id="rId4" Type="http://schemas.openxmlformats.org/officeDocument/2006/relationships/image" Target="../media/image21.svg"/></Relationships>
</file>

<file path=ppt/diagrams/_rels/drawing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svg"/><Relationship Id="rId1" Type="http://schemas.openxmlformats.org/officeDocument/2006/relationships/image" Target="../media/image31.svg"/><Relationship Id="rId6" Type="http://schemas.openxmlformats.org/officeDocument/2006/relationships/image" Target="../media/image36.svg"/><Relationship Id="rId5" Type="http://schemas.openxmlformats.org/officeDocument/2006/relationships/image" Target="../media/image35.svg"/><Relationship Id="rId4" Type="http://schemas.openxmlformats.org/officeDocument/2006/relationships/image" Target="../media/image34.svg"/></Relationships>
</file>

<file path=ppt/diagrams/_rels/drawing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svg"/><Relationship Id="rId1" Type="http://schemas.openxmlformats.org/officeDocument/2006/relationships/image" Target="../media/image18.svg"/><Relationship Id="rId6" Type="http://schemas.openxmlformats.org/officeDocument/2006/relationships/image" Target="../media/image23.svg"/><Relationship Id="rId5" Type="http://schemas.openxmlformats.org/officeDocument/2006/relationships/image" Target="../media/image22.sv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02E63D-A65F-4554-B53D-675B13F1AFA2}" type="doc">
      <dgm:prSet loTypeId="urn:microsoft.com/office/officeart/2009/layout/CircleArrowProcess" loCatId="process" qsTypeId="urn:microsoft.com/office/officeart/2005/8/quickstyle/simple4" qsCatId="simple" csTypeId="urn:microsoft.com/office/officeart/2005/8/colors/colorful4" csCatId="colorful" phldr="1"/>
      <dgm:spPr/>
      <dgm:t>
        <a:bodyPr/>
        <a:lstStyle/>
        <a:p>
          <a:endParaRPr lang="fr-CA"/>
        </a:p>
      </dgm:t>
    </dgm:pt>
    <dgm:pt modelId="{2EA822B2-79E3-4FD2-8A81-567C21C0C8B6}">
      <dgm:prSet phldrT="[Texte]"/>
      <dgm:spPr/>
      <dgm:t>
        <a:bodyPr/>
        <a:lstStyle/>
        <a:p>
          <a:r>
            <a:rPr lang="fr-CA"/>
            <a:t>Direction des programmes Santé mentale, Dépendance et itinérance (DSMDI)</a:t>
          </a:r>
        </a:p>
      </dgm:t>
    </dgm:pt>
    <dgm:pt modelId="{32F98405-5E5E-4A92-87B6-43872EAA2444}" type="parTrans" cxnId="{1FB1630E-20C3-43D1-A7D6-1B3DFFAF5AA8}">
      <dgm:prSet/>
      <dgm:spPr/>
      <dgm:t>
        <a:bodyPr/>
        <a:lstStyle/>
        <a:p>
          <a:endParaRPr lang="fr-CA"/>
        </a:p>
      </dgm:t>
    </dgm:pt>
    <dgm:pt modelId="{DA3558CA-7B38-4D30-A802-09D1D5BF5F99}" type="sibTrans" cxnId="{1FB1630E-20C3-43D1-A7D6-1B3DFFAF5AA8}">
      <dgm:prSet/>
      <dgm:spPr/>
      <dgm:t>
        <a:bodyPr/>
        <a:lstStyle/>
        <a:p>
          <a:endParaRPr lang="fr-CA"/>
        </a:p>
      </dgm:t>
    </dgm:pt>
    <dgm:pt modelId="{005A754B-9776-42CB-8BC8-D2AC355FB428}">
      <dgm:prSet phldrT="[Texte]" custT="1"/>
      <dgm:spPr/>
      <dgm:t>
        <a:bodyPr/>
        <a:lstStyle/>
        <a:p>
          <a:pPr>
            <a:buNone/>
          </a:pPr>
          <a:r>
            <a:rPr lang="fr-CA" sz="1400" b="1"/>
            <a:t>Jeneviève Caron</a:t>
          </a:r>
          <a:r>
            <a:rPr lang="fr-CA" sz="1400"/>
            <a:t>, directrice-adjointe</a:t>
          </a:r>
        </a:p>
      </dgm:t>
    </dgm:pt>
    <dgm:pt modelId="{D00127D6-9905-4ED9-9020-30F2B48B8BC2}" type="parTrans" cxnId="{0CB1188C-CF4C-4807-8B5D-77469E848CFE}">
      <dgm:prSet/>
      <dgm:spPr/>
      <dgm:t>
        <a:bodyPr/>
        <a:lstStyle/>
        <a:p>
          <a:endParaRPr lang="fr-CA"/>
        </a:p>
      </dgm:t>
    </dgm:pt>
    <dgm:pt modelId="{F95E1160-58A5-4C4C-B6E5-B7801499FCC5}" type="sibTrans" cxnId="{0CB1188C-CF4C-4807-8B5D-77469E848CFE}">
      <dgm:prSet/>
      <dgm:spPr/>
      <dgm:t>
        <a:bodyPr/>
        <a:lstStyle/>
        <a:p>
          <a:endParaRPr lang="fr-CA"/>
        </a:p>
      </dgm:t>
    </dgm:pt>
    <dgm:pt modelId="{7ECFF35D-7C68-4012-A981-9B06A51AC4B3}">
      <dgm:prSet phldrT="[Texte]"/>
      <dgm:spPr/>
      <dgm:t>
        <a:bodyPr/>
        <a:lstStyle/>
        <a:p>
          <a:r>
            <a:rPr lang="fr-CA"/>
            <a:t>Direction des programmes jeunesse </a:t>
          </a:r>
        </a:p>
        <a:p>
          <a:r>
            <a:rPr lang="fr-CA"/>
            <a:t>(DJ)</a:t>
          </a:r>
        </a:p>
      </dgm:t>
    </dgm:pt>
    <dgm:pt modelId="{DD210109-9508-4B4E-A4E5-18335964B6CB}" type="parTrans" cxnId="{9C9EC881-3F38-4211-9344-DBE19340EAC5}">
      <dgm:prSet/>
      <dgm:spPr/>
      <dgm:t>
        <a:bodyPr/>
        <a:lstStyle/>
        <a:p>
          <a:endParaRPr lang="fr-CA"/>
        </a:p>
      </dgm:t>
    </dgm:pt>
    <dgm:pt modelId="{3CD95432-83A5-415D-9D6C-A7C1C7D6E2FF}" type="sibTrans" cxnId="{9C9EC881-3F38-4211-9344-DBE19340EAC5}">
      <dgm:prSet/>
      <dgm:spPr/>
      <dgm:t>
        <a:bodyPr/>
        <a:lstStyle/>
        <a:p>
          <a:endParaRPr lang="fr-CA"/>
        </a:p>
      </dgm:t>
    </dgm:pt>
    <dgm:pt modelId="{90AC7A9B-05FA-4F66-B201-6163A4D39B37}">
      <dgm:prSet phldrT="[Texte]"/>
      <dgm:spPr/>
      <dgm:t>
        <a:bodyPr/>
        <a:lstStyle/>
        <a:p>
          <a:pPr>
            <a:buNone/>
          </a:pPr>
          <a:r>
            <a:rPr lang="fr-CA" sz="1400" b="1"/>
            <a:t>Caroline Veilleux</a:t>
          </a:r>
          <a:r>
            <a:rPr lang="fr-CA" sz="1400"/>
            <a:t>, directrice adjointe</a:t>
          </a:r>
        </a:p>
      </dgm:t>
    </dgm:pt>
    <dgm:pt modelId="{11743678-ADFD-48D5-A7F9-D8EF65D25CE3}" type="parTrans" cxnId="{563CBD0F-FEDB-4C81-8C44-579B6CF40198}">
      <dgm:prSet/>
      <dgm:spPr/>
      <dgm:t>
        <a:bodyPr/>
        <a:lstStyle/>
        <a:p>
          <a:endParaRPr lang="fr-CA"/>
        </a:p>
      </dgm:t>
    </dgm:pt>
    <dgm:pt modelId="{6052B09F-B959-468A-AD7F-130A1CC32C62}" type="sibTrans" cxnId="{563CBD0F-FEDB-4C81-8C44-579B6CF40198}">
      <dgm:prSet/>
      <dgm:spPr/>
      <dgm:t>
        <a:bodyPr/>
        <a:lstStyle/>
        <a:p>
          <a:endParaRPr lang="fr-CA"/>
        </a:p>
      </dgm:t>
    </dgm:pt>
    <dgm:pt modelId="{DA6F1595-5253-45FA-9369-EBA9C36919F3}">
      <dgm:prSet custT="1"/>
      <dgm:spPr/>
      <dgm:t>
        <a:bodyPr/>
        <a:lstStyle/>
        <a:p>
          <a:r>
            <a:rPr lang="fr-CA" sz="1400" b="1"/>
            <a:t>Geneviève </a:t>
          </a:r>
          <a:r>
            <a:rPr lang="fr-CA" sz="1400" b="1" err="1"/>
            <a:t>Béchamp-Morand</a:t>
          </a:r>
          <a:r>
            <a:rPr lang="fr-CA" sz="1400"/>
            <a:t>, adjointe à la directrice</a:t>
          </a:r>
        </a:p>
      </dgm:t>
    </dgm:pt>
    <dgm:pt modelId="{B9254ED6-63CE-4302-8DDB-0E364F6B28F6}" type="parTrans" cxnId="{6D352EA5-D908-49EB-A66C-D3B02D08D824}">
      <dgm:prSet/>
      <dgm:spPr/>
      <dgm:t>
        <a:bodyPr/>
        <a:lstStyle/>
        <a:p>
          <a:endParaRPr lang="fr-CA"/>
        </a:p>
      </dgm:t>
    </dgm:pt>
    <dgm:pt modelId="{A0ADA2B2-FF59-4F05-B497-D719ABCBFADB}" type="sibTrans" cxnId="{6D352EA5-D908-49EB-A66C-D3B02D08D824}">
      <dgm:prSet/>
      <dgm:spPr/>
      <dgm:t>
        <a:bodyPr/>
        <a:lstStyle/>
        <a:p>
          <a:endParaRPr lang="fr-CA"/>
        </a:p>
      </dgm:t>
    </dgm:pt>
    <dgm:pt modelId="{5292E4F8-7B20-4102-A911-4C74256E5CEE}">
      <dgm:prSet custT="1"/>
      <dgm:spPr/>
      <dgm:t>
        <a:bodyPr/>
        <a:lstStyle/>
        <a:p>
          <a:r>
            <a:rPr lang="fr-CA" sz="1400" b="1"/>
            <a:t>Isabelle Paradis, APPR </a:t>
          </a:r>
          <a:r>
            <a:rPr lang="fr-CA" sz="1400"/>
            <a:t>– volet dépendance</a:t>
          </a:r>
        </a:p>
      </dgm:t>
    </dgm:pt>
    <dgm:pt modelId="{D65199AE-C1F8-42DC-B65C-7C2CC71DB5B9}" type="parTrans" cxnId="{1BEEB126-6595-4CFF-B753-80C6522FAD39}">
      <dgm:prSet/>
      <dgm:spPr/>
      <dgm:t>
        <a:bodyPr/>
        <a:lstStyle/>
        <a:p>
          <a:endParaRPr lang="fr-CA"/>
        </a:p>
      </dgm:t>
    </dgm:pt>
    <dgm:pt modelId="{AD574A74-7265-46AE-AFC8-06398FE74CD9}" type="sibTrans" cxnId="{1BEEB126-6595-4CFF-B753-80C6522FAD39}">
      <dgm:prSet/>
      <dgm:spPr/>
      <dgm:t>
        <a:bodyPr/>
        <a:lstStyle/>
        <a:p>
          <a:endParaRPr lang="fr-CA"/>
        </a:p>
      </dgm:t>
    </dgm:pt>
    <dgm:pt modelId="{88A53C0B-F8AC-472D-91D4-C48991280D87}">
      <dgm:prSet custT="1"/>
      <dgm:spPr/>
      <dgm:t>
        <a:bodyPr/>
        <a:lstStyle/>
        <a:p>
          <a:r>
            <a:rPr lang="fr-CA" sz="1400" b="1"/>
            <a:t>Stéphanie Piché, APPR </a:t>
          </a:r>
          <a:r>
            <a:rPr lang="fr-CA" sz="1400"/>
            <a:t>– volet itinérance</a:t>
          </a:r>
        </a:p>
      </dgm:t>
    </dgm:pt>
    <dgm:pt modelId="{4A797C72-159F-4CB9-A0E1-DBB453E69302}" type="parTrans" cxnId="{F6569D17-A0F3-44A3-8FDE-E1D3712908CC}">
      <dgm:prSet/>
      <dgm:spPr/>
      <dgm:t>
        <a:bodyPr/>
        <a:lstStyle/>
        <a:p>
          <a:endParaRPr lang="fr-CA"/>
        </a:p>
      </dgm:t>
    </dgm:pt>
    <dgm:pt modelId="{391FD103-8421-45FE-A42A-DA26CAA5CC50}" type="sibTrans" cxnId="{F6569D17-A0F3-44A3-8FDE-E1D3712908CC}">
      <dgm:prSet/>
      <dgm:spPr/>
      <dgm:t>
        <a:bodyPr/>
        <a:lstStyle/>
        <a:p>
          <a:endParaRPr lang="fr-CA"/>
        </a:p>
      </dgm:t>
    </dgm:pt>
    <dgm:pt modelId="{4D69BD41-0548-4F7B-9227-7B6BEC039135}">
      <dgm:prSet custT="1"/>
      <dgm:spPr/>
      <dgm:t>
        <a:bodyPr/>
        <a:lstStyle/>
        <a:p>
          <a:pPr rtl="0"/>
          <a:r>
            <a:rPr lang="fr-CA" sz="1400" b="1"/>
            <a:t>Jean Peniarold Petit Homme, APPR – </a:t>
          </a:r>
          <a:r>
            <a:rPr lang="fr-CA" sz="1400"/>
            <a:t>volets santé mentale et JED</a:t>
          </a:r>
          <a:endParaRPr lang="fr-CA" sz="1400" b="0"/>
        </a:p>
      </dgm:t>
    </dgm:pt>
    <dgm:pt modelId="{1A3954C8-42FA-4E00-A93E-345E1B681631}" type="parTrans" cxnId="{3DA301DF-894D-4553-AB4E-A7E834A146AC}">
      <dgm:prSet/>
      <dgm:spPr/>
      <dgm:t>
        <a:bodyPr/>
        <a:lstStyle/>
        <a:p>
          <a:endParaRPr lang="fr-CA"/>
        </a:p>
      </dgm:t>
    </dgm:pt>
    <dgm:pt modelId="{AEF90C75-7E8D-4B1E-A70F-360725B7D5D1}" type="sibTrans" cxnId="{3DA301DF-894D-4553-AB4E-A7E834A146AC}">
      <dgm:prSet/>
      <dgm:spPr/>
      <dgm:t>
        <a:bodyPr/>
        <a:lstStyle/>
        <a:p>
          <a:endParaRPr lang="fr-CA"/>
        </a:p>
      </dgm:t>
    </dgm:pt>
    <dgm:pt modelId="{94DFA146-C5DB-4209-B6F4-36FAE84965AD}">
      <dgm:prSet custT="1"/>
      <dgm:spPr/>
      <dgm:t>
        <a:bodyPr/>
        <a:lstStyle/>
        <a:p>
          <a:r>
            <a:rPr lang="fr-CA" sz="1400" b="1"/>
            <a:t>Christina Duval</a:t>
          </a:r>
          <a:r>
            <a:rPr lang="fr-CA" sz="1400"/>
            <a:t>, technicienne en administration</a:t>
          </a:r>
        </a:p>
      </dgm:t>
    </dgm:pt>
    <dgm:pt modelId="{43CF3488-420D-47FA-B0D8-3E768DFE63C0}" type="parTrans" cxnId="{B3747558-81A7-4399-BBE8-1F628A0BAF42}">
      <dgm:prSet/>
      <dgm:spPr/>
      <dgm:t>
        <a:bodyPr/>
        <a:lstStyle/>
        <a:p>
          <a:endParaRPr lang="fr-CA"/>
        </a:p>
      </dgm:t>
    </dgm:pt>
    <dgm:pt modelId="{E6E0A94C-A9BC-4E47-A890-106C493A5977}" type="sibTrans" cxnId="{B3747558-81A7-4399-BBE8-1F628A0BAF42}">
      <dgm:prSet/>
      <dgm:spPr/>
      <dgm:t>
        <a:bodyPr/>
        <a:lstStyle/>
        <a:p>
          <a:endParaRPr lang="fr-CA"/>
        </a:p>
      </dgm:t>
    </dgm:pt>
    <dgm:pt modelId="{C1EA94FB-E623-416A-8B75-896D3C1BA36B}">
      <dgm:prSet custT="1"/>
      <dgm:spPr/>
      <dgm:t>
        <a:bodyPr/>
        <a:lstStyle/>
        <a:p>
          <a:r>
            <a:rPr lang="fr-CA" sz="1400" b="1"/>
            <a:t>Geneviève Prud’homme, APPR </a:t>
          </a:r>
          <a:r>
            <a:rPr lang="fr-CA" sz="1400"/>
            <a:t>– volet santé mentale</a:t>
          </a:r>
        </a:p>
      </dgm:t>
    </dgm:pt>
    <dgm:pt modelId="{2A782F5C-4A08-4A55-8E1B-471181D8DE3C}" type="parTrans" cxnId="{4C3E1F9E-3B8F-4772-AE4A-C0D1447E1F8A}">
      <dgm:prSet/>
      <dgm:spPr/>
      <dgm:t>
        <a:bodyPr/>
        <a:lstStyle/>
        <a:p>
          <a:endParaRPr lang="fr-CA"/>
        </a:p>
      </dgm:t>
    </dgm:pt>
    <dgm:pt modelId="{F824927A-E281-4C75-87C5-23D593C04154}" type="sibTrans" cxnId="{4C3E1F9E-3B8F-4772-AE4A-C0D1447E1F8A}">
      <dgm:prSet/>
      <dgm:spPr/>
      <dgm:t>
        <a:bodyPr/>
        <a:lstStyle/>
        <a:p>
          <a:endParaRPr lang="fr-CA"/>
        </a:p>
      </dgm:t>
    </dgm:pt>
    <dgm:pt modelId="{3453BF8C-8783-4AC5-B908-C880D808F96E}" type="pres">
      <dgm:prSet presAssocID="{4902E63D-A65F-4554-B53D-675B13F1AFA2}" presName="Name0" presStyleCnt="0">
        <dgm:presLayoutVars>
          <dgm:chMax val="7"/>
          <dgm:chPref val="7"/>
          <dgm:dir/>
          <dgm:animLvl val="lvl"/>
        </dgm:presLayoutVars>
      </dgm:prSet>
      <dgm:spPr/>
    </dgm:pt>
    <dgm:pt modelId="{D4DF32F6-67A3-4B95-A6D9-0D2AE898FF54}" type="pres">
      <dgm:prSet presAssocID="{2EA822B2-79E3-4FD2-8A81-567C21C0C8B6}" presName="Accent1" presStyleCnt="0"/>
      <dgm:spPr/>
    </dgm:pt>
    <dgm:pt modelId="{726A65FD-8305-46AD-8A34-DAC39169B505}" type="pres">
      <dgm:prSet presAssocID="{2EA822B2-79E3-4FD2-8A81-567C21C0C8B6}" presName="Accent" presStyleLbl="node1" presStyleIdx="0" presStyleCnt="2"/>
      <dgm:spPr/>
    </dgm:pt>
    <dgm:pt modelId="{CC6F5B0A-DD1E-4618-9A65-898C71ED9EFE}" type="pres">
      <dgm:prSet presAssocID="{2EA822B2-79E3-4FD2-8A81-567C21C0C8B6}" presName="Child1" presStyleLbl="revTx" presStyleIdx="0" presStyleCnt="4">
        <dgm:presLayoutVars>
          <dgm:chMax val="0"/>
          <dgm:chPref val="0"/>
          <dgm:bulletEnabled val="1"/>
        </dgm:presLayoutVars>
      </dgm:prSet>
      <dgm:spPr/>
    </dgm:pt>
    <dgm:pt modelId="{0873C40B-23CF-4E8F-A4AD-6EA9DBA07B90}" type="pres">
      <dgm:prSet presAssocID="{2EA822B2-79E3-4FD2-8A81-567C21C0C8B6}" presName="Parent1" presStyleLbl="revTx" presStyleIdx="1" presStyleCnt="4">
        <dgm:presLayoutVars>
          <dgm:chMax val="1"/>
          <dgm:chPref val="1"/>
          <dgm:bulletEnabled val="1"/>
        </dgm:presLayoutVars>
      </dgm:prSet>
      <dgm:spPr/>
    </dgm:pt>
    <dgm:pt modelId="{6ED4EBEC-55D5-4C42-81EA-D0F970D327A3}" type="pres">
      <dgm:prSet presAssocID="{7ECFF35D-7C68-4012-A981-9B06A51AC4B3}" presName="Accent2" presStyleCnt="0"/>
      <dgm:spPr/>
    </dgm:pt>
    <dgm:pt modelId="{B37433C0-8B48-46B3-A912-7766A8E9B28E}" type="pres">
      <dgm:prSet presAssocID="{7ECFF35D-7C68-4012-A981-9B06A51AC4B3}" presName="Accent" presStyleLbl="node1" presStyleIdx="1" presStyleCnt="2"/>
      <dgm:spPr/>
    </dgm:pt>
    <dgm:pt modelId="{06DAA813-A4CA-4482-A7D2-D4AA36B35775}" type="pres">
      <dgm:prSet presAssocID="{7ECFF35D-7C68-4012-A981-9B06A51AC4B3}" presName="Child2" presStyleLbl="revTx" presStyleIdx="2" presStyleCnt="4">
        <dgm:presLayoutVars>
          <dgm:chMax val="0"/>
          <dgm:chPref val="0"/>
          <dgm:bulletEnabled val="1"/>
        </dgm:presLayoutVars>
      </dgm:prSet>
      <dgm:spPr/>
    </dgm:pt>
    <dgm:pt modelId="{2F150733-5646-4417-B96A-D48236E145E8}" type="pres">
      <dgm:prSet presAssocID="{7ECFF35D-7C68-4012-A981-9B06A51AC4B3}" presName="Parent2" presStyleLbl="revTx" presStyleIdx="3" presStyleCnt="4">
        <dgm:presLayoutVars>
          <dgm:chMax val="1"/>
          <dgm:chPref val="1"/>
          <dgm:bulletEnabled val="1"/>
        </dgm:presLayoutVars>
      </dgm:prSet>
      <dgm:spPr/>
    </dgm:pt>
  </dgm:ptLst>
  <dgm:cxnLst>
    <dgm:cxn modelId="{1FB1630E-20C3-43D1-A7D6-1B3DFFAF5AA8}" srcId="{4902E63D-A65F-4554-B53D-675B13F1AFA2}" destId="{2EA822B2-79E3-4FD2-8A81-567C21C0C8B6}" srcOrd="0" destOrd="0" parTransId="{32F98405-5E5E-4A92-87B6-43872EAA2444}" sibTransId="{DA3558CA-7B38-4D30-A802-09D1D5BF5F99}"/>
    <dgm:cxn modelId="{563CBD0F-FEDB-4C81-8C44-579B6CF40198}" srcId="{7ECFF35D-7C68-4012-A981-9B06A51AC4B3}" destId="{90AC7A9B-05FA-4F66-B201-6163A4D39B37}" srcOrd="0" destOrd="0" parTransId="{11743678-ADFD-48D5-A7F9-D8EF65D25CE3}" sibTransId="{6052B09F-B959-468A-AD7F-130A1CC32C62}"/>
    <dgm:cxn modelId="{F6569D17-A0F3-44A3-8FDE-E1D3712908CC}" srcId="{2EA822B2-79E3-4FD2-8A81-567C21C0C8B6}" destId="{88A53C0B-F8AC-472D-91D4-C48991280D87}" srcOrd="4" destOrd="0" parTransId="{4A797C72-159F-4CB9-A0E1-DBB453E69302}" sibTransId="{391FD103-8421-45FE-A42A-DA26CAA5CC50}"/>
    <dgm:cxn modelId="{1BEEB126-6595-4CFF-B753-80C6522FAD39}" srcId="{2EA822B2-79E3-4FD2-8A81-567C21C0C8B6}" destId="{5292E4F8-7B20-4102-A911-4C74256E5CEE}" srcOrd="3" destOrd="0" parTransId="{D65199AE-C1F8-42DC-B65C-7C2CC71DB5B9}" sibTransId="{AD574A74-7265-46AE-AFC8-06398FE74CD9}"/>
    <dgm:cxn modelId="{0FFA5360-86DF-4B9C-9FD3-846A0DA12B68}" type="presOf" srcId="{4D69BD41-0548-4F7B-9227-7B6BEC039135}" destId="{06DAA813-A4CA-4482-A7D2-D4AA36B35775}" srcOrd="0" destOrd="1" presId="urn:microsoft.com/office/officeart/2009/layout/CircleArrowProcess"/>
    <dgm:cxn modelId="{01E1C951-B9F7-4AA3-BEFC-7F33888DCA7A}" type="presOf" srcId="{7ECFF35D-7C68-4012-A981-9B06A51AC4B3}" destId="{2F150733-5646-4417-B96A-D48236E145E8}" srcOrd="0" destOrd="0" presId="urn:microsoft.com/office/officeart/2009/layout/CircleArrowProcess"/>
    <dgm:cxn modelId="{8D1D8372-155A-4F7E-9760-C543DA03A291}" type="presOf" srcId="{94DFA146-C5DB-4209-B6F4-36FAE84965AD}" destId="{CC6F5B0A-DD1E-4618-9A65-898C71ED9EFE}" srcOrd="0" destOrd="5" presId="urn:microsoft.com/office/officeart/2009/layout/CircleArrowProcess"/>
    <dgm:cxn modelId="{0D79E575-C417-4207-93E0-4304E3E61A44}" type="presOf" srcId="{90AC7A9B-05FA-4F66-B201-6163A4D39B37}" destId="{06DAA813-A4CA-4482-A7D2-D4AA36B35775}" srcOrd="0" destOrd="0" presId="urn:microsoft.com/office/officeart/2009/layout/CircleArrowProcess"/>
    <dgm:cxn modelId="{4E66D876-115A-4F12-AD9D-61AE7271D9EF}" type="presOf" srcId="{88A53C0B-F8AC-472D-91D4-C48991280D87}" destId="{CC6F5B0A-DD1E-4618-9A65-898C71ED9EFE}" srcOrd="0" destOrd="4" presId="urn:microsoft.com/office/officeart/2009/layout/CircleArrowProcess"/>
    <dgm:cxn modelId="{B3747558-81A7-4399-BBE8-1F628A0BAF42}" srcId="{2EA822B2-79E3-4FD2-8A81-567C21C0C8B6}" destId="{94DFA146-C5DB-4209-B6F4-36FAE84965AD}" srcOrd="5" destOrd="0" parTransId="{43CF3488-420D-47FA-B0D8-3E768DFE63C0}" sibTransId="{E6E0A94C-A9BC-4E47-A890-106C493A5977}"/>
    <dgm:cxn modelId="{9C9EC881-3F38-4211-9344-DBE19340EAC5}" srcId="{4902E63D-A65F-4554-B53D-675B13F1AFA2}" destId="{7ECFF35D-7C68-4012-A981-9B06A51AC4B3}" srcOrd="1" destOrd="0" parTransId="{DD210109-9508-4B4E-A4E5-18335964B6CB}" sibTransId="{3CD95432-83A5-415D-9D6C-A7C1C7D6E2FF}"/>
    <dgm:cxn modelId="{32BDB488-6863-447C-B4A4-910FE58FF32D}" type="presOf" srcId="{4902E63D-A65F-4554-B53D-675B13F1AFA2}" destId="{3453BF8C-8783-4AC5-B908-C880D808F96E}" srcOrd="0" destOrd="0" presId="urn:microsoft.com/office/officeart/2009/layout/CircleArrowProcess"/>
    <dgm:cxn modelId="{0CB1188C-CF4C-4807-8B5D-77469E848CFE}" srcId="{2EA822B2-79E3-4FD2-8A81-567C21C0C8B6}" destId="{005A754B-9776-42CB-8BC8-D2AC355FB428}" srcOrd="0" destOrd="0" parTransId="{D00127D6-9905-4ED9-9020-30F2B48B8BC2}" sibTransId="{F95E1160-58A5-4C4C-B6E5-B7801499FCC5}"/>
    <dgm:cxn modelId="{E1C63893-F1B9-4850-AFE9-0AD6DA6AC103}" type="presOf" srcId="{C1EA94FB-E623-416A-8B75-896D3C1BA36B}" destId="{CC6F5B0A-DD1E-4618-9A65-898C71ED9EFE}" srcOrd="0" destOrd="2" presId="urn:microsoft.com/office/officeart/2009/layout/CircleArrowProcess"/>
    <dgm:cxn modelId="{4C3E1F9E-3B8F-4772-AE4A-C0D1447E1F8A}" srcId="{2EA822B2-79E3-4FD2-8A81-567C21C0C8B6}" destId="{C1EA94FB-E623-416A-8B75-896D3C1BA36B}" srcOrd="2" destOrd="0" parTransId="{2A782F5C-4A08-4A55-8E1B-471181D8DE3C}" sibTransId="{F824927A-E281-4C75-87C5-23D593C04154}"/>
    <dgm:cxn modelId="{6D352EA5-D908-49EB-A66C-D3B02D08D824}" srcId="{2EA822B2-79E3-4FD2-8A81-567C21C0C8B6}" destId="{DA6F1595-5253-45FA-9369-EBA9C36919F3}" srcOrd="1" destOrd="0" parTransId="{B9254ED6-63CE-4302-8DDB-0E364F6B28F6}" sibTransId="{A0ADA2B2-FF59-4F05-B497-D719ABCBFADB}"/>
    <dgm:cxn modelId="{C8C3A0AE-52EE-4444-83CC-CB7CAF43B70D}" type="presOf" srcId="{2EA822B2-79E3-4FD2-8A81-567C21C0C8B6}" destId="{0873C40B-23CF-4E8F-A4AD-6EA9DBA07B90}" srcOrd="0" destOrd="0" presId="urn:microsoft.com/office/officeart/2009/layout/CircleArrowProcess"/>
    <dgm:cxn modelId="{DC2ABFBC-E969-479E-BF4D-97C639E8C7B1}" type="presOf" srcId="{5292E4F8-7B20-4102-A911-4C74256E5CEE}" destId="{CC6F5B0A-DD1E-4618-9A65-898C71ED9EFE}" srcOrd="0" destOrd="3" presId="urn:microsoft.com/office/officeart/2009/layout/CircleArrowProcess"/>
    <dgm:cxn modelId="{332BCDBD-4427-404F-A9BF-728FBF32C749}" type="presOf" srcId="{DA6F1595-5253-45FA-9369-EBA9C36919F3}" destId="{CC6F5B0A-DD1E-4618-9A65-898C71ED9EFE}" srcOrd="0" destOrd="1" presId="urn:microsoft.com/office/officeart/2009/layout/CircleArrowProcess"/>
    <dgm:cxn modelId="{FE1529DB-CCAA-4253-A370-7784FF38F4C0}" type="presOf" srcId="{005A754B-9776-42CB-8BC8-D2AC355FB428}" destId="{CC6F5B0A-DD1E-4618-9A65-898C71ED9EFE}" srcOrd="0" destOrd="0" presId="urn:microsoft.com/office/officeart/2009/layout/CircleArrowProcess"/>
    <dgm:cxn modelId="{3DA301DF-894D-4553-AB4E-A7E834A146AC}" srcId="{7ECFF35D-7C68-4012-A981-9B06A51AC4B3}" destId="{4D69BD41-0548-4F7B-9227-7B6BEC039135}" srcOrd="1" destOrd="0" parTransId="{1A3954C8-42FA-4E00-A93E-345E1B681631}" sibTransId="{AEF90C75-7E8D-4B1E-A70F-360725B7D5D1}"/>
    <dgm:cxn modelId="{397A626E-B569-4E9D-ADB6-F76EA903711D}" type="presParOf" srcId="{3453BF8C-8783-4AC5-B908-C880D808F96E}" destId="{D4DF32F6-67A3-4B95-A6D9-0D2AE898FF54}" srcOrd="0" destOrd="0" presId="urn:microsoft.com/office/officeart/2009/layout/CircleArrowProcess"/>
    <dgm:cxn modelId="{812C40D8-FC7A-4DE1-8128-0BB534E4094B}" type="presParOf" srcId="{D4DF32F6-67A3-4B95-A6D9-0D2AE898FF54}" destId="{726A65FD-8305-46AD-8A34-DAC39169B505}" srcOrd="0" destOrd="0" presId="urn:microsoft.com/office/officeart/2009/layout/CircleArrowProcess"/>
    <dgm:cxn modelId="{AC46C5EC-55D7-4B3A-9924-1F590AF18AFF}" type="presParOf" srcId="{3453BF8C-8783-4AC5-B908-C880D808F96E}" destId="{CC6F5B0A-DD1E-4618-9A65-898C71ED9EFE}" srcOrd="1" destOrd="0" presId="urn:microsoft.com/office/officeart/2009/layout/CircleArrowProcess"/>
    <dgm:cxn modelId="{0270E8B4-36FF-433C-9FF3-DC275E2106BD}" type="presParOf" srcId="{3453BF8C-8783-4AC5-B908-C880D808F96E}" destId="{0873C40B-23CF-4E8F-A4AD-6EA9DBA07B90}" srcOrd="2" destOrd="0" presId="urn:microsoft.com/office/officeart/2009/layout/CircleArrowProcess"/>
    <dgm:cxn modelId="{85DA3839-C875-4B24-8C2E-3BA0CE75D31D}" type="presParOf" srcId="{3453BF8C-8783-4AC5-B908-C880D808F96E}" destId="{6ED4EBEC-55D5-4C42-81EA-D0F970D327A3}" srcOrd="3" destOrd="0" presId="urn:microsoft.com/office/officeart/2009/layout/CircleArrowProcess"/>
    <dgm:cxn modelId="{B94D4871-15E7-4B53-B62C-808F6F1E6F7A}" type="presParOf" srcId="{6ED4EBEC-55D5-4C42-81EA-D0F970D327A3}" destId="{B37433C0-8B48-46B3-A912-7766A8E9B28E}" srcOrd="0" destOrd="0" presId="urn:microsoft.com/office/officeart/2009/layout/CircleArrowProcess"/>
    <dgm:cxn modelId="{90C95C4E-958E-44DD-A2B2-80CC52B593D7}" type="presParOf" srcId="{3453BF8C-8783-4AC5-B908-C880D808F96E}" destId="{06DAA813-A4CA-4482-A7D2-D4AA36B35775}" srcOrd="4" destOrd="0" presId="urn:microsoft.com/office/officeart/2009/layout/CircleArrowProcess"/>
    <dgm:cxn modelId="{C51EAABB-E1EC-4480-B98A-87ED393A8E2B}" type="presParOf" srcId="{3453BF8C-8783-4AC5-B908-C880D808F96E}" destId="{2F150733-5646-4417-B96A-D48236E145E8}"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C42EF7-AFD6-42B6-8C1C-185CD5732299}"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54D22550-B1BA-4A07-B731-BADCF85542BB}">
      <dgm:prSet phldr="0"/>
      <dgm:spPr/>
      <dgm:t>
        <a:bodyPr/>
        <a:lstStyle/>
        <a:p>
          <a:pPr algn="l" rtl="0"/>
          <a:r>
            <a:rPr lang="fr-CA" sz="1100" b="0">
              <a:latin typeface="Segoe UI"/>
              <a:cs typeface="Segoe UI"/>
            </a:rPr>
            <a:t>Besoins accrus et plus complexes chez les jeunes et les adultes (concomitance, précarité sociale)</a:t>
          </a:r>
          <a:endParaRPr lang="fr-CA" b="0"/>
        </a:p>
      </dgm:t>
    </dgm:pt>
    <dgm:pt modelId="{2098C91D-0ABF-47BB-9970-EC9556B34E95}" type="parTrans" cxnId="{FD7194BC-F70A-40EA-A2A3-A94ECFB7D20B}">
      <dgm:prSet/>
      <dgm:spPr/>
      <dgm:t>
        <a:bodyPr/>
        <a:lstStyle/>
        <a:p>
          <a:endParaRPr lang="fr-CA"/>
        </a:p>
      </dgm:t>
    </dgm:pt>
    <dgm:pt modelId="{887FAB3C-91AF-4F98-8BA0-2160D9E2B736}" type="sibTrans" cxnId="{FD7194BC-F70A-40EA-A2A3-A94ECFB7D20B}">
      <dgm:prSet/>
      <dgm:spPr/>
      <dgm:t>
        <a:bodyPr/>
        <a:lstStyle/>
        <a:p>
          <a:endParaRPr lang="fr-CA"/>
        </a:p>
      </dgm:t>
    </dgm:pt>
    <dgm:pt modelId="{C0C11B8D-8733-43AE-9FEF-7EEF5C11A22A}">
      <dgm:prSet phldr="0"/>
      <dgm:spPr/>
      <dgm:t>
        <a:bodyPr/>
        <a:lstStyle/>
        <a:p>
          <a:pPr algn="l"/>
          <a:r>
            <a:rPr lang="fr-CA" sz="1100" b="0">
              <a:latin typeface="Segoe UI"/>
              <a:cs typeface="Segoe UI"/>
            </a:rPr>
            <a:t>Augmentation des besoins en psychiatrie légale, affectant la fluidité des séjours</a:t>
          </a:r>
          <a:endParaRPr lang="fr-CA" b="0"/>
        </a:p>
      </dgm:t>
    </dgm:pt>
    <dgm:pt modelId="{08CE2A50-C31A-4625-A863-3D16CDDDB628}" type="parTrans" cxnId="{3DD11B1A-2C31-4E45-9219-966B23B246B9}">
      <dgm:prSet/>
      <dgm:spPr/>
      <dgm:t>
        <a:bodyPr/>
        <a:lstStyle/>
        <a:p>
          <a:endParaRPr lang="fr-CA"/>
        </a:p>
      </dgm:t>
    </dgm:pt>
    <dgm:pt modelId="{2DB3C858-DCBD-47F3-8C0B-3F3D75350F42}" type="sibTrans" cxnId="{3DD11B1A-2C31-4E45-9219-966B23B246B9}">
      <dgm:prSet/>
      <dgm:spPr/>
      <dgm:t>
        <a:bodyPr/>
        <a:lstStyle/>
        <a:p>
          <a:endParaRPr lang="fr-CA"/>
        </a:p>
      </dgm:t>
    </dgm:pt>
    <dgm:pt modelId="{D0F20EE7-9ACD-4063-AA9B-EE7A603C05FA}">
      <dgm:prSet phldr="0"/>
      <dgm:spPr/>
      <dgm:t>
        <a:bodyPr/>
        <a:lstStyle/>
        <a:p>
          <a:pPr algn="l"/>
          <a:r>
            <a:rPr lang="fr-CA" sz="1100" b="0">
              <a:latin typeface="Segoe UI"/>
              <a:cs typeface="Segoe UI"/>
            </a:rPr>
            <a:t>Manque de 78 places d’hébergement en santé mentale adulte en Outaouais</a:t>
          </a:r>
          <a:endParaRPr lang="fr-CA" b="0"/>
        </a:p>
      </dgm:t>
    </dgm:pt>
    <dgm:pt modelId="{956FBA14-6275-4596-AA1F-EFD6D0EBE607}" type="parTrans" cxnId="{05ADB2FA-E3F3-4679-9574-931CF59CF5E5}">
      <dgm:prSet/>
      <dgm:spPr/>
      <dgm:t>
        <a:bodyPr/>
        <a:lstStyle/>
        <a:p>
          <a:endParaRPr lang="fr-CA"/>
        </a:p>
      </dgm:t>
    </dgm:pt>
    <dgm:pt modelId="{5E062468-DAC3-4804-BAD3-C31F20533DBD}" type="sibTrans" cxnId="{05ADB2FA-E3F3-4679-9574-931CF59CF5E5}">
      <dgm:prSet/>
      <dgm:spPr/>
      <dgm:t>
        <a:bodyPr/>
        <a:lstStyle/>
        <a:p>
          <a:endParaRPr lang="fr-CA"/>
        </a:p>
      </dgm:t>
    </dgm:pt>
    <dgm:pt modelId="{9194AD59-B3EF-49DA-9C0A-582D2CF6DC33}">
      <dgm:prSet phldr="0"/>
      <dgm:spPr/>
      <dgm:t>
        <a:bodyPr/>
        <a:lstStyle/>
        <a:p>
          <a:pPr algn="l"/>
          <a:r>
            <a:rPr lang="fr-CA" sz="1100" b="0">
              <a:latin typeface="Segoe UI"/>
              <a:cs typeface="Segoe UI"/>
            </a:rPr>
            <a:t>Insatisfaction des usagers concernant certains services, dont l’urgence de Gatineau</a:t>
          </a:r>
          <a:endParaRPr lang="fr-CA" b="0"/>
        </a:p>
      </dgm:t>
    </dgm:pt>
    <dgm:pt modelId="{93C67C82-2B3F-4797-842C-D13ABDF2660B}" type="parTrans" cxnId="{1D9D697D-AAF6-4092-A8F3-8CA073D52E9A}">
      <dgm:prSet/>
      <dgm:spPr/>
      <dgm:t>
        <a:bodyPr/>
        <a:lstStyle/>
        <a:p>
          <a:endParaRPr lang="fr-CA"/>
        </a:p>
      </dgm:t>
    </dgm:pt>
    <dgm:pt modelId="{A5E73C01-3A3B-4F4B-B570-739E93133FB8}" type="sibTrans" cxnId="{1D9D697D-AAF6-4092-A8F3-8CA073D52E9A}">
      <dgm:prSet/>
      <dgm:spPr/>
      <dgm:t>
        <a:bodyPr/>
        <a:lstStyle/>
        <a:p>
          <a:endParaRPr lang="fr-CA"/>
        </a:p>
      </dgm:t>
    </dgm:pt>
    <dgm:pt modelId="{21F6341B-431C-4C92-8C87-0AC3E3EDA2B8}">
      <dgm:prSet phldr="0"/>
      <dgm:spPr/>
      <dgm:t>
        <a:bodyPr/>
        <a:lstStyle/>
        <a:p>
          <a:pPr algn="l" rtl="0"/>
          <a:r>
            <a:rPr lang="fr-CA" sz="1100" b="0">
              <a:latin typeface="Segoe UI"/>
              <a:cs typeface="Segoe UI"/>
            </a:rPr>
            <a:t>Stigmatisation nuisant à l’accessibilité et à la qualité des services</a:t>
          </a:r>
          <a:endParaRPr lang="fr-CA" b="0"/>
        </a:p>
      </dgm:t>
    </dgm:pt>
    <dgm:pt modelId="{E18355E3-D670-453D-A78D-E2AE59CBB304}" type="parTrans" cxnId="{C3200421-CE74-4537-B844-9925691899C4}">
      <dgm:prSet/>
      <dgm:spPr/>
      <dgm:t>
        <a:bodyPr/>
        <a:lstStyle/>
        <a:p>
          <a:endParaRPr lang="fr-CA"/>
        </a:p>
      </dgm:t>
    </dgm:pt>
    <dgm:pt modelId="{BFD2E67E-C312-4FC7-8BB9-F14152B5392A}" type="sibTrans" cxnId="{C3200421-CE74-4537-B844-9925691899C4}">
      <dgm:prSet/>
      <dgm:spPr/>
      <dgm:t>
        <a:bodyPr/>
        <a:lstStyle/>
        <a:p>
          <a:endParaRPr lang="fr-CA"/>
        </a:p>
      </dgm:t>
    </dgm:pt>
    <dgm:pt modelId="{0DAB9015-45E2-46C3-B2D0-EC4D17B28F68}">
      <dgm:prSet phldr="0"/>
      <dgm:spPr/>
      <dgm:t>
        <a:bodyPr/>
        <a:lstStyle/>
        <a:p>
          <a:pPr algn="l"/>
          <a:r>
            <a:rPr lang="fr-CA" sz="1100" b="0">
              <a:latin typeface="Segoe UI"/>
              <a:cs typeface="Segoe UI"/>
            </a:rPr>
            <a:t>Déploiement des services sociaux généraux de première ligne</a:t>
          </a:r>
          <a:endParaRPr lang="fr-CA" b="0"/>
        </a:p>
      </dgm:t>
    </dgm:pt>
    <dgm:pt modelId="{3C0C702C-90E9-4F5E-8B8A-51932127839A}" type="parTrans" cxnId="{4B819748-3EED-4A74-9224-FD7D36341CF3}">
      <dgm:prSet/>
      <dgm:spPr/>
      <dgm:t>
        <a:bodyPr/>
        <a:lstStyle/>
        <a:p>
          <a:endParaRPr lang="fr-CA"/>
        </a:p>
      </dgm:t>
    </dgm:pt>
    <dgm:pt modelId="{F514CAC0-BAEB-460F-B61C-098256BE8708}" type="sibTrans" cxnId="{4B819748-3EED-4A74-9224-FD7D36341CF3}">
      <dgm:prSet/>
      <dgm:spPr/>
      <dgm:t>
        <a:bodyPr/>
        <a:lstStyle/>
        <a:p>
          <a:endParaRPr lang="fr-CA"/>
        </a:p>
      </dgm:t>
    </dgm:pt>
    <dgm:pt modelId="{5802FEF6-91D8-4557-9CDD-1F5944D3272C}">
      <dgm:prSet phldr="0"/>
      <dgm:spPr/>
      <dgm:t>
        <a:bodyPr/>
        <a:lstStyle/>
        <a:p>
          <a:pPr algn="l" rtl="0"/>
          <a:r>
            <a:rPr lang="fr-CA" sz="1100" b="0">
              <a:latin typeface="Segoe UI"/>
              <a:cs typeface="Segoe UI"/>
            </a:rPr>
            <a:t>Suspension des références en pédopsychiatrie sans référence médicale                                     (Loi 2)</a:t>
          </a:r>
          <a:endParaRPr lang="fr-CA" sz="1800" b="0">
            <a:latin typeface="Chaloult_Demi_Gras"/>
            <a:cs typeface="Segoe UI"/>
          </a:endParaRPr>
        </a:p>
      </dgm:t>
    </dgm:pt>
    <dgm:pt modelId="{4107CBE4-19B1-499D-B310-2A5D08EA7472}" type="parTrans" cxnId="{C9330B39-3BCF-4256-80C1-4B6BD726974E}">
      <dgm:prSet/>
      <dgm:spPr/>
      <dgm:t>
        <a:bodyPr/>
        <a:lstStyle/>
        <a:p>
          <a:endParaRPr lang="fr-CA"/>
        </a:p>
      </dgm:t>
    </dgm:pt>
    <dgm:pt modelId="{10D427FF-C33F-4421-B092-46466DFE7307}" type="sibTrans" cxnId="{C9330B39-3BCF-4256-80C1-4B6BD726974E}">
      <dgm:prSet/>
      <dgm:spPr/>
      <dgm:t>
        <a:bodyPr/>
        <a:lstStyle/>
        <a:p>
          <a:endParaRPr lang="fr-CA"/>
        </a:p>
      </dgm:t>
    </dgm:pt>
    <dgm:pt modelId="{110F62E5-ABAC-42D3-AD13-CCC5E4D276D1}">
      <dgm:prSet phldr="0"/>
      <dgm:spPr/>
      <dgm:t>
        <a:bodyPr/>
        <a:lstStyle/>
        <a:p>
          <a:pPr algn="l" rtl="0"/>
          <a:r>
            <a:rPr lang="fr-CA" sz="1100" b="0">
              <a:latin typeface="Segoe UI"/>
              <a:cs typeface="Segoe UI"/>
            </a:rPr>
            <a:t>Difficulté à établir un corridor d'évaluation du trouble du spectre de l'autismes pour la clientèle anglophone 6-12 ans</a:t>
          </a:r>
          <a:endParaRPr lang="fr-CA" b="0"/>
        </a:p>
      </dgm:t>
    </dgm:pt>
    <dgm:pt modelId="{22BE0E29-4B5E-462B-9F5F-10B487114567}" type="parTrans" cxnId="{22945798-3558-4CAC-A999-3E1A77B237B2}">
      <dgm:prSet/>
      <dgm:spPr/>
      <dgm:t>
        <a:bodyPr/>
        <a:lstStyle/>
        <a:p>
          <a:endParaRPr lang="fr-CA"/>
        </a:p>
      </dgm:t>
    </dgm:pt>
    <dgm:pt modelId="{A88EC296-6E01-4039-95F3-74C3389304CF}" type="sibTrans" cxnId="{22945798-3558-4CAC-A999-3E1A77B237B2}">
      <dgm:prSet/>
      <dgm:spPr/>
      <dgm:t>
        <a:bodyPr/>
        <a:lstStyle/>
        <a:p>
          <a:endParaRPr lang="fr-CA"/>
        </a:p>
      </dgm:t>
    </dgm:pt>
    <dgm:pt modelId="{E122F5C2-9A61-45B9-B2DC-D46FB2BD9951}" type="pres">
      <dgm:prSet presAssocID="{D8C42EF7-AFD6-42B6-8C1C-185CD5732299}" presName="diagram" presStyleCnt="0">
        <dgm:presLayoutVars>
          <dgm:dir/>
          <dgm:resizeHandles val="exact"/>
        </dgm:presLayoutVars>
      </dgm:prSet>
      <dgm:spPr/>
    </dgm:pt>
    <dgm:pt modelId="{B3C43885-3F1D-4055-AEB9-388BFE2BC76D}" type="pres">
      <dgm:prSet presAssocID="{54D22550-B1BA-4A07-B731-BADCF85542BB}" presName="node" presStyleLbl="node1" presStyleIdx="0" presStyleCnt="8" custLinFactNeighborX="-571">
        <dgm:presLayoutVars>
          <dgm:bulletEnabled val="1"/>
        </dgm:presLayoutVars>
      </dgm:prSet>
      <dgm:spPr/>
    </dgm:pt>
    <dgm:pt modelId="{F922F80B-6942-4142-8432-6A888480FD06}" type="pres">
      <dgm:prSet presAssocID="{887FAB3C-91AF-4F98-8BA0-2160D9E2B736}" presName="sibTrans" presStyleCnt="0"/>
      <dgm:spPr/>
    </dgm:pt>
    <dgm:pt modelId="{BBBA5D97-DE85-420B-9438-346572DBE127}" type="pres">
      <dgm:prSet presAssocID="{C0C11B8D-8733-43AE-9FEF-7EEF5C11A22A}" presName="node" presStyleLbl="node1" presStyleIdx="1" presStyleCnt="8" custLinFactNeighborX="-571">
        <dgm:presLayoutVars>
          <dgm:bulletEnabled val="1"/>
        </dgm:presLayoutVars>
      </dgm:prSet>
      <dgm:spPr/>
    </dgm:pt>
    <dgm:pt modelId="{4CBC2317-5C7D-48AC-B1AD-6AC7A9EDB53C}" type="pres">
      <dgm:prSet presAssocID="{2DB3C858-DCBD-47F3-8C0B-3F3D75350F42}" presName="sibTrans" presStyleCnt="0"/>
      <dgm:spPr/>
    </dgm:pt>
    <dgm:pt modelId="{AD9A7DB9-AFED-4B45-BF70-9B762C41077B}" type="pres">
      <dgm:prSet presAssocID="{D0F20EE7-9ACD-4063-AA9B-EE7A603C05FA}" presName="node" presStyleLbl="node1" presStyleIdx="2" presStyleCnt="8" custLinFactNeighborX="-571">
        <dgm:presLayoutVars>
          <dgm:bulletEnabled val="1"/>
        </dgm:presLayoutVars>
      </dgm:prSet>
      <dgm:spPr/>
    </dgm:pt>
    <dgm:pt modelId="{E8BEB5F6-B765-42C4-A023-4DB93A9A7AE9}" type="pres">
      <dgm:prSet presAssocID="{5E062468-DAC3-4804-BAD3-C31F20533DBD}" presName="sibTrans" presStyleCnt="0"/>
      <dgm:spPr/>
    </dgm:pt>
    <dgm:pt modelId="{7C71D82F-F31E-4223-95FA-CE2DEB93407C}" type="pres">
      <dgm:prSet presAssocID="{9194AD59-B3EF-49DA-9C0A-582D2CF6DC33}" presName="node" presStyleLbl="node1" presStyleIdx="3" presStyleCnt="8">
        <dgm:presLayoutVars>
          <dgm:bulletEnabled val="1"/>
        </dgm:presLayoutVars>
      </dgm:prSet>
      <dgm:spPr/>
    </dgm:pt>
    <dgm:pt modelId="{EB20CBAE-AF57-45AD-A1C5-E0E6F21CE075}" type="pres">
      <dgm:prSet presAssocID="{A5E73C01-3A3B-4F4B-B570-739E93133FB8}" presName="sibTrans" presStyleCnt="0"/>
      <dgm:spPr/>
    </dgm:pt>
    <dgm:pt modelId="{D33AFE58-5446-465C-BC38-25C498A4EF85}" type="pres">
      <dgm:prSet presAssocID="{21F6341B-431C-4C92-8C87-0AC3E3EDA2B8}" presName="node" presStyleLbl="node1" presStyleIdx="4" presStyleCnt="8">
        <dgm:presLayoutVars>
          <dgm:bulletEnabled val="1"/>
        </dgm:presLayoutVars>
      </dgm:prSet>
      <dgm:spPr/>
    </dgm:pt>
    <dgm:pt modelId="{04DAB9F1-A3BC-4928-ABBB-0850BF384975}" type="pres">
      <dgm:prSet presAssocID="{BFD2E67E-C312-4FC7-8BB9-F14152B5392A}" presName="sibTrans" presStyleCnt="0"/>
      <dgm:spPr/>
    </dgm:pt>
    <dgm:pt modelId="{6428D1A3-1426-48A0-9C3E-D99F6F4DB132}" type="pres">
      <dgm:prSet presAssocID="{0DAB9015-45E2-46C3-B2D0-EC4D17B28F68}" presName="node" presStyleLbl="node1" presStyleIdx="5" presStyleCnt="8">
        <dgm:presLayoutVars>
          <dgm:bulletEnabled val="1"/>
        </dgm:presLayoutVars>
      </dgm:prSet>
      <dgm:spPr/>
    </dgm:pt>
    <dgm:pt modelId="{51B49BF5-CC19-4BF2-8A8F-4494C9DE351B}" type="pres">
      <dgm:prSet presAssocID="{F514CAC0-BAEB-460F-B61C-098256BE8708}" presName="sibTrans" presStyleCnt="0"/>
      <dgm:spPr/>
    </dgm:pt>
    <dgm:pt modelId="{D525ECC9-D31C-49F7-9F59-B98C1B8275B4}" type="pres">
      <dgm:prSet presAssocID="{5802FEF6-91D8-4557-9CDD-1F5944D3272C}" presName="node" presStyleLbl="node1" presStyleIdx="6" presStyleCnt="8">
        <dgm:presLayoutVars>
          <dgm:bulletEnabled val="1"/>
        </dgm:presLayoutVars>
      </dgm:prSet>
      <dgm:spPr/>
    </dgm:pt>
    <dgm:pt modelId="{0AC2A128-0818-47C1-BF4F-03BEC7E47E7B}" type="pres">
      <dgm:prSet presAssocID="{10D427FF-C33F-4421-B092-46466DFE7307}" presName="sibTrans" presStyleCnt="0"/>
      <dgm:spPr/>
    </dgm:pt>
    <dgm:pt modelId="{FEA0FFF4-2848-4ADD-94A2-FD9F812C8483}" type="pres">
      <dgm:prSet presAssocID="{110F62E5-ABAC-42D3-AD13-CCC5E4D276D1}" presName="node" presStyleLbl="node1" presStyleIdx="7" presStyleCnt="8">
        <dgm:presLayoutVars>
          <dgm:bulletEnabled val="1"/>
        </dgm:presLayoutVars>
      </dgm:prSet>
      <dgm:spPr/>
    </dgm:pt>
  </dgm:ptLst>
  <dgm:cxnLst>
    <dgm:cxn modelId="{B079CB18-A845-411E-9D63-9299D162DB18}" type="presOf" srcId="{21F6341B-431C-4C92-8C87-0AC3E3EDA2B8}" destId="{D33AFE58-5446-465C-BC38-25C498A4EF85}" srcOrd="0" destOrd="0" presId="urn:microsoft.com/office/officeart/2005/8/layout/default"/>
    <dgm:cxn modelId="{3DD11B1A-2C31-4E45-9219-966B23B246B9}" srcId="{D8C42EF7-AFD6-42B6-8C1C-185CD5732299}" destId="{C0C11B8D-8733-43AE-9FEF-7EEF5C11A22A}" srcOrd="1" destOrd="0" parTransId="{08CE2A50-C31A-4625-A863-3D16CDDDB628}" sibTransId="{2DB3C858-DCBD-47F3-8C0B-3F3D75350F42}"/>
    <dgm:cxn modelId="{C3200421-CE74-4537-B844-9925691899C4}" srcId="{D8C42EF7-AFD6-42B6-8C1C-185CD5732299}" destId="{21F6341B-431C-4C92-8C87-0AC3E3EDA2B8}" srcOrd="4" destOrd="0" parTransId="{E18355E3-D670-453D-A78D-E2AE59CBB304}" sibTransId="{BFD2E67E-C312-4FC7-8BB9-F14152B5392A}"/>
    <dgm:cxn modelId="{970EE636-3BC4-4B8A-AFAE-5DC1A44A299C}" type="presOf" srcId="{D0F20EE7-9ACD-4063-AA9B-EE7A603C05FA}" destId="{AD9A7DB9-AFED-4B45-BF70-9B762C41077B}" srcOrd="0" destOrd="0" presId="urn:microsoft.com/office/officeart/2005/8/layout/default"/>
    <dgm:cxn modelId="{C9330B39-3BCF-4256-80C1-4B6BD726974E}" srcId="{D8C42EF7-AFD6-42B6-8C1C-185CD5732299}" destId="{5802FEF6-91D8-4557-9CDD-1F5944D3272C}" srcOrd="6" destOrd="0" parTransId="{4107CBE4-19B1-499D-B310-2A5D08EA7472}" sibTransId="{10D427FF-C33F-4421-B092-46466DFE7307}"/>
    <dgm:cxn modelId="{4C26AA3E-FCEA-48D6-989E-3414C90ACA68}" type="presOf" srcId="{54D22550-B1BA-4A07-B731-BADCF85542BB}" destId="{B3C43885-3F1D-4055-AEB9-388BFE2BC76D}" srcOrd="0" destOrd="0" presId="urn:microsoft.com/office/officeart/2005/8/layout/default"/>
    <dgm:cxn modelId="{45C0545C-0069-474E-9300-0193B7ABAC2B}" type="presOf" srcId="{0DAB9015-45E2-46C3-B2D0-EC4D17B28F68}" destId="{6428D1A3-1426-48A0-9C3E-D99F6F4DB132}" srcOrd="0" destOrd="0" presId="urn:microsoft.com/office/officeart/2005/8/layout/default"/>
    <dgm:cxn modelId="{C65CCF42-03A1-4F0A-BD24-6159A35251F0}" type="presOf" srcId="{9194AD59-B3EF-49DA-9C0A-582D2CF6DC33}" destId="{7C71D82F-F31E-4223-95FA-CE2DEB93407C}" srcOrd="0" destOrd="0" presId="urn:microsoft.com/office/officeart/2005/8/layout/default"/>
    <dgm:cxn modelId="{68195343-A5DC-4EEF-930B-EDB93DB26AB0}" type="presOf" srcId="{110F62E5-ABAC-42D3-AD13-CCC5E4D276D1}" destId="{FEA0FFF4-2848-4ADD-94A2-FD9F812C8483}" srcOrd="0" destOrd="0" presId="urn:microsoft.com/office/officeart/2005/8/layout/default"/>
    <dgm:cxn modelId="{8BC88F47-FDA4-458D-8128-62F1289F8EC7}" type="presOf" srcId="{D8C42EF7-AFD6-42B6-8C1C-185CD5732299}" destId="{E122F5C2-9A61-45B9-B2DC-D46FB2BD9951}" srcOrd="0" destOrd="0" presId="urn:microsoft.com/office/officeart/2005/8/layout/default"/>
    <dgm:cxn modelId="{4B819748-3EED-4A74-9224-FD7D36341CF3}" srcId="{D8C42EF7-AFD6-42B6-8C1C-185CD5732299}" destId="{0DAB9015-45E2-46C3-B2D0-EC4D17B28F68}" srcOrd="5" destOrd="0" parTransId="{3C0C702C-90E9-4F5E-8B8A-51932127839A}" sibTransId="{F514CAC0-BAEB-460F-B61C-098256BE8708}"/>
    <dgm:cxn modelId="{88DFF271-4F38-4FFB-B7A2-0B519C321D6E}" type="presOf" srcId="{C0C11B8D-8733-43AE-9FEF-7EEF5C11A22A}" destId="{BBBA5D97-DE85-420B-9438-346572DBE127}" srcOrd="0" destOrd="0" presId="urn:microsoft.com/office/officeart/2005/8/layout/default"/>
    <dgm:cxn modelId="{1D9D697D-AAF6-4092-A8F3-8CA073D52E9A}" srcId="{D8C42EF7-AFD6-42B6-8C1C-185CD5732299}" destId="{9194AD59-B3EF-49DA-9C0A-582D2CF6DC33}" srcOrd="3" destOrd="0" parTransId="{93C67C82-2B3F-4797-842C-D13ABDF2660B}" sibTransId="{A5E73C01-3A3B-4F4B-B570-739E93133FB8}"/>
    <dgm:cxn modelId="{22945798-3558-4CAC-A999-3E1A77B237B2}" srcId="{D8C42EF7-AFD6-42B6-8C1C-185CD5732299}" destId="{110F62E5-ABAC-42D3-AD13-CCC5E4D276D1}" srcOrd="7" destOrd="0" parTransId="{22BE0E29-4B5E-462B-9F5F-10B487114567}" sibTransId="{A88EC296-6E01-4039-95F3-74C3389304CF}"/>
    <dgm:cxn modelId="{FD7194BC-F70A-40EA-A2A3-A94ECFB7D20B}" srcId="{D8C42EF7-AFD6-42B6-8C1C-185CD5732299}" destId="{54D22550-B1BA-4A07-B731-BADCF85542BB}" srcOrd="0" destOrd="0" parTransId="{2098C91D-0ABF-47BB-9970-EC9556B34E95}" sibTransId="{887FAB3C-91AF-4F98-8BA0-2160D9E2B736}"/>
    <dgm:cxn modelId="{05ADB2FA-E3F3-4679-9574-931CF59CF5E5}" srcId="{D8C42EF7-AFD6-42B6-8C1C-185CD5732299}" destId="{D0F20EE7-9ACD-4063-AA9B-EE7A603C05FA}" srcOrd="2" destOrd="0" parTransId="{956FBA14-6275-4596-AA1F-EFD6D0EBE607}" sibTransId="{5E062468-DAC3-4804-BAD3-C31F20533DBD}"/>
    <dgm:cxn modelId="{C9F7A6FF-901A-45DD-8E84-EF84A4525556}" type="presOf" srcId="{5802FEF6-91D8-4557-9CDD-1F5944D3272C}" destId="{D525ECC9-D31C-49F7-9F59-B98C1B8275B4}" srcOrd="0" destOrd="0" presId="urn:microsoft.com/office/officeart/2005/8/layout/default"/>
    <dgm:cxn modelId="{A5D47757-38DF-45FE-BA23-BC1E435D2D3A}" type="presParOf" srcId="{E122F5C2-9A61-45B9-B2DC-D46FB2BD9951}" destId="{B3C43885-3F1D-4055-AEB9-388BFE2BC76D}" srcOrd="0" destOrd="0" presId="urn:microsoft.com/office/officeart/2005/8/layout/default"/>
    <dgm:cxn modelId="{B48F9267-AB68-4958-BA23-C0BCF5B259C9}" type="presParOf" srcId="{E122F5C2-9A61-45B9-B2DC-D46FB2BD9951}" destId="{F922F80B-6942-4142-8432-6A888480FD06}" srcOrd="1" destOrd="0" presId="urn:microsoft.com/office/officeart/2005/8/layout/default"/>
    <dgm:cxn modelId="{48A79960-AF39-47CC-A7B4-5F602484E8F2}" type="presParOf" srcId="{E122F5C2-9A61-45B9-B2DC-D46FB2BD9951}" destId="{BBBA5D97-DE85-420B-9438-346572DBE127}" srcOrd="2" destOrd="0" presId="urn:microsoft.com/office/officeart/2005/8/layout/default"/>
    <dgm:cxn modelId="{92449AD8-48F9-4088-B7F8-EDB6A000771A}" type="presParOf" srcId="{E122F5C2-9A61-45B9-B2DC-D46FB2BD9951}" destId="{4CBC2317-5C7D-48AC-B1AD-6AC7A9EDB53C}" srcOrd="3" destOrd="0" presId="urn:microsoft.com/office/officeart/2005/8/layout/default"/>
    <dgm:cxn modelId="{DB514746-6DEB-4F43-9F3B-EAAB5060682C}" type="presParOf" srcId="{E122F5C2-9A61-45B9-B2DC-D46FB2BD9951}" destId="{AD9A7DB9-AFED-4B45-BF70-9B762C41077B}" srcOrd="4" destOrd="0" presId="urn:microsoft.com/office/officeart/2005/8/layout/default"/>
    <dgm:cxn modelId="{9D4DA84C-39DD-45F7-B750-967534ED4443}" type="presParOf" srcId="{E122F5C2-9A61-45B9-B2DC-D46FB2BD9951}" destId="{E8BEB5F6-B765-42C4-A023-4DB93A9A7AE9}" srcOrd="5" destOrd="0" presId="urn:microsoft.com/office/officeart/2005/8/layout/default"/>
    <dgm:cxn modelId="{2C2A1219-414F-41AA-8799-B4AF6D76A362}" type="presParOf" srcId="{E122F5C2-9A61-45B9-B2DC-D46FB2BD9951}" destId="{7C71D82F-F31E-4223-95FA-CE2DEB93407C}" srcOrd="6" destOrd="0" presId="urn:microsoft.com/office/officeart/2005/8/layout/default"/>
    <dgm:cxn modelId="{114623B6-9247-4949-A48C-7935FEDFF3F6}" type="presParOf" srcId="{E122F5C2-9A61-45B9-B2DC-D46FB2BD9951}" destId="{EB20CBAE-AF57-45AD-A1C5-E0E6F21CE075}" srcOrd="7" destOrd="0" presId="urn:microsoft.com/office/officeart/2005/8/layout/default"/>
    <dgm:cxn modelId="{ACB112F5-1250-49ED-BC33-5F87682F27E3}" type="presParOf" srcId="{E122F5C2-9A61-45B9-B2DC-D46FB2BD9951}" destId="{D33AFE58-5446-465C-BC38-25C498A4EF85}" srcOrd="8" destOrd="0" presId="urn:microsoft.com/office/officeart/2005/8/layout/default"/>
    <dgm:cxn modelId="{6A085812-16E1-482F-AC50-9766295B7F14}" type="presParOf" srcId="{E122F5C2-9A61-45B9-B2DC-D46FB2BD9951}" destId="{04DAB9F1-A3BC-4928-ABBB-0850BF384975}" srcOrd="9" destOrd="0" presId="urn:microsoft.com/office/officeart/2005/8/layout/default"/>
    <dgm:cxn modelId="{19F0E715-2A8E-458C-84E7-0821980B111A}" type="presParOf" srcId="{E122F5C2-9A61-45B9-B2DC-D46FB2BD9951}" destId="{6428D1A3-1426-48A0-9C3E-D99F6F4DB132}" srcOrd="10" destOrd="0" presId="urn:microsoft.com/office/officeart/2005/8/layout/default"/>
    <dgm:cxn modelId="{A44CE4DE-CBA8-4949-9B5F-FC53BF4B9682}" type="presParOf" srcId="{E122F5C2-9A61-45B9-B2DC-D46FB2BD9951}" destId="{51B49BF5-CC19-4BF2-8A8F-4494C9DE351B}" srcOrd="11" destOrd="0" presId="urn:microsoft.com/office/officeart/2005/8/layout/default"/>
    <dgm:cxn modelId="{010FB924-6B37-4BAF-A2BD-A1364FF2E1A2}" type="presParOf" srcId="{E122F5C2-9A61-45B9-B2DC-D46FB2BD9951}" destId="{D525ECC9-D31C-49F7-9F59-B98C1B8275B4}" srcOrd="12" destOrd="0" presId="urn:microsoft.com/office/officeart/2005/8/layout/default"/>
    <dgm:cxn modelId="{225AEAAE-E37D-4F82-98D7-BA8BBC936071}" type="presParOf" srcId="{E122F5C2-9A61-45B9-B2DC-D46FB2BD9951}" destId="{0AC2A128-0818-47C1-BF4F-03BEC7E47E7B}" srcOrd="13" destOrd="0" presId="urn:microsoft.com/office/officeart/2005/8/layout/default"/>
    <dgm:cxn modelId="{95EB88EF-0F33-41DF-AEFB-98509784265F}" type="presParOf" srcId="{E122F5C2-9A61-45B9-B2DC-D46FB2BD9951}" destId="{FEA0FFF4-2848-4ADD-94A2-FD9F812C8483}" srcOrd="14"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852C09-4AB6-411A-9938-FF37C609A8C1}"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fr-CA"/>
        </a:p>
      </dgm:t>
    </dgm:pt>
    <dgm:pt modelId="{A31DB7FE-1B62-4ED3-BF4B-F5CEAFEC4A48}">
      <dgm:prSet phldrT="[Texte]" custT="1"/>
      <dgm:spPr/>
      <dgm:t>
        <a:bodyPr/>
        <a:lstStyle/>
        <a:p>
          <a:pPr algn="l"/>
          <a:r>
            <a:rPr lang="fr-CA" sz="2400" b="1">
              <a:latin typeface="+mn-lt"/>
            </a:rPr>
            <a:t>10 JEUNES accompagnés</a:t>
          </a:r>
          <a:r>
            <a:rPr lang="fr-CA" sz="2400" b="0">
              <a:latin typeface="+mn-lt"/>
            </a:rPr>
            <a:t> </a:t>
          </a:r>
          <a:r>
            <a:rPr lang="fr-CA" sz="1800" b="0">
              <a:latin typeface="+mn-lt"/>
            </a:rPr>
            <a:t>dans le cadre d’un PSL-PAII (jeune) pour une période de 5 ans (à intensité variable)</a:t>
          </a:r>
        </a:p>
      </dgm:t>
    </dgm:pt>
    <dgm:pt modelId="{60081DDB-03D9-468A-9CD6-32D997B602D5}" type="parTrans" cxnId="{71634144-263E-4E33-896A-99AE6333BF46}">
      <dgm:prSet/>
      <dgm:spPr/>
      <dgm:t>
        <a:bodyPr/>
        <a:lstStyle/>
        <a:p>
          <a:endParaRPr lang="fr-CA"/>
        </a:p>
      </dgm:t>
    </dgm:pt>
    <dgm:pt modelId="{17976D06-9258-402A-A052-7E9BC75D520D}" type="sibTrans" cxnId="{71634144-263E-4E33-896A-99AE6333BF46}">
      <dgm:prSet/>
      <dgm:spPr/>
      <dgm:t>
        <a:bodyPr/>
        <a:lstStyle/>
        <a:p>
          <a:endParaRPr lang="fr-CA"/>
        </a:p>
      </dgm:t>
    </dgm:pt>
    <dgm:pt modelId="{1FD1C367-31FC-404F-9DF7-9615C1175227}">
      <dgm:prSet phldrT="[Texte]" custT="1"/>
      <dgm:spPr/>
      <dgm:t>
        <a:bodyPr/>
        <a:lstStyle/>
        <a:p>
          <a:pPr algn="l"/>
          <a:r>
            <a:rPr lang="fr-CA" sz="2400" b="1">
              <a:latin typeface="+mn-lt"/>
            </a:rPr>
            <a:t>84 ADULTES accompagnés </a:t>
          </a:r>
          <a:r>
            <a:rPr lang="fr-CA" sz="1800" b="0">
              <a:latin typeface="+mn-lt"/>
            </a:rPr>
            <a:t>dans le cadre d’un PSL-PAII (adulte) pour une période de 5 ans (à intensité variable)</a:t>
          </a:r>
        </a:p>
      </dgm:t>
    </dgm:pt>
    <dgm:pt modelId="{CBEBB316-854C-4007-9F10-B891C145923B}" type="parTrans" cxnId="{BE60783E-2FCF-41A7-9F93-0C8714AD2397}">
      <dgm:prSet/>
      <dgm:spPr/>
      <dgm:t>
        <a:bodyPr/>
        <a:lstStyle/>
        <a:p>
          <a:endParaRPr lang="fr-CA"/>
        </a:p>
      </dgm:t>
    </dgm:pt>
    <dgm:pt modelId="{24F3D2B1-B080-4EBD-B5DC-8AAB33EA5582}" type="sibTrans" cxnId="{BE60783E-2FCF-41A7-9F93-0C8714AD2397}">
      <dgm:prSet/>
      <dgm:spPr/>
      <dgm:t>
        <a:bodyPr/>
        <a:lstStyle/>
        <a:p>
          <a:endParaRPr lang="fr-CA"/>
        </a:p>
      </dgm:t>
    </dgm:pt>
    <dgm:pt modelId="{FE13466B-1D5D-4C64-83BB-75BD127F5AC6}">
      <dgm:prSet phldrT="[Texte]" custT="1"/>
      <dgm:spPr/>
      <dgm:t>
        <a:bodyPr/>
        <a:lstStyle/>
        <a:p>
          <a:pPr algn="l"/>
          <a:r>
            <a:rPr lang="fr-CA" sz="2000" b="1">
              <a:latin typeface="+mn-lt"/>
            </a:rPr>
            <a:t>700 PERSONNES accompagnées </a:t>
          </a:r>
          <a:r>
            <a:rPr lang="fr-CA" sz="1800" b="0">
              <a:latin typeface="+mn-lt"/>
            </a:rPr>
            <a:t>vers la stabilité résidentielle ou pour un maintien en logement </a:t>
          </a:r>
          <a:r>
            <a:rPr lang="fr-CA" sz="1400" b="0">
              <a:latin typeface="+mn-lt"/>
            </a:rPr>
            <a:t>au 31 mars 2025</a:t>
          </a:r>
          <a:r>
            <a:rPr lang="fr-CA" sz="1800" b="0">
              <a:latin typeface="+mn-lt"/>
            </a:rPr>
            <a:t> </a:t>
          </a:r>
          <a:r>
            <a:rPr lang="fr-CA" sz="1400" b="0">
              <a:latin typeface="+mn-lt"/>
            </a:rPr>
            <a:t>(excluant les PSL-PAII)</a:t>
          </a:r>
          <a:endParaRPr lang="fr-CA" sz="1800" b="0">
            <a:latin typeface="+mn-lt"/>
          </a:endParaRPr>
        </a:p>
      </dgm:t>
    </dgm:pt>
    <dgm:pt modelId="{F80B808D-B3C2-4D81-A8CE-4D875E7C56E3}" type="parTrans" cxnId="{81E91A49-BD0C-4A3B-B0EE-37FD9C47B275}">
      <dgm:prSet/>
      <dgm:spPr/>
      <dgm:t>
        <a:bodyPr/>
        <a:lstStyle/>
        <a:p>
          <a:endParaRPr lang="fr-CA"/>
        </a:p>
      </dgm:t>
    </dgm:pt>
    <dgm:pt modelId="{B65838E3-E086-4BAC-9B94-CA227366D016}" type="sibTrans" cxnId="{81E91A49-BD0C-4A3B-B0EE-37FD9C47B275}">
      <dgm:prSet/>
      <dgm:spPr/>
      <dgm:t>
        <a:bodyPr/>
        <a:lstStyle/>
        <a:p>
          <a:endParaRPr lang="fr-CA"/>
        </a:p>
      </dgm:t>
    </dgm:pt>
    <dgm:pt modelId="{BB19F0B0-95F4-4788-9BA0-6123172ED9B6}">
      <dgm:prSet phldrT="[Texte]" custT="1"/>
      <dgm:spPr/>
      <dgm:t>
        <a:bodyPr/>
        <a:lstStyle/>
        <a:p>
          <a:pPr algn="l"/>
          <a:r>
            <a:rPr lang="fr-CA" sz="2400" b="1">
              <a:latin typeface="+mn-lt"/>
            </a:rPr>
            <a:t>173</a:t>
          </a:r>
          <a:r>
            <a:rPr lang="fr-CA" sz="1800">
              <a:latin typeface="+mn-lt"/>
            </a:rPr>
            <a:t> PLACES en </a:t>
          </a:r>
          <a:r>
            <a:rPr lang="fr-CA" sz="2400" b="1">
              <a:latin typeface="+mn-lt"/>
            </a:rPr>
            <a:t>fiducie volontaire</a:t>
          </a:r>
          <a:endParaRPr lang="fr-CA" sz="1800" b="1">
            <a:latin typeface="+mn-lt"/>
          </a:endParaRPr>
        </a:p>
      </dgm:t>
    </dgm:pt>
    <dgm:pt modelId="{0EF32B94-C1FC-4F9B-AC1A-A7538E111B57}" type="parTrans" cxnId="{BE715E31-4951-4454-B008-9C1958322504}">
      <dgm:prSet/>
      <dgm:spPr/>
      <dgm:t>
        <a:bodyPr/>
        <a:lstStyle/>
        <a:p>
          <a:endParaRPr lang="fr-CA"/>
        </a:p>
      </dgm:t>
    </dgm:pt>
    <dgm:pt modelId="{56C3AE03-24D1-4D6B-9E0A-1EBD88C88965}" type="sibTrans" cxnId="{BE715E31-4951-4454-B008-9C1958322504}">
      <dgm:prSet/>
      <dgm:spPr/>
      <dgm:t>
        <a:bodyPr/>
        <a:lstStyle/>
        <a:p>
          <a:endParaRPr lang="fr-CA"/>
        </a:p>
      </dgm:t>
    </dgm:pt>
    <dgm:pt modelId="{78D0F74D-F896-4858-BCF9-053BD9D32A20}" type="pres">
      <dgm:prSet presAssocID="{60852C09-4AB6-411A-9938-FF37C609A8C1}" presName="linearFlow" presStyleCnt="0">
        <dgm:presLayoutVars>
          <dgm:dir/>
          <dgm:resizeHandles val="exact"/>
        </dgm:presLayoutVars>
      </dgm:prSet>
      <dgm:spPr/>
    </dgm:pt>
    <dgm:pt modelId="{20402E1C-F629-4370-B650-31A4EB8881A2}" type="pres">
      <dgm:prSet presAssocID="{A31DB7FE-1B62-4ED3-BF4B-F5CEAFEC4A48}" presName="composite" presStyleCnt="0"/>
      <dgm:spPr/>
    </dgm:pt>
    <dgm:pt modelId="{CD5A74E5-A726-49C4-BCF2-6416D1BD4CA3}" type="pres">
      <dgm:prSet presAssocID="{A31DB7FE-1B62-4ED3-BF4B-F5CEAFEC4A48}" presName="imgShp" presStyleLbl="fgImgPlace1" presStyleIdx="0" presStyleCnt="4"/>
      <dgm:spPr/>
    </dgm:pt>
    <dgm:pt modelId="{130397A6-B93A-405A-9C16-E646C1FE05B7}" type="pres">
      <dgm:prSet presAssocID="{A31DB7FE-1B62-4ED3-BF4B-F5CEAFEC4A48}" presName="txShp" presStyleLbl="node1" presStyleIdx="0" presStyleCnt="4">
        <dgm:presLayoutVars>
          <dgm:bulletEnabled val="1"/>
        </dgm:presLayoutVars>
      </dgm:prSet>
      <dgm:spPr/>
    </dgm:pt>
    <dgm:pt modelId="{B0C77DAC-4C0B-4BCE-8BEA-A7BDC54929A5}" type="pres">
      <dgm:prSet presAssocID="{17976D06-9258-402A-A052-7E9BC75D520D}" presName="spacing" presStyleCnt="0"/>
      <dgm:spPr/>
    </dgm:pt>
    <dgm:pt modelId="{11491DB6-F729-42F3-89C9-70F83D9C5357}" type="pres">
      <dgm:prSet presAssocID="{1FD1C367-31FC-404F-9DF7-9615C1175227}" presName="composite" presStyleCnt="0"/>
      <dgm:spPr/>
    </dgm:pt>
    <dgm:pt modelId="{AB86E152-CA55-4A0A-B9E3-042E3EC1B83E}" type="pres">
      <dgm:prSet presAssocID="{1FD1C367-31FC-404F-9DF7-9615C1175227}" presName="imgShp" presStyleLbl="fgImgPlace1" presStyleIdx="1" presStyleCnt="4"/>
      <dgm:spPr/>
    </dgm:pt>
    <dgm:pt modelId="{F88E3B3C-7E5E-49B1-B5B9-BD8398E629DC}" type="pres">
      <dgm:prSet presAssocID="{1FD1C367-31FC-404F-9DF7-9615C1175227}" presName="txShp" presStyleLbl="node1" presStyleIdx="1" presStyleCnt="4">
        <dgm:presLayoutVars>
          <dgm:bulletEnabled val="1"/>
        </dgm:presLayoutVars>
      </dgm:prSet>
      <dgm:spPr/>
    </dgm:pt>
    <dgm:pt modelId="{8F4E2585-5E38-4E3F-911B-7A762D5E2337}" type="pres">
      <dgm:prSet presAssocID="{24F3D2B1-B080-4EBD-B5DC-8AAB33EA5582}" presName="spacing" presStyleCnt="0"/>
      <dgm:spPr/>
    </dgm:pt>
    <dgm:pt modelId="{D8B9778D-AA4E-481F-83C1-E8DC035C5F69}" type="pres">
      <dgm:prSet presAssocID="{FE13466B-1D5D-4C64-83BB-75BD127F5AC6}" presName="composite" presStyleCnt="0"/>
      <dgm:spPr/>
    </dgm:pt>
    <dgm:pt modelId="{B8DC196F-CEB7-496D-9B05-54FBD16F9896}" type="pres">
      <dgm:prSet presAssocID="{FE13466B-1D5D-4C64-83BB-75BD127F5AC6}" presName="imgShp" presStyleLbl="fgImgPlace1" presStyleIdx="2" presStyleCnt="4"/>
      <dgm:spPr/>
    </dgm:pt>
    <dgm:pt modelId="{40858CF8-BAAE-42BE-80FF-E20A6E598075}" type="pres">
      <dgm:prSet presAssocID="{FE13466B-1D5D-4C64-83BB-75BD127F5AC6}" presName="txShp" presStyleLbl="node1" presStyleIdx="2" presStyleCnt="4">
        <dgm:presLayoutVars>
          <dgm:bulletEnabled val="1"/>
        </dgm:presLayoutVars>
      </dgm:prSet>
      <dgm:spPr/>
    </dgm:pt>
    <dgm:pt modelId="{BD25CC78-DB1C-4EE4-959F-A44862E17082}" type="pres">
      <dgm:prSet presAssocID="{B65838E3-E086-4BAC-9B94-CA227366D016}" presName="spacing" presStyleCnt="0"/>
      <dgm:spPr/>
    </dgm:pt>
    <dgm:pt modelId="{9A993A07-1121-44DF-BFA0-F4E21D203D06}" type="pres">
      <dgm:prSet presAssocID="{BB19F0B0-95F4-4788-9BA0-6123172ED9B6}" presName="composite" presStyleCnt="0"/>
      <dgm:spPr/>
    </dgm:pt>
    <dgm:pt modelId="{FBC3BA6A-DD5D-4A65-89D8-68F3A66CF67E}" type="pres">
      <dgm:prSet presAssocID="{BB19F0B0-95F4-4788-9BA0-6123172ED9B6}" presName="imgShp" presStyleLbl="fgImgPlace1" presStyleIdx="3" presStyleCnt="4"/>
      <dgm:spPr/>
    </dgm:pt>
    <dgm:pt modelId="{DB351CCB-7B0E-4468-8064-DBD462483EF7}" type="pres">
      <dgm:prSet presAssocID="{BB19F0B0-95F4-4788-9BA0-6123172ED9B6}" presName="txShp" presStyleLbl="node1" presStyleIdx="3" presStyleCnt="4">
        <dgm:presLayoutVars>
          <dgm:bulletEnabled val="1"/>
        </dgm:presLayoutVars>
      </dgm:prSet>
      <dgm:spPr/>
    </dgm:pt>
  </dgm:ptLst>
  <dgm:cxnLst>
    <dgm:cxn modelId="{3935F70F-0DCB-4248-A7F5-F652FAB55156}" type="presOf" srcId="{FE13466B-1D5D-4C64-83BB-75BD127F5AC6}" destId="{40858CF8-BAAE-42BE-80FF-E20A6E598075}" srcOrd="0" destOrd="0" presId="urn:microsoft.com/office/officeart/2005/8/layout/vList3"/>
    <dgm:cxn modelId="{BE715E31-4951-4454-B008-9C1958322504}" srcId="{60852C09-4AB6-411A-9938-FF37C609A8C1}" destId="{BB19F0B0-95F4-4788-9BA0-6123172ED9B6}" srcOrd="3" destOrd="0" parTransId="{0EF32B94-C1FC-4F9B-AC1A-A7538E111B57}" sibTransId="{56C3AE03-24D1-4D6B-9E0A-1EBD88C88965}"/>
    <dgm:cxn modelId="{BE60783E-2FCF-41A7-9F93-0C8714AD2397}" srcId="{60852C09-4AB6-411A-9938-FF37C609A8C1}" destId="{1FD1C367-31FC-404F-9DF7-9615C1175227}" srcOrd="1" destOrd="0" parTransId="{CBEBB316-854C-4007-9F10-B891C145923B}" sibTransId="{24F3D2B1-B080-4EBD-B5DC-8AAB33EA5582}"/>
    <dgm:cxn modelId="{71634144-263E-4E33-896A-99AE6333BF46}" srcId="{60852C09-4AB6-411A-9938-FF37C609A8C1}" destId="{A31DB7FE-1B62-4ED3-BF4B-F5CEAFEC4A48}" srcOrd="0" destOrd="0" parTransId="{60081DDB-03D9-468A-9CD6-32D997B602D5}" sibTransId="{17976D06-9258-402A-A052-7E9BC75D520D}"/>
    <dgm:cxn modelId="{81E91A49-BD0C-4A3B-B0EE-37FD9C47B275}" srcId="{60852C09-4AB6-411A-9938-FF37C609A8C1}" destId="{FE13466B-1D5D-4C64-83BB-75BD127F5AC6}" srcOrd="2" destOrd="0" parTransId="{F80B808D-B3C2-4D81-A8CE-4D875E7C56E3}" sibTransId="{B65838E3-E086-4BAC-9B94-CA227366D016}"/>
    <dgm:cxn modelId="{4BDBC392-16A3-48DC-89D7-20A98288371A}" type="presOf" srcId="{1FD1C367-31FC-404F-9DF7-9615C1175227}" destId="{F88E3B3C-7E5E-49B1-B5B9-BD8398E629DC}" srcOrd="0" destOrd="0" presId="urn:microsoft.com/office/officeart/2005/8/layout/vList3"/>
    <dgm:cxn modelId="{02B0A095-604F-497B-B242-BC44FE759EE3}" type="presOf" srcId="{BB19F0B0-95F4-4788-9BA0-6123172ED9B6}" destId="{DB351CCB-7B0E-4468-8064-DBD462483EF7}" srcOrd="0" destOrd="0" presId="urn:microsoft.com/office/officeart/2005/8/layout/vList3"/>
    <dgm:cxn modelId="{D3A8ECBA-CD18-48FB-B59A-7A72C685510D}" type="presOf" srcId="{A31DB7FE-1B62-4ED3-BF4B-F5CEAFEC4A48}" destId="{130397A6-B93A-405A-9C16-E646C1FE05B7}" srcOrd="0" destOrd="0" presId="urn:microsoft.com/office/officeart/2005/8/layout/vList3"/>
    <dgm:cxn modelId="{567376F7-9B4D-4B92-A7B5-458FFFAF5942}" type="presOf" srcId="{60852C09-4AB6-411A-9938-FF37C609A8C1}" destId="{78D0F74D-F896-4858-BCF9-053BD9D32A20}" srcOrd="0" destOrd="0" presId="urn:microsoft.com/office/officeart/2005/8/layout/vList3"/>
    <dgm:cxn modelId="{072FB6AB-2273-484B-9463-02038E845A6E}" type="presParOf" srcId="{78D0F74D-F896-4858-BCF9-053BD9D32A20}" destId="{20402E1C-F629-4370-B650-31A4EB8881A2}" srcOrd="0" destOrd="0" presId="urn:microsoft.com/office/officeart/2005/8/layout/vList3"/>
    <dgm:cxn modelId="{A4E9AD2D-344D-4D7A-AE23-E97B3F8068C3}" type="presParOf" srcId="{20402E1C-F629-4370-B650-31A4EB8881A2}" destId="{CD5A74E5-A726-49C4-BCF2-6416D1BD4CA3}" srcOrd="0" destOrd="0" presId="urn:microsoft.com/office/officeart/2005/8/layout/vList3"/>
    <dgm:cxn modelId="{8B0D1B04-6FD4-4BB0-8B5E-11FA19ABF6E0}" type="presParOf" srcId="{20402E1C-F629-4370-B650-31A4EB8881A2}" destId="{130397A6-B93A-405A-9C16-E646C1FE05B7}" srcOrd="1" destOrd="0" presId="urn:microsoft.com/office/officeart/2005/8/layout/vList3"/>
    <dgm:cxn modelId="{DDB72178-65F5-421C-994E-71BDA2F67A52}" type="presParOf" srcId="{78D0F74D-F896-4858-BCF9-053BD9D32A20}" destId="{B0C77DAC-4C0B-4BCE-8BEA-A7BDC54929A5}" srcOrd="1" destOrd="0" presId="urn:microsoft.com/office/officeart/2005/8/layout/vList3"/>
    <dgm:cxn modelId="{1AD89A46-CD5C-448D-96B8-A4A1F51F03C5}" type="presParOf" srcId="{78D0F74D-F896-4858-BCF9-053BD9D32A20}" destId="{11491DB6-F729-42F3-89C9-70F83D9C5357}" srcOrd="2" destOrd="0" presId="urn:microsoft.com/office/officeart/2005/8/layout/vList3"/>
    <dgm:cxn modelId="{59EDA695-9A21-4291-B3E7-67040589640D}" type="presParOf" srcId="{11491DB6-F729-42F3-89C9-70F83D9C5357}" destId="{AB86E152-CA55-4A0A-B9E3-042E3EC1B83E}" srcOrd="0" destOrd="0" presId="urn:microsoft.com/office/officeart/2005/8/layout/vList3"/>
    <dgm:cxn modelId="{BAB348B8-B941-4377-A594-320CC35ACD0F}" type="presParOf" srcId="{11491DB6-F729-42F3-89C9-70F83D9C5357}" destId="{F88E3B3C-7E5E-49B1-B5B9-BD8398E629DC}" srcOrd="1" destOrd="0" presId="urn:microsoft.com/office/officeart/2005/8/layout/vList3"/>
    <dgm:cxn modelId="{15351DB7-D093-4564-B598-ECF75829B52A}" type="presParOf" srcId="{78D0F74D-F896-4858-BCF9-053BD9D32A20}" destId="{8F4E2585-5E38-4E3F-911B-7A762D5E2337}" srcOrd="3" destOrd="0" presId="urn:microsoft.com/office/officeart/2005/8/layout/vList3"/>
    <dgm:cxn modelId="{6D53309C-19BB-4BAC-8C1D-B1863A4A796D}" type="presParOf" srcId="{78D0F74D-F896-4858-BCF9-053BD9D32A20}" destId="{D8B9778D-AA4E-481F-83C1-E8DC035C5F69}" srcOrd="4" destOrd="0" presId="urn:microsoft.com/office/officeart/2005/8/layout/vList3"/>
    <dgm:cxn modelId="{25F771EC-C578-46B3-8551-3183DA9D7E4A}" type="presParOf" srcId="{D8B9778D-AA4E-481F-83C1-E8DC035C5F69}" destId="{B8DC196F-CEB7-496D-9B05-54FBD16F9896}" srcOrd="0" destOrd="0" presId="urn:microsoft.com/office/officeart/2005/8/layout/vList3"/>
    <dgm:cxn modelId="{00A79D45-F74C-4734-A02F-30445CEFFA83}" type="presParOf" srcId="{D8B9778D-AA4E-481F-83C1-E8DC035C5F69}" destId="{40858CF8-BAAE-42BE-80FF-E20A6E598075}" srcOrd="1" destOrd="0" presId="urn:microsoft.com/office/officeart/2005/8/layout/vList3"/>
    <dgm:cxn modelId="{3F8D5C66-41B7-4341-8A64-F091C2E88A91}" type="presParOf" srcId="{78D0F74D-F896-4858-BCF9-053BD9D32A20}" destId="{BD25CC78-DB1C-4EE4-959F-A44862E17082}" srcOrd="5" destOrd="0" presId="urn:microsoft.com/office/officeart/2005/8/layout/vList3"/>
    <dgm:cxn modelId="{C70AF423-64A7-4316-B492-2F2B940AE15F}" type="presParOf" srcId="{78D0F74D-F896-4858-BCF9-053BD9D32A20}" destId="{9A993A07-1121-44DF-BFA0-F4E21D203D06}" srcOrd="6" destOrd="0" presId="urn:microsoft.com/office/officeart/2005/8/layout/vList3"/>
    <dgm:cxn modelId="{10C91FA4-2F5D-49AB-88DF-AD43A5F95259}" type="presParOf" srcId="{9A993A07-1121-44DF-BFA0-F4E21D203D06}" destId="{FBC3BA6A-DD5D-4A65-89D8-68F3A66CF67E}" srcOrd="0" destOrd="0" presId="urn:microsoft.com/office/officeart/2005/8/layout/vList3"/>
    <dgm:cxn modelId="{EA6FC993-E7A1-4954-8B55-11A22CF0B9F6}" type="presParOf" srcId="{9A993A07-1121-44DF-BFA0-F4E21D203D06}" destId="{DB351CCB-7B0E-4468-8064-DBD462483EF7}"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2149B4C-E9D3-4CD6-8964-905E08A6BA21}" type="doc">
      <dgm:prSet loTypeId="urn:microsoft.com/office/officeart/2008/layout/AlternatingPictureBlocks" loCatId="list" qsTypeId="urn:microsoft.com/office/officeart/2005/8/quickstyle/simple1" qsCatId="simple" csTypeId="urn:microsoft.com/office/officeart/2005/8/colors/accent5_3" csCatId="accent5" phldr="1"/>
      <dgm:spPr/>
      <dgm:t>
        <a:bodyPr/>
        <a:lstStyle/>
        <a:p>
          <a:endParaRPr lang="fr-CA"/>
        </a:p>
      </dgm:t>
    </dgm:pt>
    <dgm:pt modelId="{3FC16DF2-8FFB-431E-A6C3-4FCC47FF7AA9}">
      <dgm:prSet phldrT="[Text]" custT="1"/>
      <dgm:spPr/>
      <dgm:t>
        <a:bodyPr/>
        <a:lstStyle/>
        <a:p>
          <a:r>
            <a:rPr lang="fr-CA" sz="1600" b="0"/>
            <a:t>2 ETC – IMAGES</a:t>
          </a:r>
          <a:br>
            <a:rPr lang="fr-CA" sz="1600" b="0"/>
          </a:br>
          <a:r>
            <a:rPr lang="fr-CA" sz="1600" b="0"/>
            <a:t>Consolidation de l’équipe (1 poste infirmier et 1 poste éducateurs spécialisé) pour intensifier les services de travail de proximité (</a:t>
          </a:r>
          <a:r>
            <a:rPr lang="fr-CA" sz="1600" b="0" i="1" err="1"/>
            <a:t>outreach</a:t>
          </a:r>
          <a:r>
            <a:rPr lang="fr-CA" sz="1600" b="0"/>
            <a:t>)</a:t>
          </a:r>
          <a:endParaRPr lang="en-US" sz="1600"/>
        </a:p>
      </dgm:t>
    </dgm:pt>
    <dgm:pt modelId="{27A0675A-0969-4F50-8FF2-6279B89C6958}" type="parTrans" cxnId="{F9AC38C5-6238-49D1-990C-8A2FAE0122E0}">
      <dgm:prSet/>
      <dgm:spPr/>
      <dgm:t>
        <a:bodyPr/>
        <a:lstStyle/>
        <a:p>
          <a:endParaRPr lang="fr-CA"/>
        </a:p>
      </dgm:t>
    </dgm:pt>
    <dgm:pt modelId="{5845F1B8-669E-471D-8F00-7329812D05E3}" type="sibTrans" cxnId="{F9AC38C5-6238-49D1-990C-8A2FAE0122E0}">
      <dgm:prSet/>
      <dgm:spPr/>
      <dgm:t>
        <a:bodyPr/>
        <a:lstStyle/>
        <a:p>
          <a:endParaRPr lang="fr-CA"/>
        </a:p>
      </dgm:t>
    </dgm:pt>
    <dgm:pt modelId="{10615ECC-69E8-4578-AE1C-EEED5800FA3A}">
      <dgm:prSet/>
      <dgm:spPr/>
      <dgm:t>
        <a:bodyPr/>
        <a:lstStyle/>
        <a:p>
          <a:r>
            <a:rPr lang="fr-CA"/>
            <a:t>Travail de rue 18-25 ans (</a:t>
          </a:r>
          <a:r>
            <a:rPr lang="fr-CA" err="1"/>
            <a:t>Adojeunes</a:t>
          </a:r>
          <a:r>
            <a:rPr lang="fr-CA"/>
            <a:t>)</a:t>
          </a:r>
          <a:endParaRPr lang="en-US"/>
        </a:p>
      </dgm:t>
    </dgm:pt>
    <dgm:pt modelId="{58151DDD-BB3A-4448-B101-83ACFB4D95E0}" type="parTrans" cxnId="{81976E79-D068-4F74-B59F-F1687C0BAFBA}">
      <dgm:prSet/>
      <dgm:spPr/>
      <dgm:t>
        <a:bodyPr/>
        <a:lstStyle/>
        <a:p>
          <a:endParaRPr lang="fr-CA"/>
        </a:p>
      </dgm:t>
    </dgm:pt>
    <dgm:pt modelId="{7A5D5C66-C8A7-490A-B70C-A6511D159F1F}" type="sibTrans" cxnId="{81976E79-D068-4F74-B59F-F1687C0BAFBA}">
      <dgm:prSet/>
      <dgm:spPr/>
      <dgm:t>
        <a:bodyPr/>
        <a:lstStyle/>
        <a:p>
          <a:endParaRPr lang="fr-CA"/>
        </a:p>
      </dgm:t>
    </dgm:pt>
    <dgm:pt modelId="{F23EFD11-9762-4391-A705-81911A11D25B}">
      <dgm:prSet/>
      <dgm:spPr/>
      <dgm:t>
        <a:bodyPr/>
        <a:lstStyle/>
        <a:p>
          <a:r>
            <a:rPr lang="fr-CA"/>
            <a:t>Intervention post-hébergement et mobile 18-25 ans </a:t>
          </a:r>
          <a:br>
            <a:rPr lang="fr-CA"/>
          </a:br>
          <a:r>
            <a:rPr lang="fr-CA"/>
            <a:t>(Avenue des jeunes)</a:t>
          </a:r>
          <a:endParaRPr lang="en-US"/>
        </a:p>
      </dgm:t>
    </dgm:pt>
    <dgm:pt modelId="{E014EDFF-0102-412D-AE6A-E2253FDDD84F}" type="parTrans" cxnId="{46D607E4-468D-4C2C-A3FB-1A618BB8E9D4}">
      <dgm:prSet/>
      <dgm:spPr/>
      <dgm:t>
        <a:bodyPr/>
        <a:lstStyle/>
        <a:p>
          <a:endParaRPr lang="fr-CA"/>
        </a:p>
      </dgm:t>
    </dgm:pt>
    <dgm:pt modelId="{CA580AEA-6CEA-49A1-A044-7B1050125B4D}" type="sibTrans" cxnId="{46D607E4-468D-4C2C-A3FB-1A618BB8E9D4}">
      <dgm:prSet/>
      <dgm:spPr/>
      <dgm:t>
        <a:bodyPr/>
        <a:lstStyle/>
        <a:p>
          <a:endParaRPr lang="fr-CA"/>
        </a:p>
      </dgm:t>
    </dgm:pt>
    <dgm:pt modelId="{2350A24C-6D25-4DC6-8936-69712A708DDE}" type="pres">
      <dgm:prSet presAssocID="{B2149B4C-E9D3-4CD6-8964-905E08A6BA21}" presName="linearFlow" presStyleCnt="0">
        <dgm:presLayoutVars>
          <dgm:dir/>
          <dgm:resizeHandles val="exact"/>
        </dgm:presLayoutVars>
      </dgm:prSet>
      <dgm:spPr/>
    </dgm:pt>
    <dgm:pt modelId="{7F6C5677-17EA-469F-A1F2-ED43AD8BC7AB}" type="pres">
      <dgm:prSet presAssocID="{3FC16DF2-8FFB-431E-A6C3-4FCC47FF7AA9}" presName="comp" presStyleCnt="0"/>
      <dgm:spPr/>
    </dgm:pt>
    <dgm:pt modelId="{F6D76F91-4552-4FF5-89E2-29C8EDBD12CA}" type="pres">
      <dgm:prSet presAssocID="{3FC16DF2-8FFB-431E-A6C3-4FCC47FF7AA9}" presName="rect2" presStyleLbl="node1" presStyleIdx="0" presStyleCnt="3">
        <dgm:presLayoutVars>
          <dgm:bulletEnabled val="1"/>
        </dgm:presLayoutVars>
      </dgm:prSet>
      <dgm:spPr/>
    </dgm:pt>
    <dgm:pt modelId="{9DDC2D00-0316-4FB0-8F73-E6523BF9A168}" type="pres">
      <dgm:prSet presAssocID="{3FC16DF2-8FFB-431E-A6C3-4FCC47FF7AA9}" presName="rect1" presStyleLbl="lnNode1" presStyleIdx="0" presStyleCnt="3"/>
      <dgm:spPr/>
    </dgm:pt>
    <dgm:pt modelId="{4307781F-A742-4D4D-8D7F-319A4E1F8E48}" type="pres">
      <dgm:prSet presAssocID="{5845F1B8-669E-471D-8F00-7329812D05E3}" presName="sibTrans" presStyleCnt="0"/>
      <dgm:spPr/>
    </dgm:pt>
    <dgm:pt modelId="{D41BF967-9F7A-47E9-BF65-59080D006E6B}" type="pres">
      <dgm:prSet presAssocID="{10615ECC-69E8-4578-AE1C-EEED5800FA3A}" presName="comp" presStyleCnt="0"/>
      <dgm:spPr/>
    </dgm:pt>
    <dgm:pt modelId="{8953EC63-6244-4ED1-B9DD-B2E1E7AD6164}" type="pres">
      <dgm:prSet presAssocID="{10615ECC-69E8-4578-AE1C-EEED5800FA3A}" presName="rect2" presStyleLbl="node1" presStyleIdx="1" presStyleCnt="3">
        <dgm:presLayoutVars>
          <dgm:bulletEnabled val="1"/>
        </dgm:presLayoutVars>
      </dgm:prSet>
      <dgm:spPr/>
    </dgm:pt>
    <dgm:pt modelId="{529DF599-4384-4A1F-ACE0-96376128F7A6}" type="pres">
      <dgm:prSet presAssocID="{10615ECC-69E8-4578-AE1C-EEED5800FA3A}" presName="rect1" presStyleLbl="lnNode1" presStyleIdx="1" presStyleCnt="3"/>
      <dgm:spPr/>
    </dgm:pt>
    <dgm:pt modelId="{08215AE9-88B2-4B5D-94D3-3FC8BD14088A}" type="pres">
      <dgm:prSet presAssocID="{7A5D5C66-C8A7-490A-B70C-A6511D159F1F}" presName="sibTrans" presStyleCnt="0"/>
      <dgm:spPr/>
    </dgm:pt>
    <dgm:pt modelId="{4DA994BF-D2E9-4108-B302-66346FB42BFC}" type="pres">
      <dgm:prSet presAssocID="{F23EFD11-9762-4391-A705-81911A11D25B}" presName="comp" presStyleCnt="0"/>
      <dgm:spPr/>
    </dgm:pt>
    <dgm:pt modelId="{0C201CD2-A0D7-48BB-926C-2A40DBE74551}" type="pres">
      <dgm:prSet presAssocID="{F23EFD11-9762-4391-A705-81911A11D25B}" presName="rect2" presStyleLbl="node1" presStyleIdx="2" presStyleCnt="3">
        <dgm:presLayoutVars>
          <dgm:bulletEnabled val="1"/>
        </dgm:presLayoutVars>
      </dgm:prSet>
      <dgm:spPr/>
    </dgm:pt>
    <dgm:pt modelId="{2DAF05E4-18C5-4E07-82CA-CE036B304910}" type="pres">
      <dgm:prSet presAssocID="{F23EFD11-9762-4391-A705-81911A11D25B}" presName="rect1" presStyleLbl="lnNode1" presStyleIdx="2" presStyleCnt="3"/>
      <dgm:spPr/>
    </dgm:pt>
  </dgm:ptLst>
  <dgm:cxnLst>
    <dgm:cxn modelId="{D1B3870A-B949-4C3C-8DA0-BB75D3A69824}" type="presOf" srcId="{B2149B4C-E9D3-4CD6-8964-905E08A6BA21}" destId="{2350A24C-6D25-4DC6-8936-69712A708DDE}" srcOrd="0" destOrd="0" presId="urn:microsoft.com/office/officeart/2008/layout/AlternatingPictureBlocks"/>
    <dgm:cxn modelId="{E3044E72-1073-4312-9100-EC90692EC949}" type="presOf" srcId="{10615ECC-69E8-4578-AE1C-EEED5800FA3A}" destId="{8953EC63-6244-4ED1-B9DD-B2E1E7AD6164}" srcOrd="0" destOrd="0" presId="urn:microsoft.com/office/officeart/2008/layout/AlternatingPictureBlocks"/>
    <dgm:cxn modelId="{12499852-85BB-4937-9657-7F951C7BAE4B}" type="presOf" srcId="{3FC16DF2-8FFB-431E-A6C3-4FCC47FF7AA9}" destId="{F6D76F91-4552-4FF5-89E2-29C8EDBD12CA}" srcOrd="0" destOrd="0" presId="urn:microsoft.com/office/officeart/2008/layout/AlternatingPictureBlocks"/>
    <dgm:cxn modelId="{81976E79-D068-4F74-B59F-F1687C0BAFBA}" srcId="{B2149B4C-E9D3-4CD6-8964-905E08A6BA21}" destId="{10615ECC-69E8-4578-AE1C-EEED5800FA3A}" srcOrd="1" destOrd="0" parTransId="{58151DDD-BB3A-4448-B101-83ACFB4D95E0}" sibTransId="{7A5D5C66-C8A7-490A-B70C-A6511D159F1F}"/>
    <dgm:cxn modelId="{54694E82-0283-4D4C-98F7-0435998F57C9}" type="presOf" srcId="{F23EFD11-9762-4391-A705-81911A11D25B}" destId="{0C201CD2-A0D7-48BB-926C-2A40DBE74551}" srcOrd="0" destOrd="0" presId="urn:microsoft.com/office/officeart/2008/layout/AlternatingPictureBlocks"/>
    <dgm:cxn modelId="{F9AC38C5-6238-49D1-990C-8A2FAE0122E0}" srcId="{B2149B4C-E9D3-4CD6-8964-905E08A6BA21}" destId="{3FC16DF2-8FFB-431E-A6C3-4FCC47FF7AA9}" srcOrd="0" destOrd="0" parTransId="{27A0675A-0969-4F50-8FF2-6279B89C6958}" sibTransId="{5845F1B8-669E-471D-8F00-7329812D05E3}"/>
    <dgm:cxn modelId="{46D607E4-468D-4C2C-A3FB-1A618BB8E9D4}" srcId="{B2149B4C-E9D3-4CD6-8964-905E08A6BA21}" destId="{F23EFD11-9762-4391-A705-81911A11D25B}" srcOrd="2" destOrd="0" parTransId="{E014EDFF-0102-412D-AE6A-E2253FDDD84F}" sibTransId="{CA580AEA-6CEA-49A1-A044-7B1050125B4D}"/>
    <dgm:cxn modelId="{96F36F9E-19D5-4487-BDF9-FBA359CB69C7}" type="presParOf" srcId="{2350A24C-6D25-4DC6-8936-69712A708DDE}" destId="{7F6C5677-17EA-469F-A1F2-ED43AD8BC7AB}" srcOrd="0" destOrd="0" presId="urn:microsoft.com/office/officeart/2008/layout/AlternatingPictureBlocks"/>
    <dgm:cxn modelId="{71D06D7F-6913-442F-8CD2-EF1F3C75590D}" type="presParOf" srcId="{7F6C5677-17EA-469F-A1F2-ED43AD8BC7AB}" destId="{F6D76F91-4552-4FF5-89E2-29C8EDBD12CA}" srcOrd="0" destOrd="0" presId="urn:microsoft.com/office/officeart/2008/layout/AlternatingPictureBlocks"/>
    <dgm:cxn modelId="{82AA626B-EB5F-4819-A5F7-DCC11D102315}" type="presParOf" srcId="{7F6C5677-17EA-469F-A1F2-ED43AD8BC7AB}" destId="{9DDC2D00-0316-4FB0-8F73-E6523BF9A168}" srcOrd="1" destOrd="0" presId="urn:microsoft.com/office/officeart/2008/layout/AlternatingPictureBlocks"/>
    <dgm:cxn modelId="{AEEF3B09-001B-437E-8AE9-D5B40343C832}" type="presParOf" srcId="{2350A24C-6D25-4DC6-8936-69712A708DDE}" destId="{4307781F-A742-4D4D-8D7F-319A4E1F8E48}" srcOrd="1" destOrd="0" presId="urn:microsoft.com/office/officeart/2008/layout/AlternatingPictureBlocks"/>
    <dgm:cxn modelId="{1A37308D-21EF-481F-B795-80ADB2D349F9}" type="presParOf" srcId="{2350A24C-6D25-4DC6-8936-69712A708DDE}" destId="{D41BF967-9F7A-47E9-BF65-59080D006E6B}" srcOrd="2" destOrd="0" presId="urn:microsoft.com/office/officeart/2008/layout/AlternatingPictureBlocks"/>
    <dgm:cxn modelId="{95770EEC-C60A-41CC-A901-1258A5BB3878}" type="presParOf" srcId="{D41BF967-9F7A-47E9-BF65-59080D006E6B}" destId="{8953EC63-6244-4ED1-B9DD-B2E1E7AD6164}" srcOrd="0" destOrd="0" presId="urn:microsoft.com/office/officeart/2008/layout/AlternatingPictureBlocks"/>
    <dgm:cxn modelId="{4239F17D-2B03-41A7-A46A-D6091C085837}" type="presParOf" srcId="{D41BF967-9F7A-47E9-BF65-59080D006E6B}" destId="{529DF599-4384-4A1F-ACE0-96376128F7A6}" srcOrd="1" destOrd="0" presId="urn:microsoft.com/office/officeart/2008/layout/AlternatingPictureBlocks"/>
    <dgm:cxn modelId="{55CD20AE-2D27-462A-B471-F59DC24E42DC}" type="presParOf" srcId="{2350A24C-6D25-4DC6-8936-69712A708DDE}" destId="{08215AE9-88B2-4B5D-94D3-3FC8BD14088A}" srcOrd="3" destOrd="0" presId="urn:microsoft.com/office/officeart/2008/layout/AlternatingPictureBlocks"/>
    <dgm:cxn modelId="{C986714C-44EE-4585-9A9E-28F79FE9293E}" type="presParOf" srcId="{2350A24C-6D25-4DC6-8936-69712A708DDE}" destId="{4DA994BF-D2E9-4108-B302-66346FB42BFC}" srcOrd="4" destOrd="0" presId="urn:microsoft.com/office/officeart/2008/layout/AlternatingPictureBlocks"/>
    <dgm:cxn modelId="{EFF5A7B0-9B8E-4499-B915-6EC832FF36FE}" type="presParOf" srcId="{4DA994BF-D2E9-4108-B302-66346FB42BFC}" destId="{0C201CD2-A0D7-48BB-926C-2A40DBE74551}" srcOrd="0" destOrd="0" presId="urn:microsoft.com/office/officeart/2008/layout/AlternatingPictureBlocks"/>
    <dgm:cxn modelId="{657F41D1-5F54-4AB9-A1B8-9CA0C8D6C838}" type="presParOf" srcId="{4DA994BF-D2E9-4108-B302-66346FB42BFC}" destId="{2DAF05E4-18C5-4E07-82CA-CE036B304910}" srcOrd="1" destOrd="0" presId="urn:microsoft.com/office/officeart/2008/layout/AlternatingPictureBlock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149B4C-E9D3-4CD6-8964-905E08A6BA21}" type="doc">
      <dgm:prSet loTypeId="urn:microsoft.com/office/officeart/2008/layout/AlternatingPictureBlocks" loCatId="list" qsTypeId="urn:microsoft.com/office/officeart/2005/8/quickstyle/simple1" qsCatId="simple" csTypeId="urn:microsoft.com/office/officeart/2005/8/colors/accent4_3" csCatId="accent4" phldr="1"/>
      <dgm:spPr/>
      <dgm:t>
        <a:bodyPr/>
        <a:lstStyle/>
        <a:p>
          <a:endParaRPr lang="fr-CA"/>
        </a:p>
      </dgm:t>
    </dgm:pt>
    <dgm:pt modelId="{3FC16DF2-8FFB-431E-A6C3-4FCC47FF7AA9}">
      <dgm:prSet phldrT="[Text]"/>
      <dgm:spPr/>
      <dgm:t>
        <a:bodyPr/>
        <a:lstStyle/>
        <a:p>
          <a:r>
            <a:rPr lang="fr-CA"/>
            <a:t>Ajout d’</a:t>
          </a:r>
          <a:r>
            <a:rPr lang="fr-CA" err="1"/>
            <a:t>un.e</a:t>
          </a:r>
          <a:r>
            <a:rPr lang="fr-CA"/>
            <a:t> </a:t>
          </a:r>
          <a:r>
            <a:rPr lang="fr-CA" err="1"/>
            <a:t>intervenant.e</a:t>
          </a:r>
          <a:r>
            <a:rPr lang="fr-CA"/>
            <a:t> à l’équipe ÉMI du CIPTO</a:t>
          </a:r>
          <a:endParaRPr lang="en-US"/>
        </a:p>
      </dgm:t>
    </dgm:pt>
    <dgm:pt modelId="{27A0675A-0969-4F50-8FF2-6279B89C6958}" type="parTrans" cxnId="{F9AC38C5-6238-49D1-990C-8A2FAE0122E0}">
      <dgm:prSet/>
      <dgm:spPr/>
      <dgm:t>
        <a:bodyPr/>
        <a:lstStyle/>
        <a:p>
          <a:endParaRPr lang="fr-CA"/>
        </a:p>
      </dgm:t>
    </dgm:pt>
    <dgm:pt modelId="{5845F1B8-669E-471D-8F00-7329812D05E3}" type="sibTrans" cxnId="{F9AC38C5-6238-49D1-990C-8A2FAE0122E0}">
      <dgm:prSet/>
      <dgm:spPr/>
      <dgm:t>
        <a:bodyPr/>
        <a:lstStyle/>
        <a:p>
          <a:endParaRPr lang="fr-CA"/>
        </a:p>
      </dgm:t>
    </dgm:pt>
    <dgm:pt modelId="{200E4A33-796A-49B9-810A-0345D1AB4589}">
      <dgm:prSet phldrT="[Text]"/>
      <dgm:spPr/>
      <dgm:t>
        <a:bodyPr/>
        <a:lstStyle/>
        <a:p>
          <a:r>
            <a:rPr lang="fr-CA"/>
            <a:t>Création d’un poste d’</a:t>
          </a:r>
          <a:r>
            <a:rPr lang="fr-CA" err="1"/>
            <a:t>agent.e.s</a:t>
          </a:r>
          <a:r>
            <a:rPr lang="fr-CA"/>
            <a:t> de liaison à l’hôpital de Hull et à l’hôpital de Gatineau (CISSSO)</a:t>
          </a:r>
          <a:endParaRPr lang="en-US"/>
        </a:p>
      </dgm:t>
    </dgm:pt>
    <dgm:pt modelId="{FEC69486-26E9-4472-AA63-C20B8731FDEC}" type="parTrans" cxnId="{25A10D5A-7C81-4A93-A7DB-83E069001D7C}">
      <dgm:prSet/>
      <dgm:spPr/>
      <dgm:t>
        <a:bodyPr/>
        <a:lstStyle/>
        <a:p>
          <a:endParaRPr lang="fr-CA"/>
        </a:p>
      </dgm:t>
    </dgm:pt>
    <dgm:pt modelId="{5505FDEC-134F-4269-8006-AF7DFAD86A81}" type="sibTrans" cxnId="{25A10D5A-7C81-4A93-A7DB-83E069001D7C}">
      <dgm:prSet/>
      <dgm:spPr/>
      <dgm:t>
        <a:bodyPr/>
        <a:lstStyle/>
        <a:p>
          <a:endParaRPr lang="fr-CA"/>
        </a:p>
      </dgm:t>
    </dgm:pt>
    <dgm:pt modelId="{718B0B20-A297-456F-A064-E62C4EB13091}">
      <dgm:prSet/>
      <dgm:spPr/>
      <dgm:t>
        <a:bodyPr/>
        <a:lstStyle/>
        <a:p>
          <a:r>
            <a:rPr lang="fr-CA"/>
            <a:t>Ouverture de la première ressource d’hébergement en dépendance (RHD) en Outaouais: Domaine Perce-Neige Outaouais (78 places)</a:t>
          </a:r>
          <a:endParaRPr lang="en-US"/>
        </a:p>
      </dgm:t>
    </dgm:pt>
    <dgm:pt modelId="{D73C2093-DE96-4156-A334-11EAF8CDF933}" type="parTrans" cxnId="{C90B665E-FE86-476C-8C80-E814557F5718}">
      <dgm:prSet/>
      <dgm:spPr/>
      <dgm:t>
        <a:bodyPr/>
        <a:lstStyle/>
        <a:p>
          <a:endParaRPr lang="fr-CA"/>
        </a:p>
      </dgm:t>
    </dgm:pt>
    <dgm:pt modelId="{94819D94-1720-41E4-84D7-F244264BDAB0}" type="sibTrans" cxnId="{C90B665E-FE86-476C-8C80-E814557F5718}">
      <dgm:prSet/>
      <dgm:spPr/>
      <dgm:t>
        <a:bodyPr/>
        <a:lstStyle/>
        <a:p>
          <a:endParaRPr lang="fr-CA"/>
        </a:p>
      </dgm:t>
    </dgm:pt>
    <dgm:pt modelId="{2350A24C-6D25-4DC6-8936-69712A708DDE}" type="pres">
      <dgm:prSet presAssocID="{B2149B4C-E9D3-4CD6-8964-905E08A6BA21}" presName="linearFlow" presStyleCnt="0">
        <dgm:presLayoutVars>
          <dgm:dir/>
          <dgm:resizeHandles val="exact"/>
        </dgm:presLayoutVars>
      </dgm:prSet>
      <dgm:spPr/>
    </dgm:pt>
    <dgm:pt modelId="{7F6C5677-17EA-469F-A1F2-ED43AD8BC7AB}" type="pres">
      <dgm:prSet presAssocID="{3FC16DF2-8FFB-431E-A6C3-4FCC47FF7AA9}" presName="comp" presStyleCnt="0"/>
      <dgm:spPr/>
    </dgm:pt>
    <dgm:pt modelId="{F6D76F91-4552-4FF5-89E2-29C8EDBD12CA}" type="pres">
      <dgm:prSet presAssocID="{3FC16DF2-8FFB-431E-A6C3-4FCC47FF7AA9}" presName="rect2" presStyleLbl="node1" presStyleIdx="0" presStyleCnt="3">
        <dgm:presLayoutVars>
          <dgm:bulletEnabled val="1"/>
        </dgm:presLayoutVars>
      </dgm:prSet>
      <dgm:spPr/>
    </dgm:pt>
    <dgm:pt modelId="{9DDC2D00-0316-4FB0-8F73-E6523BF9A168}" type="pres">
      <dgm:prSet presAssocID="{3FC16DF2-8FFB-431E-A6C3-4FCC47FF7AA9}" presName="rect1" presStyleLbl="lnNode1" presStyleIdx="0" presStyleCnt="3"/>
      <dgm:spPr/>
    </dgm:pt>
    <dgm:pt modelId="{B022F3CC-9241-4943-BE13-D5494C24B421}" type="pres">
      <dgm:prSet presAssocID="{5845F1B8-669E-471D-8F00-7329812D05E3}" presName="sibTrans" presStyleCnt="0"/>
      <dgm:spPr/>
    </dgm:pt>
    <dgm:pt modelId="{04626E87-968D-4C70-8919-8C0AF2688B29}" type="pres">
      <dgm:prSet presAssocID="{200E4A33-796A-49B9-810A-0345D1AB4589}" presName="comp" presStyleCnt="0"/>
      <dgm:spPr/>
    </dgm:pt>
    <dgm:pt modelId="{DF2B8154-3A3A-42BD-AA93-49569A637525}" type="pres">
      <dgm:prSet presAssocID="{200E4A33-796A-49B9-810A-0345D1AB4589}" presName="rect2" presStyleLbl="node1" presStyleIdx="1" presStyleCnt="3">
        <dgm:presLayoutVars>
          <dgm:bulletEnabled val="1"/>
        </dgm:presLayoutVars>
      </dgm:prSet>
      <dgm:spPr/>
    </dgm:pt>
    <dgm:pt modelId="{90FBF82E-2517-411A-8360-A76764674EEA}" type="pres">
      <dgm:prSet presAssocID="{200E4A33-796A-49B9-810A-0345D1AB4589}" presName="rect1" presStyleLbl="lnNode1" presStyleIdx="1" presStyleCnt="3"/>
      <dgm:spPr/>
    </dgm:pt>
    <dgm:pt modelId="{44CAFFB7-16ED-4EC9-94E6-17BE983223E3}" type="pres">
      <dgm:prSet presAssocID="{5505FDEC-134F-4269-8006-AF7DFAD86A81}" presName="sibTrans" presStyleCnt="0"/>
      <dgm:spPr/>
    </dgm:pt>
    <dgm:pt modelId="{EB4F2212-E5ED-4101-BDCC-AB119A9BCDFA}" type="pres">
      <dgm:prSet presAssocID="{718B0B20-A297-456F-A064-E62C4EB13091}" presName="comp" presStyleCnt="0"/>
      <dgm:spPr/>
    </dgm:pt>
    <dgm:pt modelId="{D42EB436-B86C-4983-801D-47DF280DC61D}" type="pres">
      <dgm:prSet presAssocID="{718B0B20-A297-456F-A064-E62C4EB13091}" presName="rect2" presStyleLbl="node1" presStyleIdx="2" presStyleCnt="3">
        <dgm:presLayoutVars>
          <dgm:bulletEnabled val="1"/>
        </dgm:presLayoutVars>
      </dgm:prSet>
      <dgm:spPr/>
    </dgm:pt>
    <dgm:pt modelId="{BF32B934-EB52-472D-86C6-2357315B8A75}" type="pres">
      <dgm:prSet presAssocID="{718B0B20-A297-456F-A064-E62C4EB13091}" presName="rect1" presStyleLbl="lnNode1" presStyleIdx="2" presStyleCnt="3"/>
      <dgm:spPr/>
    </dgm:pt>
  </dgm:ptLst>
  <dgm:cxnLst>
    <dgm:cxn modelId="{D1B3870A-B949-4C3C-8DA0-BB75D3A69824}" type="presOf" srcId="{B2149B4C-E9D3-4CD6-8964-905E08A6BA21}" destId="{2350A24C-6D25-4DC6-8936-69712A708DDE}" srcOrd="0" destOrd="0" presId="urn:microsoft.com/office/officeart/2008/layout/AlternatingPictureBlocks"/>
    <dgm:cxn modelId="{C90B665E-FE86-476C-8C80-E814557F5718}" srcId="{B2149B4C-E9D3-4CD6-8964-905E08A6BA21}" destId="{718B0B20-A297-456F-A064-E62C4EB13091}" srcOrd="2" destOrd="0" parTransId="{D73C2093-DE96-4156-A334-11EAF8CDF933}" sibTransId="{94819D94-1720-41E4-84D7-F244264BDAB0}"/>
    <dgm:cxn modelId="{12499852-85BB-4937-9657-7F951C7BAE4B}" type="presOf" srcId="{3FC16DF2-8FFB-431E-A6C3-4FCC47FF7AA9}" destId="{F6D76F91-4552-4FF5-89E2-29C8EDBD12CA}" srcOrd="0" destOrd="0" presId="urn:microsoft.com/office/officeart/2008/layout/AlternatingPictureBlocks"/>
    <dgm:cxn modelId="{4262CE78-F4D0-4780-B432-F7E7658B3852}" type="presOf" srcId="{718B0B20-A297-456F-A064-E62C4EB13091}" destId="{D42EB436-B86C-4983-801D-47DF280DC61D}" srcOrd="0" destOrd="0" presId="urn:microsoft.com/office/officeart/2008/layout/AlternatingPictureBlocks"/>
    <dgm:cxn modelId="{25A10D5A-7C81-4A93-A7DB-83E069001D7C}" srcId="{B2149B4C-E9D3-4CD6-8964-905E08A6BA21}" destId="{200E4A33-796A-49B9-810A-0345D1AB4589}" srcOrd="1" destOrd="0" parTransId="{FEC69486-26E9-4472-AA63-C20B8731FDEC}" sibTransId="{5505FDEC-134F-4269-8006-AF7DFAD86A81}"/>
    <dgm:cxn modelId="{F9AC38C5-6238-49D1-990C-8A2FAE0122E0}" srcId="{B2149B4C-E9D3-4CD6-8964-905E08A6BA21}" destId="{3FC16DF2-8FFB-431E-A6C3-4FCC47FF7AA9}" srcOrd="0" destOrd="0" parTransId="{27A0675A-0969-4F50-8FF2-6279B89C6958}" sibTransId="{5845F1B8-669E-471D-8F00-7329812D05E3}"/>
    <dgm:cxn modelId="{64857EDD-3EE7-4D84-9A68-81EEE3E24810}" type="presOf" srcId="{200E4A33-796A-49B9-810A-0345D1AB4589}" destId="{DF2B8154-3A3A-42BD-AA93-49569A637525}" srcOrd="0" destOrd="0" presId="urn:microsoft.com/office/officeart/2008/layout/AlternatingPictureBlocks"/>
    <dgm:cxn modelId="{96F36F9E-19D5-4487-BDF9-FBA359CB69C7}" type="presParOf" srcId="{2350A24C-6D25-4DC6-8936-69712A708DDE}" destId="{7F6C5677-17EA-469F-A1F2-ED43AD8BC7AB}" srcOrd="0" destOrd="0" presId="urn:microsoft.com/office/officeart/2008/layout/AlternatingPictureBlocks"/>
    <dgm:cxn modelId="{71D06D7F-6913-442F-8CD2-EF1F3C75590D}" type="presParOf" srcId="{7F6C5677-17EA-469F-A1F2-ED43AD8BC7AB}" destId="{F6D76F91-4552-4FF5-89E2-29C8EDBD12CA}" srcOrd="0" destOrd="0" presId="urn:microsoft.com/office/officeart/2008/layout/AlternatingPictureBlocks"/>
    <dgm:cxn modelId="{82AA626B-EB5F-4819-A5F7-DCC11D102315}" type="presParOf" srcId="{7F6C5677-17EA-469F-A1F2-ED43AD8BC7AB}" destId="{9DDC2D00-0316-4FB0-8F73-E6523BF9A168}" srcOrd="1" destOrd="0" presId="urn:microsoft.com/office/officeart/2008/layout/AlternatingPictureBlocks"/>
    <dgm:cxn modelId="{B11A11DB-5469-4783-8EC5-B0C183ECB087}" type="presParOf" srcId="{2350A24C-6D25-4DC6-8936-69712A708DDE}" destId="{B022F3CC-9241-4943-BE13-D5494C24B421}" srcOrd="1" destOrd="0" presId="urn:microsoft.com/office/officeart/2008/layout/AlternatingPictureBlocks"/>
    <dgm:cxn modelId="{BFFBA75D-2A6C-4EAC-97E5-28E1301462B2}" type="presParOf" srcId="{2350A24C-6D25-4DC6-8936-69712A708DDE}" destId="{04626E87-968D-4C70-8919-8C0AF2688B29}" srcOrd="2" destOrd="0" presId="urn:microsoft.com/office/officeart/2008/layout/AlternatingPictureBlocks"/>
    <dgm:cxn modelId="{CE48C6C2-EFB9-4298-A05B-B13055F751C5}" type="presParOf" srcId="{04626E87-968D-4C70-8919-8C0AF2688B29}" destId="{DF2B8154-3A3A-42BD-AA93-49569A637525}" srcOrd="0" destOrd="0" presId="urn:microsoft.com/office/officeart/2008/layout/AlternatingPictureBlocks"/>
    <dgm:cxn modelId="{B76783D7-6A1C-46AC-8B72-72A683A5E519}" type="presParOf" srcId="{04626E87-968D-4C70-8919-8C0AF2688B29}" destId="{90FBF82E-2517-411A-8360-A76764674EEA}" srcOrd="1" destOrd="0" presId="urn:microsoft.com/office/officeart/2008/layout/AlternatingPictureBlocks"/>
    <dgm:cxn modelId="{B270CB08-33C9-47C1-98B5-AE6D9130313A}" type="presParOf" srcId="{2350A24C-6D25-4DC6-8936-69712A708DDE}" destId="{44CAFFB7-16ED-4EC9-94E6-17BE983223E3}" srcOrd="3" destOrd="0" presId="urn:microsoft.com/office/officeart/2008/layout/AlternatingPictureBlocks"/>
    <dgm:cxn modelId="{0144B156-9B07-42DB-99FF-B2F041529BF3}" type="presParOf" srcId="{2350A24C-6D25-4DC6-8936-69712A708DDE}" destId="{EB4F2212-E5ED-4101-BDCC-AB119A9BCDFA}" srcOrd="4" destOrd="0" presId="urn:microsoft.com/office/officeart/2008/layout/AlternatingPictureBlocks"/>
    <dgm:cxn modelId="{8AC6B5AD-4C78-43E3-BD99-578BA0AD8AE0}" type="presParOf" srcId="{EB4F2212-E5ED-4101-BDCC-AB119A9BCDFA}" destId="{D42EB436-B86C-4983-801D-47DF280DC61D}" srcOrd="0" destOrd="0" presId="urn:microsoft.com/office/officeart/2008/layout/AlternatingPictureBlocks"/>
    <dgm:cxn modelId="{020F41E5-DD24-4610-8FF7-E4EE1DC78426}" type="presParOf" srcId="{EB4F2212-E5ED-4101-BDCC-AB119A9BCDFA}" destId="{BF32B934-EB52-472D-86C6-2357315B8A75}" srcOrd="1" destOrd="0" presId="urn:microsoft.com/office/officeart/2008/layout/AlternatingPictureBlock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CDBA0DD-EC2C-4BDE-A7C0-E595776F5E8F}" type="doc">
      <dgm:prSet loTypeId="urn:microsoft.com/office/officeart/2005/8/layout/bList2" loCatId="list" qsTypeId="urn:microsoft.com/office/officeart/2005/8/quickstyle/simple4" qsCatId="simple" csTypeId="urn:microsoft.com/office/officeart/2005/8/colors/colorful4" csCatId="colorful" phldr="1"/>
      <dgm:spPr/>
      <dgm:t>
        <a:bodyPr/>
        <a:lstStyle/>
        <a:p>
          <a:endParaRPr lang="fr-CA"/>
        </a:p>
      </dgm:t>
    </dgm:pt>
    <dgm:pt modelId="{72A3C897-FA4F-42D7-80C6-2D208C4BE3A0}">
      <dgm:prSet phldrT="[Texte]" custT="1"/>
      <dgm:spPr/>
      <dgm:t>
        <a:bodyPr/>
        <a:lstStyle/>
        <a:p>
          <a:r>
            <a:rPr lang="fr-CA" sz="2500"/>
            <a:t>Centres de services de proximité </a:t>
          </a:r>
          <a:br>
            <a:rPr lang="fr-CA" sz="2500"/>
          </a:br>
          <a:r>
            <a:rPr lang="fr-CA" sz="1900"/>
            <a:t>donne accès : buanderie, eau potable, toilettes, douches</a:t>
          </a:r>
        </a:p>
      </dgm:t>
    </dgm:pt>
    <dgm:pt modelId="{5C7F81B5-6A0D-4EA3-B4B3-CF83F09E9319}" type="parTrans" cxnId="{07CC7621-9E32-4415-B93D-474F49E32F30}">
      <dgm:prSet/>
      <dgm:spPr/>
      <dgm:t>
        <a:bodyPr/>
        <a:lstStyle/>
        <a:p>
          <a:endParaRPr lang="fr-CA"/>
        </a:p>
      </dgm:t>
    </dgm:pt>
    <dgm:pt modelId="{69125CE9-95B2-461E-8B69-0F2F42D3E69E}" type="sibTrans" cxnId="{07CC7621-9E32-4415-B93D-474F49E32F30}">
      <dgm:prSet/>
      <dgm:spPr/>
      <dgm:t>
        <a:bodyPr/>
        <a:lstStyle/>
        <a:p>
          <a:endParaRPr lang="fr-CA"/>
        </a:p>
      </dgm:t>
    </dgm:pt>
    <dgm:pt modelId="{A62EF0B6-F1F8-44A1-81FF-3F340B721CC6}">
      <dgm:prSet phldrT="[Texte]" phldr="0"/>
      <dgm:spPr/>
      <dgm:t>
        <a:bodyPr/>
        <a:lstStyle/>
        <a:p>
          <a:r>
            <a:rPr lang="fr-CA"/>
            <a:t>Offre alimentaire avec accompagnement</a:t>
          </a:r>
        </a:p>
      </dgm:t>
    </dgm:pt>
    <dgm:pt modelId="{1FEE240D-BE8D-4B6E-A4D8-C920946C5613}" type="parTrans" cxnId="{EC866ADA-100E-43FE-995E-B786434ACB95}">
      <dgm:prSet/>
      <dgm:spPr/>
      <dgm:t>
        <a:bodyPr/>
        <a:lstStyle/>
        <a:p>
          <a:endParaRPr lang="fr-CA"/>
        </a:p>
      </dgm:t>
    </dgm:pt>
    <dgm:pt modelId="{39AF5906-2E2A-4A78-8308-43A75B621F95}" type="sibTrans" cxnId="{EC866ADA-100E-43FE-995E-B786434ACB95}">
      <dgm:prSet/>
      <dgm:spPr/>
      <dgm:t>
        <a:bodyPr/>
        <a:lstStyle/>
        <a:p>
          <a:endParaRPr lang="fr-CA"/>
        </a:p>
      </dgm:t>
    </dgm:pt>
    <dgm:pt modelId="{D0062576-8995-452B-9FB3-23B10F5C55B2}">
      <dgm:prSet phldrT="[Texte]" custT="1"/>
      <dgm:spPr/>
      <dgm:t>
        <a:bodyPr/>
        <a:lstStyle/>
        <a:p>
          <a:r>
            <a:rPr lang="fr-CA" sz="2400">
              <a:solidFill>
                <a:schemeClr val="tx2">
                  <a:lumMod val="75000"/>
                </a:schemeClr>
              </a:solidFill>
            </a:rPr>
            <a:t>Secteur Hull (</a:t>
          </a:r>
          <a:r>
            <a:rPr lang="fr-CA" sz="2400" err="1">
              <a:solidFill>
                <a:schemeClr val="tx2">
                  <a:lumMod val="75000"/>
                </a:schemeClr>
              </a:solidFill>
            </a:rPr>
            <a:t>Réhabex</a:t>
          </a:r>
          <a:r>
            <a:rPr lang="fr-CA" sz="2400">
              <a:solidFill>
                <a:schemeClr val="tx2">
                  <a:lumMod val="75000"/>
                </a:schemeClr>
              </a:solidFill>
            </a:rPr>
            <a:t>)</a:t>
          </a:r>
        </a:p>
      </dgm:t>
    </dgm:pt>
    <dgm:pt modelId="{DBE54C1F-E317-4C85-B94A-7C7C24D08B11}" type="parTrans" cxnId="{D5525789-7C17-405A-AD8E-C13E3C8578DA}">
      <dgm:prSet/>
      <dgm:spPr/>
      <dgm:t>
        <a:bodyPr/>
        <a:lstStyle/>
        <a:p>
          <a:endParaRPr lang="fr-CA"/>
        </a:p>
      </dgm:t>
    </dgm:pt>
    <dgm:pt modelId="{B4F88771-44F9-41C5-A440-DE9BF59C9770}" type="sibTrans" cxnId="{D5525789-7C17-405A-AD8E-C13E3C8578DA}">
      <dgm:prSet/>
      <dgm:spPr/>
      <dgm:t>
        <a:bodyPr/>
        <a:lstStyle/>
        <a:p>
          <a:endParaRPr lang="fr-CA"/>
        </a:p>
      </dgm:t>
    </dgm:pt>
    <dgm:pt modelId="{170D2A9D-6784-40C8-A5C4-ADA5C5526DE9}">
      <dgm:prSet phldrT="[Texte]" custT="1"/>
      <dgm:spPr/>
      <dgm:t>
        <a:bodyPr/>
        <a:lstStyle/>
        <a:p>
          <a:r>
            <a:rPr lang="fr-CA" sz="2400">
              <a:solidFill>
                <a:schemeClr val="tx2">
                  <a:lumMod val="75000"/>
                </a:schemeClr>
              </a:solidFill>
            </a:rPr>
            <a:t>Secteur Buckingham (Banque alimentaire de La Lièvre)</a:t>
          </a:r>
        </a:p>
      </dgm:t>
    </dgm:pt>
    <dgm:pt modelId="{87014EE8-B483-4025-9B1E-D0A1E3C1A66E}" type="parTrans" cxnId="{EB5A2502-C2D1-4F63-9DD9-4A457BCDC236}">
      <dgm:prSet/>
      <dgm:spPr/>
      <dgm:t>
        <a:bodyPr/>
        <a:lstStyle/>
        <a:p>
          <a:endParaRPr lang="fr-CA"/>
        </a:p>
      </dgm:t>
    </dgm:pt>
    <dgm:pt modelId="{0E497009-9366-4F36-B225-3857641E734D}" type="sibTrans" cxnId="{EB5A2502-C2D1-4F63-9DD9-4A457BCDC236}">
      <dgm:prSet/>
      <dgm:spPr/>
      <dgm:t>
        <a:bodyPr/>
        <a:lstStyle/>
        <a:p>
          <a:endParaRPr lang="fr-CA"/>
        </a:p>
      </dgm:t>
    </dgm:pt>
    <dgm:pt modelId="{A0F7284A-6F8C-4346-9B33-452621C5A037}">
      <dgm:prSet phldrT="[Texte]" custT="1"/>
      <dgm:spPr/>
      <dgm:t>
        <a:bodyPr/>
        <a:lstStyle/>
        <a:p>
          <a:r>
            <a:rPr lang="fr-CA" sz="2400">
              <a:solidFill>
                <a:schemeClr val="tx2">
                  <a:lumMod val="75000"/>
                </a:schemeClr>
              </a:solidFill>
            </a:rPr>
            <a:t>Maniwaki (Suicide Détour)</a:t>
          </a:r>
        </a:p>
      </dgm:t>
    </dgm:pt>
    <dgm:pt modelId="{72B232DD-7C4F-42D7-8061-16542237EB54}" type="parTrans" cxnId="{0DE0F800-D86C-4956-9D43-30B0A64C1DA8}">
      <dgm:prSet/>
      <dgm:spPr/>
      <dgm:t>
        <a:bodyPr/>
        <a:lstStyle/>
        <a:p>
          <a:endParaRPr lang="fr-CA"/>
        </a:p>
      </dgm:t>
    </dgm:pt>
    <dgm:pt modelId="{48DBB607-F9AF-464F-8F19-6E656A49F2F9}" type="sibTrans" cxnId="{0DE0F800-D86C-4956-9D43-30B0A64C1DA8}">
      <dgm:prSet/>
      <dgm:spPr/>
      <dgm:t>
        <a:bodyPr/>
        <a:lstStyle/>
        <a:p>
          <a:endParaRPr lang="fr-CA"/>
        </a:p>
      </dgm:t>
    </dgm:pt>
    <dgm:pt modelId="{D42DD1D1-4FF4-49C4-A608-CB3BB3C1903A}">
      <dgm:prSet phldrT="[Texte]" custT="1"/>
      <dgm:spPr/>
      <dgm:t>
        <a:bodyPr/>
        <a:lstStyle/>
        <a:p>
          <a:r>
            <a:rPr lang="fr-CA" sz="2400">
              <a:solidFill>
                <a:schemeClr val="tx2">
                  <a:lumMod val="75000"/>
                </a:schemeClr>
              </a:solidFill>
            </a:rPr>
            <a:t>Unité mobile d’intervention </a:t>
          </a:r>
          <a:r>
            <a:rPr lang="fr-CA" sz="2400" err="1">
              <a:solidFill>
                <a:schemeClr val="tx2">
                  <a:lumMod val="75000"/>
                </a:schemeClr>
              </a:solidFill>
            </a:rPr>
            <a:t>Réhabus</a:t>
          </a:r>
          <a:r>
            <a:rPr lang="fr-CA" sz="2400">
              <a:solidFill>
                <a:schemeClr val="tx2">
                  <a:lumMod val="75000"/>
                </a:schemeClr>
              </a:solidFill>
            </a:rPr>
            <a:t> (</a:t>
          </a:r>
          <a:r>
            <a:rPr lang="fr-CA" sz="2400" err="1">
              <a:solidFill>
                <a:schemeClr val="tx2">
                  <a:lumMod val="75000"/>
                </a:schemeClr>
              </a:solidFill>
            </a:rPr>
            <a:t>Réhabex</a:t>
          </a:r>
          <a:r>
            <a:rPr lang="fr-CA" sz="2400">
              <a:solidFill>
                <a:schemeClr val="tx2">
                  <a:lumMod val="75000"/>
                </a:schemeClr>
              </a:solidFill>
            </a:rPr>
            <a:t>)</a:t>
          </a:r>
        </a:p>
      </dgm:t>
    </dgm:pt>
    <dgm:pt modelId="{7744F6E6-6352-4539-8ABA-7CFB091ACFAD}" type="parTrans" cxnId="{0B1D271E-9DE2-4FF2-8885-5188C47747DD}">
      <dgm:prSet/>
      <dgm:spPr/>
      <dgm:t>
        <a:bodyPr/>
        <a:lstStyle/>
        <a:p>
          <a:endParaRPr lang="fr-CA"/>
        </a:p>
      </dgm:t>
    </dgm:pt>
    <dgm:pt modelId="{3F30BAF4-222A-48F3-86DE-B9898272FC0E}" type="sibTrans" cxnId="{0B1D271E-9DE2-4FF2-8885-5188C47747DD}">
      <dgm:prSet/>
      <dgm:spPr/>
      <dgm:t>
        <a:bodyPr/>
        <a:lstStyle/>
        <a:p>
          <a:endParaRPr lang="fr-CA"/>
        </a:p>
      </dgm:t>
    </dgm:pt>
    <dgm:pt modelId="{C5893109-3EC0-454F-A31E-BBF985B7DFF4}">
      <dgm:prSet phldrT="[Texte]" custT="1"/>
      <dgm:spPr/>
      <dgm:t>
        <a:bodyPr/>
        <a:lstStyle/>
        <a:p>
          <a:r>
            <a:rPr lang="fr-CA" sz="2400">
              <a:solidFill>
                <a:schemeClr val="tx2">
                  <a:lumMod val="75000"/>
                </a:schemeClr>
              </a:solidFill>
            </a:rPr>
            <a:t>Soupe populaire de Hull</a:t>
          </a:r>
        </a:p>
      </dgm:t>
    </dgm:pt>
    <dgm:pt modelId="{349BC5BA-4FC3-4FC2-88DB-7CEF191F25B4}" type="parTrans" cxnId="{7437C9EC-88FB-4628-B176-57C489050D67}">
      <dgm:prSet/>
      <dgm:spPr/>
      <dgm:t>
        <a:bodyPr/>
        <a:lstStyle/>
        <a:p>
          <a:endParaRPr lang="fr-CA"/>
        </a:p>
      </dgm:t>
    </dgm:pt>
    <dgm:pt modelId="{0A5A91BF-038D-4E08-B4F8-0AD2EEAE0065}" type="sibTrans" cxnId="{7437C9EC-88FB-4628-B176-57C489050D67}">
      <dgm:prSet/>
      <dgm:spPr/>
      <dgm:t>
        <a:bodyPr/>
        <a:lstStyle/>
        <a:p>
          <a:endParaRPr lang="fr-CA"/>
        </a:p>
      </dgm:t>
    </dgm:pt>
    <dgm:pt modelId="{2ACA0CDD-303C-4647-8CBF-02B98AA590CB}">
      <dgm:prSet phldrT="[Texte]" custT="1"/>
      <dgm:spPr/>
      <dgm:t>
        <a:bodyPr/>
        <a:lstStyle/>
        <a:p>
          <a:r>
            <a:rPr lang="fr-CA" sz="2400">
              <a:solidFill>
                <a:schemeClr val="tx2">
                  <a:lumMod val="75000"/>
                </a:schemeClr>
              </a:solidFill>
            </a:rPr>
            <a:t>Secteur Gatineau (Soupière de l’amitié de Gatineau)</a:t>
          </a:r>
        </a:p>
      </dgm:t>
    </dgm:pt>
    <dgm:pt modelId="{6D0E665D-F826-4B2D-8677-A99E11E65B94}" type="parTrans" cxnId="{902B7CA7-A493-40A2-801B-FCC317BDD3DB}">
      <dgm:prSet/>
      <dgm:spPr/>
      <dgm:t>
        <a:bodyPr/>
        <a:lstStyle/>
        <a:p>
          <a:endParaRPr lang="fr-CA"/>
        </a:p>
      </dgm:t>
    </dgm:pt>
    <dgm:pt modelId="{E02673D5-D0FD-4BDE-94EB-996749FE24CA}" type="sibTrans" cxnId="{902B7CA7-A493-40A2-801B-FCC317BDD3DB}">
      <dgm:prSet/>
      <dgm:spPr/>
      <dgm:t>
        <a:bodyPr/>
        <a:lstStyle/>
        <a:p>
          <a:endParaRPr lang="fr-CA"/>
        </a:p>
      </dgm:t>
    </dgm:pt>
    <dgm:pt modelId="{16257410-66C5-4117-B08C-125DC8E98C1C}">
      <dgm:prSet phldrT="[Texte]" custT="1"/>
      <dgm:spPr/>
      <dgm:t>
        <a:bodyPr/>
        <a:lstStyle/>
        <a:p>
          <a:r>
            <a:rPr lang="fr-CA" sz="2400">
              <a:solidFill>
                <a:schemeClr val="tx2">
                  <a:lumMod val="75000"/>
                </a:schemeClr>
              </a:solidFill>
            </a:rPr>
            <a:t>Soupière de l’amitié de Gatineau</a:t>
          </a:r>
        </a:p>
      </dgm:t>
    </dgm:pt>
    <dgm:pt modelId="{EF026A57-E554-495F-BA81-CF6B6FF8DDD5}" type="parTrans" cxnId="{1995BE32-E624-4EC4-BF7D-65120E1EA851}">
      <dgm:prSet/>
      <dgm:spPr/>
      <dgm:t>
        <a:bodyPr/>
        <a:lstStyle/>
        <a:p>
          <a:endParaRPr lang="fr-CA"/>
        </a:p>
      </dgm:t>
    </dgm:pt>
    <dgm:pt modelId="{C6760E3D-69C8-45CE-958D-8FE3D336AEC0}" type="sibTrans" cxnId="{1995BE32-E624-4EC4-BF7D-65120E1EA851}">
      <dgm:prSet/>
      <dgm:spPr/>
      <dgm:t>
        <a:bodyPr/>
        <a:lstStyle/>
        <a:p>
          <a:endParaRPr lang="fr-CA"/>
        </a:p>
      </dgm:t>
    </dgm:pt>
    <dgm:pt modelId="{A7B0C578-1613-4FB4-8479-2E962F78A34F}">
      <dgm:prSet phldrT="[Texte]" custT="1"/>
      <dgm:spPr/>
      <dgm:t>
        <a:bodyPr/>
        <a:lstStyle/>
        <a:p>
          <a:r>
            <a:rPr lang="fr-CA" sz="2400">
              <a:solidFill>
                <a:schemeClr val="tx2">
                  <a:lumMod val="75000"/>
                </a:schemeClr>
              </a:solidFill>
            </a:rPr>
            <a:t>Centre de sécurité alimentaire de Gatineau (CSAG)</a:t>
          </a:r>
        </a:p>
      </dgm:t>
    </dgm:pt>
    <dgm:pt modelId="{AB360741-C702-423C-8E55-6EED6BCE13CF}" type="parTrans" cxnId="{622BB46C-B343-4898-85A8-98060C81F56C}">
      <dgm:prSet/>
      <dgm:spPr/>
      <dgm:t>
        <a:bodyPr/>
        <a:lstStyle/>
        <a:p>
          <a:endParaRPr lang="fr-CA"/>
        </a:p>
      </dgm:t>
    </dgm:pt>
    <dgm:pt modelId="{41ACC2E3-7AAB-4B99-8CB9-D628293B4C62}" type="sibTrans" cxnId="{622BB46C-B343-4898-85A8-98060C81F56C}">
      <dgm:prSet/>
      <dgm:spPr/>
      <dgm:t>
        <a:bodyPr/>
        <a:lstStyle/>
        <a:p>
          <a:endParaRPr lang="fr-CA"/>
        </a:p>
      </dgm:t>
    </dgm:pt>
    <dgm:pt modelId="{92C6BF83-F5C4-4188-A8A3-E87BDA12D2BB}">
      <dgm:prSet phldrT="[Texte]" custT="1"/>
      <dgm:spPr/>
      <dgm:t>
        <a:bodyPr/>
        <a:lstStyle/>
        <a:p>
          <a:r>
            <a:rPr lang="fr-CA" sz="2400">
              <a:solidFill>
                <a:schemeClr val="tx2">
                  <a:lumMod val="75000"/>
                </a:schemeClr>
              </a:solidFill>
            </a:rPr>
            <a:t>Banque alimentaire de La Lièvre </a:t>
          </a:r>
        </a:p>
      </dgm:t>
    </dgm:pt>
    <dgm:pt modelId="{60925AD3-D653-4387-81C0-496A58DE23F5}" type="parTrans" cxnId="{031D476B-13C5-4150-AAFC-7373E5C55292}">
      <dgm:prSet/>
      <dgm:spPr/>
      <dgm:t>
        <a:bodyPr/>
        <a:lstStyle/>
        <a:p>
          <a:endParaRPr lang="fr-CA"/>
        </a:p>
      </dgm:t>
    </dgm:pt>
    <dgm:pt modelId="{01C86A02-2E33-480F-A4E6-2C170BD787A5}" type="sibTrans" cxnId="{031D476B-13C5-4150-AAFC-7373E5C55292}">
      <dgm:prSet/>
      <dgm:spPr/>
      <dgm:t>
        <a:bodyPr/>
        <a:lstStyle/>
        <a:p>
          <a:endParaRPr lang="fr-CA"/>
        </a:p>
      </dgm:t>
    </dgm:pt>
    <dgm:pt modelId="{EC82B429-686D-4F16-8FE8-1DC8809E228E}" type="pres">
      <dgm:prSet presAssocID="{FCDBA0DD-EC2C-4BDE-A7C0-E595776F5E8F}" presName="diagram" presStyleCnt="0">
        <dgm:presLayoutVars>
          <dgm:dir/>
          <dgm:animLvl val="lvl"/>
          <dgm:resizeHandles val="exact"/>
        </dgm:presLayoutVars>
      </dgm:prSet>
      <dgm:spPr/>
    </dgm:pt>
    <dgm:pt modelId="{6FF7A905-4CE6-4EA3-8BA0-59127D8E9E41}" type="pres">
      <dgm:prSet presAssocID="{72A3C897-FA4F-42D7-80C6-2D208C4BE3A0}" presName="compNode" presStyleCnt="0"/>
      <dgm:spPr/>
    </dgm:pt>
    <dgm:pt modelId="{4344DA9E-E8F0-4F07-901D-D886FEDA1C2D}" type="pres">
      <dgm:prSet presAssocID="{72A3C897-FA4F-42D7-80C6-2D208C4BE3A0}" presName="childRect" presStyleLbl="bgAcc1" presStyleIdx="0" presStyleCnt="2">
        <dgm:presLayoutVars>
          <dgm:bulletEnabled val="1"/>
        </dgm:presLayoutVars>
      </dgm:prSet>
      <dgm:spPr/>
    </dgm:pt>
    <dgm:pt modelId="{2344A326-5851-4BE4-95CE-4D9DA76FCBC4}" type="pres">
      <dgm:prSet presAssocID="{72A3C897-FA4F-42D7-80C6-2D208C4BE3A0}" presName="parentText" presStyleLbl="node1" presStyleIdx="0" presStyleCnt="0">
        <dgm:presLayoutVars>
          <dgm:chMax val="0"/>
          <dgm:bulletEnabled val="1"/>
        </dgm:presLayoutVars>
      </dgm:prSet>
      <dgm:spPr/>
    </dgm:pt>
    <dgm:pt modelId="{97457DB4-D5BD-4A14-AC49-ECDF197AE07B}" type="pres">
      <dgm:prSet presAssocID="{72A3C897-FA4F-42D7-80C6-2D208C4BE3A0}" presName="parentRect" presStyleLbl="alignNode1" presStyleIdx="0" presStyleCnt="2"/>
      <dgm:spPr/>
    </dgm:pt>
    <dgm:pt modelId="{856ED1D4-4127-4FAA-A059-FD9B808B50CB}" type="pres">
      <dgm:prSet presAssocID="{72A3C897-FA4F-42D7-80C6-2D208C4BE3A0}" presName="adorn" presStyleLbl="fgAccFollowNode1" presStyleIdx="0" presStyleCnt="2"/>
      <dgm:spPr/>
    </dgm:pt>
    <dgm:pt modelId="{7077384A-D9F6-4D53-96E0-66D8BA29357C}" type="pres">
      <dgm:prSet presAssocID="{69125CE9-95B2-461E-8B69-0F2F42D3E69E}" presName="sibTrans" presStyleLbl="sibTrans2D1" presStyleIdx="0" presStyleCnt="0"/>
      <dgm:spPr/>
    </dgm:pt>
    <dgm:pt modelId="{9736F7B8-A5D3-49DC-870E-CD0ED52B9E40}" type="pres">
      <dgm:prSet presAssocID="{A62EF0B6-F1F8-44A1-81FF-3F340B721CC6}" presName="compNode" presStyleCnt="0"/>
      <dgm:spPr/>
    </dgm:pt>
    <dgm:pt modelId="{2422E05A-BB0E-470C-90D0-DB4C140E7EEA}" type="pres">
      <dgm:prSet presAssocID="{A62EF0B6-F1F8-44A1-81FF-3F340B721CC6}" presName="childRect" presStyleLbl="bgAcc1" presStyleIdx="1" presStyleCnt="2">
        <dgm:presLayoutVars>
          <dgm:bulletEnabled val="1"/>
        </dgm:presLayoutVars>
      </dgm:prSet>
      <dgm:spPr/>
    </dgm:pt>
    <dgm:pt modelId="{D892C8AC-039F-46B7-956D-C145A59548C2}" type="pres">
      <dgm:prSet presAssocID="{A62EF0B6-F1F8-44A1-81FF-3F340B721CC6}" presName="parentText" presStyleLbl="node1" presStyleIdx="0" presStyleCnt="0">
        <dgm:presLayoutVars>
          <dgm:chMax val="0"/>
          <dgm:bulletEnabled val="1"/>
        </dgm:presLayoutVars>
      </dgm:prSet>
      <dgm:spPr/>
    </dgm:pt>
    <dgm:pt modelId="{B40238A4-26F4-423E-A97B-84087D9BBE3C}" type="pres">
      <dgm:prSet presAssocID="{A62EF0B6-F1F8-44A1-81FF-3F340B721CC6}" presName="parentRect" presStyleLbl="alignNode1" presStyleIdx="1" presStyleCnt="2"/>
      <dgm:spPr/>
    </dgm:pt>
    <dgm:pt modelId="{2A9D9F90-E002-44CF-A233-EBBB47C8FA59}" type="pres">
      <dgm:prSet presAssocID="{A62EF0B6-F1F8-44A1-81FF-3F340B721CC6}" presName="adorn" presStyleLbl="fgAccFollowNode1" presStyleIdx="1" presStyleCnt="2"/>
      <dgm:spPr/>
    </dgm:pt>
  </dgm:ptLst>
  <dgm:cxnLst>
    <dgm:cxn modelId="{0DE0F800-D86C-4956-9D43-30B0A64C1DA8}" srcId="{72A3C897-FA4F-42D7-80C6-2D208C4BE3A0}" destId="{A0F7284A-6F8C-4346-9B33-452621C5A037}" srcOrd="3" destOrd="0" parTransId="{72B232DD-7C4F-42D7-8061-16542237EB54}" sibTransId="{48DBB607-F9AF-464F-8F19-6E656A49F2F9}"/>
    <dgm:cxn modelId="{EB5A2502-C2D1-4F63-9DD9-4A457BCDC236}" srcId="{72A3C897-FA4F-42D7-80C6-2D208C4BE3A0}" destId="{170D2A9D-6784-40C8-A5C4-ADA5C5526DE9}" srcOrd="2" destOrd="0" parTransId="{87014EE8-B483-4025-9B1E-D0A1E3C1A66E}" sibTransId="{0E497009-9366-4F36-B225-3857641E734D}"/>
    <dgm:cxn modelId="{41B69912-0EBD-46D4-A3A2-0FA28A20C12A}" type="presOf" srcId="{A62EF0B6-F1F8-44A1-81FF-3F340B721CC6}" destId="{D892C8AC-039F-46B7-956D-C145A59548C2}" srcOrd="0" destOrd="0" presId="urn:microsoft.com/office/officeart/2005/8/layout/bList2"/>
    <dgm:cxn modelId="{0B1D271E-9DE2-4FF2-8885-5188C47747DD}" srcId="{72A3C897-FA4F-42D7-80C6-2D208C4BE3A0}" destId="{D42DD1D1-4FF4-49C4-A608-CB3BB3C1903A}" srcOrd="4" destOrd="0" parTransId="{7744F6E6-6352-4539-8ABA-7CFB091ACFAD}" sibTransId="{3F30BAF4-222A-48F3-86DE-B9898272FC0E}"/>
    <dgm:cxn modelId="{07CC7621-9E32-4415-B93D-474F49E32F30}" srcId="{FCDBA0DD-EC2C-4BDE-A7C0-E595776F5E8F}" destId="{72A3C897-FA4F-42D7-80C6-2D208C4BE3A0}" srcOrd="0" destOrd="0" parTransId="{5C7F81B5-6A0D-4EA3-B4B3-CF83F09E9319}" sibTransId="{69125CE9-95B2-461E-8B69-0F2F42D3E69E}"/>
    <dgm:cxn modelId="{3676A321-6E25-49A5-9DA3-AA05B0641F83}" type="presOf" srcId="{D0062576-8995-452B-9FB3-23B10F5C55B2}" destId="{4344DA9E-E8F0-4F07-901D-D886FEDA1C2D}" srcOrd="0" destOrd="0" presId="urn:microsoft.com/office/officeart/2005/8/layout/bList2"/>
    <dgm:cxn modelId="{1995BE32-E624-4EC4-BF7D-65120E1EA851}" srcId="{A62EF0B6-F1F8-44A1-81FF-3F340B721CC6}" destId="{16257410-66C5-4117-B08C-125DC8E98C1C}" srcOrd="1" destOrd="0" parTransId="{EF026A57-E554-495F-BA81-CF6B6FF8DDD5}" sibTransId="{C6760E3D-69C8-45CE-958D-8FE3D336AEC0}"/>
    <dgm:cxn modelId="{9834E65F-FA3E-4774-800B-57D5CD2D844A}" type="presOf" srcId="{92C6BF83-F5C4-4188-A8A3-E87BDA12D2BB}" destId="{2422E05A-BB0E-470C-90D0-DB4C140E7EEA}" srcOrd="0" destOrd="3" presId="urn:microsoft.com/office/officeart/2005/8/layout/bList2"/>
    <dgm:cxn modelId="{031D476B-13C5-4150-AAFC-7373E5C55292}" srcId="{A62EF0B6-F1F8-44A1-81FF-3F340B721CC6}" destId="{92C6BF83-F5C4-4188-A8A3-E87BDA12D2BB}" srcOrd="3" destOrd="0" parTransId="{60925AD3-D653-4387-81C0-496A58DE23F5}" sibTransId="{01C86A02-2E33-480F-A4E6-2C170BD787A5}"/>
    <dgm:cxn modelId="{622BB46C-B343-4898-85A8-98060C81F56C}" srcId="{A62EF0B6-F1F8-44A1-81FF-3F340B721CC6}" destId="{A7B0C578-1613-4FB4-8479-2E962F78A34F}" srcOrd="2" destOrd="0" parTransId="{AB360741-C702-423C-8E55-6EED6BCE13CF}" sibTransId="{41ACC2E3-7AAB-4B99-8CB9-D628293B4C62}"/>
    <dgm:cxn modelId="{88F9DC73-8783-464E-B47B-1C70A3FED296}" type="presOf" srcId="{72A3C897-FA4F-42D7-80C6-2D208C4BE3A0}" destId="{97457DB4-D5BD-4A14-AC49-ECDF197AE07B}" srcOrd="1" destOrd="0" presId="urn:microsoft.com/office/officeart/2005/8/layout/bList2"/>
    <dgm:cxn modelId="{D5525789-7C17-405A-AD8E-C13E3C8578DA}" srcId="{72A3C897-FA4F-42D7-80C6-2D208C4BE3A0}" destId="{D0062576-8995-452B-9FB3-23B10F5C55B2}" srcOrd="0" destOrd="0" parTransId="{DBE54C1F-E317-4C85-B94A-7C7C24D08B11}" sibTransId="{B4F88771-44F9-41C5-A440-DE9BF59C9770}"/>
    <dgm:cxn modelId="{902B7CA7-A493-40A2-801B-FCC317BDD3DB}" srcId="{72A3C897-FA4F-42D7-80C6-2D208C4BE3A0}" destId="{2ACA0CDD-303C-4647-8CBF-02B98AA590CB}" srcOrd="1" destOrd="0" parTransId="{6D0E665D-F826-4B2D-8677-A99E11E65B94}" sibTransId="{E02673D5-D0FD-4BDE-94EB-996749FE24CA}"/>
    <dgm:cxn modelId="{1D116EAD-FF67-4760-928B-F707B88749FB}" type="presOf" srcId="{FCDBA0DD-EC2C-4BDE-A7C0-E595776F5E8F}" destId="{EC82B429-686D-4F16-8FE8-1DC8809E228E}" srcOrd="0" destOrd="0" presId="urn:microsoft.com/office/officeart/2005/8/layout/bList2"/>
    <dgm:cxn modelId="{45512FB9-2AEA-4E61-AAA4-A845D2F9CE0E}" type="presOf" srcId="{A62EF0B6-F1F8-44A1-81FF-3F340B721CC6}" destId="{B40238A4-26F4-423E-A97B-84087D9BBE3C}" srcOrd="1" destOrd="0" presId="urn:microsoft.com/office/officeart/2005/8/layout/bList2"/>
    <dgm:cxn modelId="{2FEA00BA-9039-4D64-BDC2-24BCDE2E4C6E}" type="presOf" srcId="{2ACA0CDD-303C-4647-8CBF-02B98AA590CB}" destId="{4344DA9E-E8F0-4F07-901D-D886FEDA1C2D}" srcOrd="0" destOrd="1" presId="urn:microsoft.com/office/officeart/2005/8/layout/bList2"/>
    <dgm:cxn modelId="{7697C7BD-73DE-47C4-87CD-6B32ECE6AB4E}" type="presOf" srcId="{170D2A9D-6784-40C8-A5C4-ADA5C5526DE9}" destId="{4344DA9E-E8F0-4F07-901D-D886FEDA1C2D}" srcOrd="0" destOrd="2" presId="urn:microsoft.com/office/officeart/2005/8/layout/bList2"/>
    <dgm:cxn modelId="{E86EFBC0-AAEC-4B4E-9301-1D142201DAB6}" type="presOf" srcId="{C5893109-3EC0-454F-A31E-BBF985B7DFF4}" destId="{2422E05A-BB0E-470C-90D0-DB4C140E7EEA}" srcOrd="0" destOrd="0" presId="urn:microsoft.com/office/officeart/2005/8/layout/bList2"/>
    <dgm:cxn modelId="{9D42CCC2-C42A-4B28-A969-E0C77D79AC78}" type="presOf" srcId="{72A3C897-FA4F-42D7-80C6-2D208C4BE3A0}" destId="{2344A326-5851-4BE4-95CE-4D9DA76FCBC4}" srcOrd="0" destOrd="0" presId="urn:microsoft.com/office/officeart/2005/8/layout/bList2"/>
    <dgm:cxn modelId="{8B659FC7-6924-4D57-A7D7-51AEA3EEF092}" type="presOf" srcId="{D42DD1D1-4FF4-49C4-A608-CB3BB3C1903A}" destId="{4344DA9E-E8F0-4F07-901D-D886FEDA1C2D}" srcOrd="0" destOrd="4" presId="urn:microsoft.com/office/officeart/2005/8/layout/bList2"/>
    <dgm:cxn modelId="{0CB70EC9-1490-45B7-8060-CF9ADCF7F55B}" type="presOf" srcId="{69125CE9-95B2-461E-8B69-0F2F42D3E69E}" destId="{7077384A-D9F6-4D53-96E0-66D8BA29357C}" srcOrd="0" destOrd="0" presId="urn:microsoft.com/office/officeart/2005/8/layout/bList2"/>
    <dgm:cxn modelId="{8C4BD8CF-DD45-4010-94C3-989325C0761D}" type="presOf" srcId="{16257410-66C5-4117-B08C-125DC8E98C1C}" destId="{2422E05A-BB0E-470C-90D0-DB4C140E7EEA}" srcOrd="0" destOrd="1" presId="urn:microsoft.com/office/officeart/2005/8/layout/bList2"/>
    <dgm:cxn modelId="{EC866ADA-100E-43FE-995E-B786434ACB95}" srcId="{FCDBA0DD-EC2C-4BDE-A7C0-E595776F5E8F}" destId="{A62EF0B6-F1F8-44A1-81FF-3F340B721CC6}" srcOrd="1" destOrd="0" parTransId="{1FEE240D-BE8D-4B6E-A4D8-C920946C5613}" sibTransId="{39AF5906-2E2A-4A78-8308-43A75B621F95}"/>
    <dgm:cxn modelId="{BC03EDDA-C87B-45E0-A409-9843517164DD}" type="presOf" srcId="{A7B0C578-1613-4FB4-8479-2E962F78A34F}" destId="{2422E05A-BB0E-470C-90D0-DB4C140E7EEA}" srcOrd="0" destOrd="2" presId="urn:microsoft.com/office/officeart/2005/8/layout/bList2"/>
    <dgm:cxn modelId="{7437C9EC-88FB-4628-B176-57C489050D67}" srcId="{A62EF0B6-F1F8-44A1-81FF-3F340B721CC6}" destId="{C5893109-3EC0-454F-A31E-BBF985B7DFF4}" srcOrd="0" destOrd="0" parTransId="{349BC5BA-4FC3-4FC2-88DB-7CEF191F25B4}" sibTransId="{0A5A91BF-038D-4E08-B4F8-0AD2EEAE0065}"/>
    <dgm:cxn modelId="{A7AC2CEF-3027-45B5-92A2-CAA76B9C1DBA}" type="presOf" srcId="{A0F7284A-6F8C-4346-9B33-452621C5A037}" destId="{4344DA9E-E8F0-4F07-901D-D886FEDA1C2D}" srcOrd="0" destOrd="3" presId="urn:microsoft.com/office/officeart/2005/8/layout/bList2"/>
    <dgm:cxn modelId="{74C3015F-F38E-4B7A-A72F-EC2E0C0D1949}" type="presParOf" srcId="{EC82B429-686D-4F16-8FE8-1DC8809E228E}" destId="{6FF7A905-4CE6-4EA3-8BA0-59127D8E9E41}" srcOrd="0" destOrd="0" presId="urn:microsoft.com/office/officeart/2005/8/layout/bList2"/>
    <dgm:cxn modelId="{37818E29-9918-4F94-B022-E3848B85EA0D}" type="presParOf" srcId="{6FF7A905-4CE6-4EA3-8BA0-59127D8E9E41}" destId="{4344DA9E-E8F0-4F07-901D-D886FEDA1C2D}" srcOrd="0" destOrd="0" presId="urn:microsoft.com/office/officeart/2005/8/layout/bList2"/>
    <dgm:cxn modelId="{26246F02-088F-424F-9635-A36EFF4C3DF5}" type="presParOf" srcId="{6FF7A905-4CE6-4EA3-8BA0-59127D8E9E41}" destId="{2344A326-5851-4BE4-95CE-4D9DA76FCBC4}" srcOrd="1" destOrd="0" presId="urn:microsoft.com/office/officeart/2005/8/layout/bList2"/>
    <dgm:cxn modelId="{085C5743-149B-495C-9A92-16D9E07A617D}" type="presParOf" srcId="{6FF7A905-4CE6-4EA3-8BA0-59127D8E9E41}" destId="{97457DB4-D5BD-4A14-AC49-ECDF197AE07B}" srcOrd="2" destOrd="0" presId="urn:microsoft.com/office/officeart/2005/8/layout/bList2"/>
    <dgm:cxn modelId="{D13C4DD5-DB2C-422B-8182-50B47F3B0C48}" type="presParOf" srcId="{6FF7A905-4CE6-4EA3-8BA0-59127D8E9E41}" destId="{856ED1D4-4127-4FAA-A059-FD9B808B50CB}" srcOrd="3" destOrd="0" presId="urn:microsoft.com/office/officeart/2005/8/layout/bList2"/>
    <dgm:cxn modelId="{A534923B-0D00-41AE-AF50-29B31670B339}" type="presParOf" srcId="{EC82B429-686D-4F16-8FE8-1DC8809E228E}" destId="{7077384A-D9F6-4D53-96E0-66D8BA29357C}" srcOrd="1" destOrd="0" presId="urn:microsoft.com/office/officeart/2005/8/layout/bList2"/>
    <dgm:cxn modelId="{6086746C-3D48-436E-B0F7-91BE19E6FA5D}" type="presParOf" srcId="{EC82B429-686D-4F16-8FE8-1DC8809E228E}" destId="{9736F7B8-A5D3-49DC-870E-CD0ED52B9E40}" srcOrd="2" destOrd="0" presId="urn:microsoft.com/office/officeart/2005/8/layout/bList2"/>
    <dgm:cxn modelId="{E3F9DF49-7AEE-4E50-8B0C-4295A9292A2C}" type="presParOf" srcId="{9736F7B8-A5D3-49DC-870E-CD0ED52B9E40}" destId="{2422E05A-BB0E-470C-90D0-DB4C140E7EEA}" srcOrd="0" destOrd="0" presId="urn:microsoft.com/office/officeart/2005/8/layout/bList2"/>
    <dgm:cxn modelId="{DBD4221F-402C-429D-979C-9BC6BEFC96DD}" type="presParOf" srcId="{9736F7B8-A5D3-49DC-870E-CD0ED52B9E40}" destId="{D892C8AC-039F-46B7-956D-C145A59548C2}" srcOrd="1" destOrd="0" presId="urn:microsoft.com/office/officeart/2005/8/layout/bList2"/>
    <dgm:cxn modelId="{9282D179-544B-4A43-8EC5-15FC6D25EBBC}" type="presParOf" srcId="{9736F7B8-A5D3-49DC-870E-CD0ED52B9E40}" destId="{B40238A4-26F4-423E-A97B-84087D9BBE3C}" srcOrd="2" destOrd="0" presId="urn:microsoft.com/office/officeart/2005/8/layout/bList2"/>
    <dgm:cxn modelId="{577E6880-4D13-4340-8489-5F7A1AE16BE9}" type="presParOf" srcId="{9736F7B8-A5D3-49DC-870E-CD0ED52B9E40}" destId="{2A9D9F90-E002-44CF-A233-EBBB47C8FA59}" srcOrd="3" destOrd="0" presId="urn:microsoft.com/office/officeart/2005/8/layout/b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236F1E6-22F1-418E-82EC-FCF42D3DA639}"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2DECB03F-44AC-472D-9252-01D62118C6BC}">
      <dgm:prSet/>
      <dgm:spPr/>
      <dgm:t>
        <a:bodyPr/>
        <a:lstStyle/>
        <a:p>
          <a:r>
            <a:rPr lang="fr-CA" b="1"/>
            <a:t>Travail alternatifs payés à la journée (TAPAJ) </a:t>
          </a:r>
          <a:r>
            <a:rPr lang="fr-CA" b="0"/>
            <a:t>(Réseau Outaouais ISP):</a:t>
          </a:r>
          <a:endParaRPr lang="en-US"/>
        </a:p>
      </dgm:t>
    </dgm:pt>
    <dgm:pt modelId="{9F101406-6B0C-4C05-9C1C-24631F9E791A}" type="parTrans" cxnId="{23A1D143-786F-4F55-8F6D-AEE368AC69C1}">
      <dgm:prSet/>
      <dgm:spPr/>
      <dgm:t>
        <a:bodyPr/>
        <a:lstStyle/>
        <a:p>
          <a:endParaRPr lang="en-US"/>
        </a:p>
      </dgm:t>
    </dgm:pt>
    <dgm:pt modelId="{376FC79B-32AC-4F32-B493-698A1192265C}" type="sibTrans" cxnId="{23A1D143-786F-4F55-8F6D-AEE368AC69C1}">
      <dgm:prSet/>
      <dgm:spPr/>
      <dgm:t>
        <a:bodyPr/>
        <a:lstStyle/>
        <a:p>
          <a:endParaRPr lang="en-US"/>
        </a:p>
      </dgm:t>
    </dgm:pt>
    <dgm:pt modelId="{16E0B4A5-C123-4E41-B45A-ABB270D4ABA2}">
      <dgm:prSet/>
      <dgm:spPr/>
      <dgm:t>
        <a:bodyPr/>
        <a:lstStyle/>
        <a:p>
          <a:r>
            <a:rPr lang="en-US"/>
            <a:t>PRISM </a:t>
          </a:r>
          <a:r>
            <a:rPr lang="fr-CA"/>
            <a:t>(CISSSO-Gîte ami-Maison Réalité)</a:t>
          </a:r>
          <a:endParaRPr lang="en-US"/>
        </a:p>
      </dgm:t>
    </dgm:pt>
    <dgm:pt modelId="{F76A3A35-789C-4A50-8278-34E769F7AF4D}" type="parTrans" cxnId="{DB3FAAE3-7846-471A-86E0-A16C66CB7FBB}">
      <dgm:prSet/>
      <dgm:spPr/>
      <dgm:t>
        <a:bodyPr/>
        <a:lstStyle/>
        <a:p>
          <a:endParaRPr lang="fr-CA"/>
        </a:p>
      </dgm:t>
    </dgm:pt>
    <dgm:pt modelId="{F02ABAE8-74A9-43B5-91ED-61D06E492BBC}" type="sibTrans" cxnId="{DB3FAAE3-7846-471A-86E0-A16C66CB7FBB}">
      <dgm:prSet/>
      <dgm:spPr/>
      <dgm:t>
        <a:bodyPr/>
        <a:lstStyle/>
        <a:p>
          <a:endParaRPr lang="fr-CA"/>
        </a:p>
      </dgm:t>
    </dgm:pt>
    <dgm:pt modelId="{58AAF756-3261-4796-9E9A-7927183810DE}">
      <dgm:prSet/>
      <dgm:spPr/>
      <dgm:t>
        <a:bodyPr/>
        <a:lstStyle/>
        <a:p>
          <a:r>
            <a:rPr lang="fr-CA"/>
            <a:t>Offre de programmes d’intégration sociale et socioprofessionnelle adaptée- </a:t>
          </a:r>
          <a:endParaRPr lang="en-US" b="0"/>
        </a:p>
      </dgm:t>
    </dgm:pt>
    <dgm:pt modelId="{26BE68B2-726F-4BA4-8CD1-C1CF9D97CC74}" type="parTrans" cxnId="{72FE8CFC-CB87-4D4B-952A-F239E380AB11}">
      <dgm:prSet/>
      <dgm:spPr/>
      <dgm:t>
        <a:bodyPr/>
        <a:lstStyle/>
        <a:p>
          <a:endParaRPr lang="fr-CA"/>
        </a:p>
      </dgm:t>
    </dgm:pt>
    <dgm:pt modelId="{B71E8877-6CCA-47FA-A7D0-2AA868591C1E}" type="sibTrans" cxnId="{72FE8CFC-CB87-4D4B-952A-F239E380AB11}">
      <dgm:prSet/>
      <dgm:spPr/>
      <dgm:t>
        <a:bodyPr/>
        <a:lstStyle/>
        <a:p>
          <a:endParaRPr lang="fr-CA"/>
        </a:p>
      </dgm:t>
    </dgm:pt>
    <dgm:pt modelId="{E540C1E4-CB79-424C-82AC-52A82822C759}">
      <dgm:prSet/>
      <dgm:spPr/>
      <dgm:t>
        <a:bodyPr/>
        <a:lstStyle/>
        <a:p>
          <a:r>
            <a:rPr lang="en-US" b="1"/>
            <a:t>1830 participations </a:t>
          </a:r>
          <a:r>
            <a:rPr lang="en-US" b="0"/>
            <a:t>au </a:t>
          </a:r>
          <a:r>
            <a:rPr lang="en-US" b="0" err="1"/>
            <a:t>projet</a:t>
          </a:r>
          <a:r>
            <a:rPr lang="en-US" b="0"/>
            <a:t> TAPAJ</a:t>
          </a:r>
        </a:p>
      </dgm:t>
    </dgm:pt>
    <dgm:pt modelId="{ADAE79A9-D722-4C3D-BFD4-BF3D317E6888}" type="parTrans" cxnId="{8F47FB5F-6498-4252-A3E9-2520E697AEE7}">
      <dgm:prSet/>
      <dgm:spPr/>
      <dgm:t>
        <a:bodyPr/>
        <a:lstStyle/>
        <a:p>
          <a:endParaRPr lang="fr-CA"/>
        </a:p>
      </dgm:t>
    </dgm:pt>
    <dgm:pt modelId="{C655436F-BD05-4C3B-8091-EDD799EC5381}" type="sibTrans" cxnId="{8F47FB5F-6498-4252-A3E9-2520E697AEE7}">
      <dgm:prSet/>
      <dgm:spPr/>
      <dgm:t>
        <a:bodyPr/>
        <a:lstStyle/>
        <a:p>
          <a:endParaRPr lang="fr-CA"/>
        </a:p>
      </dgm:t>
    </dgm:pt>
    <dgm:pt modelId="{FECA9532-BF35-4691-AB36-974FB13EB4FA}">
      <dgm:prSet/>
      <dgm:spPr/>
      <dgm:t>
        <a:bodyPr/>
        <a:lstStyle/>
        <a:p>
          <a:r>
            <a:rPr lang="en-US" b="1"/>
            <a:t>97 </a:t>
          </a:r>
          <a:r>
            <a:rPr lang="en-US" b="1" err="1"/>
            <a:t>personnes</a:t>
          </a:r>
          <a:r>
            <a:rPr lang="en-US" b="1"/>
            <a:t> </a:t>
          </a:r>
          <a:r>
            <a:rPr lang="en-US" b="0" err="1"/>
            <a:t>différentes</a:t>
          </a:r>
          <a:r>
            <a:rPr lang="en-US" b="0"/>
            <a:t> </a:t>
          </a:r>
          <a:r>
            <a:rPr lang="en-US" b="0" err="1"/>
            <a:t>desservies</a:t>
          </a:r>
          <a:endParaRPr lang="en-US" b="0"/>
        </a:p>
      </dgm:t>
    </dgm:pt>
    <dgm:pt modelId="{2414BAAE-71C9-420B-854D-825D757D5C6F}" type="parTrans" cxnId="{7123DB4E-B933-46CD-A0B8-9F315625F64B}">
      <dgm:prSet/>
      <dgm:spPr/>
      <dgm:t>
        <a:bodyPr/>
        <a:lstStyle/>
        <a:p>
          <a:endParaRPr lang="fr-CA"/>
        </a:p>
      </dgm:t>
    </dgm:pt>
    <dgm:pt modelId="{C85C6D71-5E7C-483D-A7CB-7CEF8A8A3088}" type="sibTrans" cxnId="{7123DB4E-B933-46CD-A0B8-9F315625F64B}">
      <dgm:prSet/>
      <dgm:spPr/>
      <dgm:t>
        <a:bodyPr/>
        <a:lstStyle/>
        <a:p>
          <a:endParaRPr lang="fr-CA"/>
        </a:p>
      </dgm:t>
    </dgm:pt>
    <dgm:pt modelId="{ED19101E-E9F6-418F-8214-903E2C4F8B6E}">
      <dgm:prSet/>
      <dgm:spPr/>
      <dgm:t>
        <a:bodyPr/>
        <a:lstStyle/>
        <a:p>
          <a:r>
            <a:rPr lang="fr-CA" b="1"/>
            <a:t>845 plateaux de travail</a:t>
          </a:r>
          <a:endParaRPr lang="en-US" b="0"/>
        </a:p>
      </dgm:t>
    </dgm:pt>
    <dgm:pt modelId="{547803AF-C73E-41F5-9566-51057D5D824E}" type="parTrans" cxnId="{FC273245-86F6-4A57-9FC1-6FB9734AAD7B}">
      <dgm:prSet/>
      <dgm:spPr/>
      <dgm:t>
        <a:bodyPr/>
        <a:lstStyle/>
        <a:p>
          <a:endParaRPr lang="fr-CA"/>
        </a:p>
      </dgm:t>
    </dgm:pt>
    <dgm:pt modelId="{8B86D153-0967-491C-8652-F2C6FE0E3671}" type="sibTrans" cxnId="{FC273245-86F6-4A57-9FC1-6FB9734AAD7B}">
      <dgm:prSet/>
      <dgm:spPr/>
      <dgm:t>
        <a:bodyPr/>
        <a:lstStyle/>
        <a:p>
          <a:endParaRPr lang="fr-CA"/>
        </a:p>
      </dgm:t>
    </dgm:pt>
    <dgm:pt modelId="{8DB2845B-A712-4A9F-A02D-24236CCD1B38}">
      <dgm:prSet/>
      <dgm:spPr/>
      <dgm:t>
        <a:bodyPr/>
        <a:lstStyle/>
        <a:p>
          <a:r>
            <a:rPr lang="en-US"/>
            <a:t>Implanter le </a:t>
          </a:r>
          <a:r>
            <a:rPr lang="en-US" i="1" err="1"/>
            <a:t>Programme</a:t>
          </a:r>
          <a:r>
            <a:rPr lang="en-US" i="1"/>
            <a:t> de </a:t>
          </a:r>
          <a:r>
            <a:rPr lang="en-US" i="1" err="1"/>
            <a:t>réaffiliation</a:t>
          </a:r>
          <a:r>
            <a:rPr lang="en-US" i="1"/>
            <a:t> </a:t>
          </a:r>
          <a:r>
            <a:rPr lang="en-US" i="1" err="1"/>
            <a:t>en</a:t>
          </a:r>
          <a:r>
            <a:rPr lang="en-US" i="1"/>
            <a:t> </a:t>
          </a:r>
          <a:r>
            <a:rPr lang="en-US" i="1" err="1"/>
            <a:t>itinérance</a:t>
          </a:r>
          <a:r>
            <a:rPr lang="en-US" i="1"/>
            <a:t> </a:t>
          </a:r>
          <a:r>
            <a:rPr lang="en-US" i="1" err="1"/>
            <a:t>en</a:t>
          </a:r>
          <a:r>
            <a:rPr lang="en-US" i="1"/>
            <a:t> santé </a:t>
          </a:r>
          <a:r>
            <a:rPr lang="en-US" i="1" err="1"/>
            <a:t>mentale</a:t>
          </a:r>
          <a:r>
            <a:rPr lang="en-US" i="1"/>
            <a:t> (PRISM)</a:t>
          </a:r>
          <a:endParaRPr lang="en-US"/>
        </a:p>
      </dgm:t>
    </dgm:pt>
    <dgm:pt modelId="{CD0A69A9-3591-4B6B-AEC1-8E4B43F1F19A}" type="parTrans" cxnId="{1CBE0704-F4B7-4643-974E-F794014F820D}">
      <dgm:prSet/>
      <dgm:spPr/>
      <dgm:t>
        <a:bodyPr/>
        <a:lstStyle/>
        <a:p>
          <a:endParaRPr lang="fr-CA"/>
        </a:p>
      </dgm:t>
    </dgm:pt>
    <dgm:pt modelId="{865D36F5-C3BF-44AD-82A7-C73F6AEABD9B}" type="sibTrans" cxnId="{1CBE0704-F4B7-4643-974E-F794014F820D}">
      <dgm:prSet/>
      <dgm:spPr/>
      <dgm:t>
        <a:bodyPr/>
        <a:lstStyle/>
        <a:p>
          <a:endParaRPr lang="fr-CA"/>
        </a:p>
      </dgm:t>
    </dgm:pt>
    <dgm:pt modelId="{09A80B6B-1619-4325-8623-28F494872D65}">
      <dgm:prSet/>
      <dgm:spPr/>
      <dgm:t>
        <a:bodyPr/>
        <a:lstStyle/>
        <a:p>
          <a:r>
            <a:rPr lang="fr-CA" b="1"/>
            <a:t>Équipe multidisciplinaire </a:t>
          </a:r>
          <a:r>
            <a:rPr lang="fr-CA" b="0"/>
            <a:t>offrant</a:t>
          </a:r>
          <a:r>
            <a:rPr lang="fr-CA"/>
            <a:t> un soutien spécialisé aux personnes en </a:t>
          </a:r>
          <a:r>
            <a:rPr lang="fr-CA" b="1"/>
            <a:t>situation d’itinérance </a:t>
          </a:r>
          <a:r>
            <a:rPr lang="fr-CA"/>
            <a:t>présentant un </a:t>
          </a:r>
          <a:r>
            <a:rPr lang="fr-CA" b="1"/>
            <a:t>trouble de santé mentale grave</a:t>
          </a:r>
          <a:r>
            <a:rPr lang="fr-CA"/>
            <a:t>, avec ou sans problématique de dépendance, afin de favoriser leur rétablissement, leur </a:t>
          </a:r>
          <a:r>
            <a:rPr lang="fr-CA" err="1"/>
            <a:t>réaffiliation</a:t>
          </a:r>
          <a:r>
            <a:rPr lang="fr-CA"/>
            <a:t> et leur transition vers un logement stable</a:t>
          </a:r>
          <a:endParaRPr lang="en-US"/>
        </a:p>
      </dgm:t>
    </dgm:pt>
    <dgm:pt modelId="{45D8C7C5-4FC9-4486-BB06-7B294FC06CFB}" type="parTrans" cxnId="{7C6425D8-464B-4BEA-8321-86622A7F038F}">
      <dgm:prSet/>
      <dgm:spPr/>
      <dgm:t>
        <a:bodyPr/>
        <a:lstStyle/>
        <a:p>
          <a:endParaRPr lang="fr-CA"/>
        </a:p>
      </dgm:t>
    </dgm:pt>
    <dgm:pt modelId="{D88BB05F-BD4F-4537-8D78-FABDA946C6DD}" type="sibTrans" cxnId="{7C6425D8-464B-4BEA-8321-86622A7F038F}">
      <dgm:prSet/>
      <dgm:spPr/>
      <dgm:t>
        <a:bodyPr/>
        <a:lstStyle/>
        <a:p>
          <a:endParaRPr lang="fr-CA"/>
        </a:p>
      </dgm:t>
    </dgm:pt>
    <dgm:pt modelId="{A5FCA183-CB09-4927-AEC3-98F0673B1CDF}">
      <dgm:prSet/>
      <dgm:spPr/>
      <dgm:t>
        <a:bodyPr/>
        <a:lstStyle/>
        <a:p>
          <a:r>
            <a:rPr lang="fr-CA"/>
            <a:t>+ </a:t>
          </a:r>
          <a:r>
            <a:rPr lang="fr-CA" b="1"/>
            <a:t>5 lits d’hébergement (6-12 </a:t>
          </a:r>
          <a:r>
            <a:rPr lang="fr-CA" b="1" err="1"/>
            <a:t>sem</a:t>
          </a:r>
          <a:r>
            <a:rPr lang="fr-CA" b="1"/>
            <a:t>)</a:t>
          </a:r>
          <a:endParaRPr lang="en-US"/>
        </a:p>
      </dgm:t>
    </dgm:pt>
    <dgm:pt modelId="{C9CD6A77-2BF3-435C-8BBB-867B72129C02}" type="parTrans" cxnId="{C32BF9E0-2728-4311-ACF7-E6CED4031032}">
      <dgm:prSet/>
      <dgm:spPr/>
      <dgm:t>
        <a:bodyPr/>
        <a:lstStyle/>
        <a:p>
          <a:endParaRPr lang="fr-CA"/>
        </a:p>
      </dgm:t>
    </dgm:pt>
    <dgm:pt modelId="{EB8784A1-4D56-496D-A439-CCF38905538C}" type="sibTrans" cxnId="{C32BF9E0-2728-4311-ACF7-E6CED4031032}">
      <dgm:prSet/>
      <dgm:spPr/>
      <dgm:t>
        <a:bodyPr/>
        <a:lstStyle/>
        <a:p>
          <a:endParaRPr lang="fr-CA"/>
        </a:p>
      </dgm:t>
    </dgm:pt>
    <dgm:pt modelId="{A674DDB1-51B5-4229-9681-A92C3860849E}" type="pres">
      <dgm:prSet presAssocID="{D236F1E6-22F1-418E-82EC-FCF42D3DA639}" presName="linear" presStyleCnt="0">
        <dgm:presLayoutVars>
          <dgm:dir/>
          <dgm:animLvl val="lvl"/>
          <dgm:resizeHandles val="exact"/>
        </dgm:presLayoutVars>
      </dgm:prSet>
      <dgm:spPr/>
    </dgm:pt>
    <dgm:pt modelId="{8F49EC34-700C-44CE-9AE7-546835CE3A2A}" type="pres">
      <dgm:prSet presAssocID="{2DECB03F-44AC-472D-9252-01D62118C6BC}" presName="parentLin" presStyleCnt="0"/>
      <dgm:spPr/>
    </dgm:pt>
    <dgm:pt modelId="{16768B3F-7F6E-4C9E-962E-704EFB9886F6}" type="pres">
      <dgm:prSet presAssocID="{2DECB03F-44AC-472D-9252-01D62118C6BC}" presName="parentLeftMargin" presStyleLbl="node1" presStyleIdx="0" presStyleCnt="2"/>
      <dgm:spPr/>
    </dgm:pt>
    <dgm:pt modelId="{65E57332-D870-441C-9520-18C4E98DCBE2}" type="pres">
      <dgm:prSet presAssocID="{2DECB03F-44AC-472D-9252-01D62118C6BC}" presName="parentText" presStyleLbl="node1" presStyleIdx="0" presStyleCnt="2">
        <dgm:presLayoutVars>
          <dgm:chMax val="0"/>
          <dgm:bulletEnabled val="1"/>
        </dgm:presLayoutVars>
      </dgm:prSet>
      <dgm:spPr/>
    </dgm:pt>
    <dgm:pt modelId="{FB21EAE7-E4DD-493A-94E3-63F1EB570B22}" type="pres">
      <dgm:prSet presAssocID="{2DECB03F-44AC-472D-9252-01D62118C6BC}" presName="negativeSpace" presStyleCnt="0"/>
      <dgm:spPr/>
    </dgm:pt>
    <dgm:pt modelId="{A3DBFE1D-A236-4198-9549-E9BEE7C1E77E}" type="pres">
      <dgm:prSet presAssocID="{2DECB03F-44AC-472D-9252-01D62118C6BC}" presName="childText" presStyleLbl="conFgAcc1" presStyleIdx="0" presStyleCnt="2">
        <dgm:presLayoutVars>
          <dgm:bulletEnabled val="1"/>
        </dgm:presLayoutVars>
      </dgm:prSet>
      <dgm:spPr/>
    </dgm:pt>
    <dgm:pt modelId="{BDCBBB2A-6C09-4991-9720-A4A0B4C41F49}" type="pres">
      <dgm:prSet presAssocID="{376FC79B-32AC-4F32-B493-698A1192265C}" presName="spaceBetweenRectangles" presStyleCnt="0"/>
      <dgm:spPr/>
    </dgm:pt>
    <dgm:pt modelId="{D58D50E6-8BBB-4C96-A89C-4945145B184F}" type="pres">
      <dgm:prSet presAssocID="{16E0B4A5-C123-4E41-B45A-ABB270D4ABA2}" presName="parentLin" presStyleCnt="0"/>
      <dgm:spPr/>
    </dgm:pt>
    <dgm:pt modelId="{B6BACF68-C223-497C-AB18-F5C26DA418E6}" type="pres">
      <dgm:prSet presAssocID="{16E0B4A5-C123-4E41-B45A-ABB270D4ABA2}" presName="parentLeftMargin" presStyleLbl="node1" presStyleIdx="0" presStyleCnt="2"/>
      <dgm:spPr/>
    </dgm:pt>
    <dgm:pt modelId="{A5B3F73B-5A1F-4E75-B204-06A02EBE4BDA}" type="pres">
      <dgm:prSet presAssocID="{16E0B4A5-C123-4E41-B45A-ABB270D4ABA2}" presName="parentText" presStyleLbl="node1" presStyleIdx="1" presStyleCnt="2">
        <dgm:presLayoutVars>
          <dgm:chMax val="0"/>
          <dgm:bulletEnabled val="1"/>
        </dgm:presLayoutVars>
      </dgm:prSet>
      <dgm:spPr/>
    </dgm:pt>
    <dgm:pt modelId="{96DB26CD-4265-4E71-AF06-13B85E8537CC}" type="pres">
      <dgm:prSet presAssocID="{16E0B4A5-C123-4E41-B45A-ABB270D4ABA2}" presName="negativeSpace" presStyleCnt="0"/>
      <dgm:spPr/>
    </dgm:pt>
    <dgm:pt modelId="{06DC673C-446C-41ED-817C-ECF70D2471CD}" type="pres">
      <dgm:prSet presAssocID="{16E0B4A5-C123-4E41-B45A-ABB270D4ABA2}" presName="childText" presStyleLbl="conFgAcc1" presStyleIdx="1" presStyleCnt="2" custLinFactNeighborY="31840">
        <dgm:presLayoutVars>
          <dgm:bulletEnabled val="1"/>
        </dgm:presLayoutVars>
      </dgm:prSet>
      <dgm:spPr/>
    </dgm:pt>
  </dgm:ptLst>
  <dgm:cxnLst>
    <dgm:cxn modelId="{31F9A902-DAE9-4627-9FC4-A8F3B2F18BA3}" type="presOf" srcId="{16E0B4A5-C123-4E41-B45A-ABB270D4ABA2}" destId="{B6BACF68-C223-497C-AB18-F5C26DA418E6}" srcOrd="0" destOrd="0" presId="urn:microsoft.com/office/officeart/2005/8/layout/list1"/>
    <dgm:cxn modelId="{1CBE0704-F4B7-4643-974E-F794014F820D}" srcId="{16E0B4A5-C123-4E41-B45A-ABB270D4ABA2}" destId="{8DB2845B-A712-4A9F-A02D-24236CCD1B38}" srcOrd="0" destOrd="0" parTransId="{CD0A69A9-3591-4B6B-AEC1-8E4B43F1F19A}" sibTransId="{865D36F5-C3BF-44AD-82A7-C73F6AEABD9B}"/>
    <dgm:cxn modelId="{54C0A619-085A-4367-B9BF-855C06896BFB}" type="presOf" srcId="{8DB2845B-A712-4A9F-A02D-24236CCD1B38}" destId="{06DC673C-446C-41ED-817C-ECF70D2471CD}" srcOrd="0" destOrd="0" presId="urn:microsoft.com/office/officeart/2005/8/layout/list1"/>
    <dgm:cxn modelId="{0F3C3B26-636B-4E97-BB2D-D90123396458}" type="presOf" srcId="{2DECB03F-44AC-472D-9252-01D62118C6BC}" destId="{65E57332-D870-441C-9520-18C4E98DCBE2}" srcOrd="1" destOrd="0" presId="urn:microsoft.com/office/officeart/2005/8/layout/list1"/>
    <dgm:cxn modelId="{D5B7B72F-8304-4DDB-B238-D488C8F557BA}" type="presOf" srcId="{09A80B6B-1619-4325-8623-28F494872D65}" destId="{06DC673C-446C-41ED-817C-ECF70D2471CD}" srcOrd="0" destOrd="1" presId="urn:microsoft.com/office/officeart/2005/8/layout/list1"/>
    <dgm:cxn modelId="{3888F73F-4DAE-4A02-8C96-8FACA0621775}" type="presOf" srcId="{A5FCA183-CB09-4927-AEC3-98F0673B1CDF}" destId="{06DC673C-446C-41ED-817C-ECF70D2471CD}" srcOrd="0" destOrd="2" presId="urn:microsoft.com/office/officeart/2005/8/layout/list1"/>
    <dgm:cxn modelId="{8F47FB5F-6498-4252-A3E9-2520E697AEE7}" srcId="{2DECB03F-44AC-472D-9252-01D62118C6BC}" destId="{E540C1E4-CB79-424C-82AC-52A82822C759}" srcOrd="2" destOrd="0" parTransId="{ADAE79A9-D722-4C3D-BFD4-BF3D317E6888}" sibTransId="{C655436F-BD05-4C3B-8091-EDD799EC5381}"/>
    <dgm:cxn modelId="{23A1D143-786F-4F55-8F6D-AEE368AC69C1}" srcId="{D236F1E6-22F1-418E-82EC-FCF42D3DA639}" destId="{2DECB03F-44AC-472D-9252-01D62118C6BC}" srcOrd="0" destOrd="0" parTransId="{9F101406-6B0C-4C05-9C1C-24631F9E791A}" sibTransId="{376FC79B-32AC-4F32-B493-698A1192265C}"/>
    <dgm:cxn modelId="{FC273245-86F6-4A57-9FC1-6FB9734AAD7B}" srcId="{2DECB03F-44AC-472D-9252-01D62118C6BC}" destId="{ED19101E-E9F6-418F-8214-903E2C4F8B6E}" srcOrd="1" destOrd="0" parTransId="{547803AF-C73E-41F5-9566-51057D5D824E}" sibTransId="{8B86D153-0967-491C-8652-F2C6FE0E3671}"/>
    <dgm:cxn modelId="{7123DB4E-B933-46CD-A0B8-9F315625F64B}" srcId="{2DECB03F-44AC-472D-9252-01D62118C6BC}" destId="{FECA9532-BF35-4691-AB36-974FB13EB4FA}" srcOrd="3" destOrd="0" parTransId="{2414BAAE-71C9-420B-854D-825D757D5C6F}" sibTransId="{C85C6D71-5E7C-483D-A7CB-7CEF8A8A3088}"/>
    <dgm:cxn modelId="{6DE89070-6877-4F7E-823E-A588BD795F4F}" type="presOf" srcId="{D236F1E6-22F1-418E-82EC-FCF42D3DA639}" destId="{A674DDB1-51B5-4229-9681-A92C3860849E}" srcOrd="0" destOrd="0" presId="urn:microsoft.com/office/officeart/2005/8/layout/list1"/>
    <dgm:cxn modelId="{F86A3A51-7325-43AB-B55D-BEBF9611DAD8}" type="presOf" srcId="{16E0B4A5-C123-4E41-B45A-ABB270D4ABA2}" destId="{A5B3F73B-5A1F-4E75-B204-06A02EBE4BDA}" srcOrd="1" destOrd="0" presId="urn:microsoft.com/office/officeart/2005/8/layout/list1"/>
    <dgm:cxn modelId="{B03EC778-3F98-404C-9E3F-CDDCE0D0C8DF}" type="presOf" srcId="{2DECB03F-44AC-472D-9252-01D62118C6BC}" destId="{16768B3F-7F6E-4C9E-962E-704EFB9886F6}" srcOrd="0" destOrd="0" presId="urn:microsoft.com/office/officeart/2005/8/layout/list1"/>
    <dgm:cxn modelId="{326C299A-DE94-4D0C-BA5D-297078BAF1D9}" type="presOf" srcId="{ED19101E-E9F6-418F-8214-903E2C4F8B6E}" destId="{A3DBFE1D-A236-4198-9549-E9BEE7C1E77E}" srcOrd="0" destOrd="1" presId="urn:microsoft.com/office/officeart/2005/8/layout/list1"/>
    <dgm:cxn modelId="{93F6D6C8-1D35-4971-B25A-C4018655AEA4}" type="presOf" srcId="{E540C1E4-CB79-424C-82AC-52A82822C759}" destId="{A3DBFE1D-A236-4198-9549-E9BEE7C1E77E}" srcOrd="0" destOrd="2" presId="urn:microsoft.com/office/officeart/2005/8/layout/list1"/>
    <dgm:cxn modelId="{7C6425D8-464B-4BEA-8321-86622A7F038F}" srcId="{16E0B4A5-C123-4E41-B45A-ABB270D4ABA2}" destId="{09A80B6B-1619-4325-8623-28F494872D65}" srcOrd="1" destOrd="0" parTransId="{45D8C7C5-4FC9-4486-BB06-7B294FC06CFB}" sibTransId="{D88BB05F-BD4F-4537-8D78-FABDA946C6DD}"/>
    <dgm:cxn modelId="{C32BF9E0-2728-4311-ACF7-E6CED4031032}" srcId="{16E0B4A5-C123-4E41-B45A-ABB270D4ABA2}" destId="{A5FCA183-CB09-4927-AEC3-98F0673B1CDF}" srcOrd="2" destOrd="0" parTransId="{C9CD6A77-2BF3-435C-8BBB-867B72129C02}" sibTransId="{EB8784A1-4D56-496D-A439-CCF38905538C}"/>
    <dgm:cxn modelId="{DB3FAAE3-7846-471A-86E0-A16C66CB7FBB}" srcId="{D236F1E6-22F1-418E-82EC-FCF42D3DA639}" destId="{16E0B4A5-C123-4E41-B45A-ABB270D4ABA2}" srcOrd="1" destOrd="0" parTransId="{F76A3A35-789C-4A50-8278-34E769F7AF4D}" sibTransId="{F02ABAE8-74A9-43B5-91ED-61D06E492BBC}"/>
    <dgm:cxn modelId="{A824BBF3-7956-4570-BCA5-1B4FE61D4FDE}" type="presOf" srcId="{FECA9532-BF35-4691-AB36-974FB13EB4FA}" destId="{A3DBFE1D-A236-4198-9549-E9BEE7C1E77E}" srcOrd="0" destOrd="3" presId="urn:microsoft.com/office/officeart/2005/8/layout/list1"/>
    <dgm:cxn modelId="{72FE8CFC-CB87-4D4B-952A-F239E380AB11}" srcId="{2DECB03F-44AC-472D-9252-01D62118C6BC}" destId="{58AAF756-3261-4796-9E9A-7927183810DE}" srcOrd="0" destOrd="0" parTransId="{26BE68B2-726F-4BA4-8CD1-C1CF9D97CC74}" sibTransId="{B71E8877-6CCA-47FA-A7D0-2AA868591C1E}"/>
    <dgm:cxn modelId="{4830EEFF-C54B-4B9D-887B-EFD09ED52236}" type="presOf" srcId="{58AAF756-3261-4796-9E9A-7927183810DE}" destId="{A3DBFE1D-A236-4198-9549-E9BEE7C1E77E}" srcOrd="0" destOrd="0" presId="urn:microsoft.com/office/officeart/2005/8/layout/list1"/>
    <dgm:cxn modelId="{9B0365AA-403A-4DB7-AEF8-AC7120E708BA}" type="presParOf" srcId="{A674DDB1-51B5-4229-9681-A92C3860849E}" destId="{8F49EC34-700C-44CE-9AE7-546835CE3A2A}" srcOrd="0" destOrd="0" presId="urn:microsoft.com/office/officeart/2005/8/layout/list1"/>
    <dgm:cxn modelId="{6E318F8E-2675-4DDE-B92D-ACACAD708F2A}" type="presParOf" srcId="{8F49EC34-700C-44CE-9AE7-546835CE3A2A}" destId="{16768B3F-7F6E-4C9E-962E-704EFB9886F6}" srcOrd="0" destOrd="0" presId="urn:microsoft.com/office/officeart/2005/8/layout/list1"/>
    <dgm:cxn modelId="{0989E06E-5012-4490-8899-1C77423C55C9}" type="presParOf" srcId="{8F49EC34-700C-44CE-9AE7-546835CE3A2A}" destId="{65E57332-D870-441C-9520-18C4E98DCBE2}" srcOrd="1" destOrd="0" presId="urn:microsoft.com/office/officeart/2005/8/layout/list1"/>
    <dgm:cxn modelId="{A654CC8B-4F68-4D80-90A9-0749245AE5DD}" type="presParOf" srcId="{A674DDB1-51B5-4229-9681-A92C3860849E}" destId="{FB21EAE7-E4DD-493A-94E3-63F1EB570B22}" srcOrd="1" destOrd="0" presId="urn:microsoft.com/office/officeart/2005/8/layout/list1"/>
    <dgm:cxn modelId="{FEF18FE7-0730-429D-8CBB-8B5B51DA57CA}" type="presParOf" srcId="{A674DDB1-51B5-4229-9681-A92C3860849E}" destId="{A3DBFE1D-A236-4198-9549-E9BEE7C1E77E}" srcOrd="2" destOrd="0" presId="urn:microsoft.com/office/officeart/2005/8/layout/list1"/>
    <dgm:cxn modelId="{EF7FF509-E4E9-4CBF-A9BF-9B107A787610}" type="presParOf" srcId="{A674DDB1-51B5-4229-9681-A92C3860849E}" destId="{BDCBBB2A-6C09-4991-9720-A4A0B4C41F49}" srcOrd="3" destOrd="0" presId="urn:microsoft.com/office/officeart/2005/8/layout/list1"/>
    <dgm:cxn modelId="{004C7894-A843-444E-9BAE-B4C16E9ACB0B}" type="presParOf" srcId="{A674DDB1-51B5-4229-9681-A92C3860849E}" destId="{D58D50E6-8BBB-4C96-A89C-4945145B184F}" srcOrd="4" destOrd="0" presId="urn:microsoft.com/office/officeart/2005/8/layout/list1"/>
    <dgm:cxn modelId="{D26AC70E-2570-4DCE-9CCB-34D6DC208E6C}" type="presParOf" srcId="{D58D50E6-8BBB-4C96-A89C-4945145B184F}" destId="{B6BACF68-C223-497C-AB18-F5C26DA418E6}" srcOrd="0" destOrd="0" presId="urn:microsoft.com/office/officeart/2005/8/layout/list1"/>
    <dgm:cxn modelId="{89CA39F2-E0F0-461B-B475-078D8033B366}" type="presParOf" srcId="{D58D50E6-8BBB-4C96-A89C-4945145B184F}" destId="{A5B3F73B-5A1F-4E75-B204-06A02EBE4BDA}" srcOrd="1" destOrd="0" presId="urn:microsoft.com/office/officeart/2005/8/layout/list1"/>
    <dgm:cxn modelId="{5F120622-A77D-41B9-B83D-C8B433041442}" type="presParOf" srcId="{A674DDB1-51B5-4229-9681-A92C3860849E}" destId="{96DB26CD-4265-4E71-AF06-13B85E8537CC}" srcOrd="5" destOrd="0" presId="urn:microsoft.com/office/officeart/2005/8/layout/list1"/>
    <dgm:cxn modelId="{151247CC-E49E-4D47-97D8-B2C6FCFADB7C}" type="presParOf" srcId="{A674DDB1-51B5-4229-9681-A92C3860849E}" destId="{06DC673C-446C-41ED-817C-ECF70D2471CD}"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E1B1DED-C99D-421F-A1DC-F9212D06B89D}" type="doc">
      <dgm:prSet loTypeId="urn:microsoft.com/office/officeart/2005/8/layout/vList2" loCatId="list" qsTypeId="urn:microsoft.com/office/officeart/2005/8/quickstyle/simple4" qsCatId="simple" csTypeId="urn:microsoft.com/office/officeart/2005/8/colors/accent3_2" csCatId="accent3"/>
      <dgm:spPr/>
      <dgm:t>
        <a:bodyPr/>
        <a:lstStyle/>
        <a:p>
          <a:endParaRPr lang="en-US"/>
        </a:p>
      </dgm:t>
    </dgm:pt>
    <dgm:pt modelId="{2C73F532-4246-4543-877C-AED479F971C1}">
      <dgm:prSet/>
      <dgm:spPr/>
      <dgm:t>
        <a:bodyPr/>
        <a:lstStyle/>
        <a:p>
          <a:r>
            <a:rPr lang="fr-CA"/>
            <a:t>Manque de places d’hébergement (offre qui ne suit pas la demande)</a:t>
          </a:r>
          <a:endParaRPr lang="en-US"/>
        </a:p>
      </dgm:t>
    </dgm:pt>
    <dgm:pt modelId="{F9830305-4B43-4C6F-B78C-1A4F61704397}" type="parTrans" cxnId="{995EC121-C46A-4439-8330-874067711217}">
      <dgm:prSet/>
      <dgm:spPr/>
      <dgm:t>
        <a:bodyPr/>
        <a:lstStyle/>
        <a:p>
          <a:endParaRPr lang="en-US"/>
        </a:p>
      </dgm:t>
    </dgm:pt>
    <dgm:pt modelId="{268E9691-9063-4988-8316-575C3F638E44}" type="sibTrans" cxnId="{995EC121-C46A-4439-8330-874067711217}">
      <dgm:prSet/>
      <dgm:spPr/>
      <dgm:t>
        <a:bodyPr/>
        <a:lstStyle/>
        <a:p>
          <a:endParaRPr lang="en-US"/>
        </a:p>
      </dgm:t>
    </dgm:pt>
    <dgm:pt modelId="{B0568E8E-4FDA-4E97-94D5-E76676B910DF}">
      <dgm:prSet/>
      <dgm:spPr/>
      <dgm:t>
        <a:bodyPr/>
        <a:lstStyle/>
        <a:p>
          <a:r>
            <a:rPr lang="fr-CA"/>
            <a:t>Hébergement en réduction des méfaits (consommation permise) : pas assez d’options pour répondre aux besoins, notamment pour :</a:t>
          </a:r>
          <a:endParaRPr lang="en-US"/>
        </a:p>
      </dgm:t>
    </dgm:pt>
    <dgm:pt modelId="{0828CBD3-B690-404C-BC6D-3E228C6347BA}" type="parTrans" cxnId="{AC28CF7F-F9E8-4477-8926-97C529583AAF}">
      <dgm:prSet/>
      <dgm:spPr/>
      <dgm:t>
        <a:bodyPr/>
        <a:lstStyle/>
        <a:p>
          <a:endParaRPr lang="en-US"/>
        </a:p>
      </dgm:t>
    </dgm:pt>
    <dgm:pt modelId="{140CEC4B-4DC9-49F0-9C49-C36C2669C82B}" type="sibTrans" cxnId="{AC28CF7F-F9E8-4477-8926-97C529583AAF}">
      <dgm:prSet/>
      <dgm:spPr/>
      <dgm:t>
        <a:bodyPr/>
        <a:lstStyle/>
        <a:p>
          <a:endParaRPr lang="en-US"/>
        </a:p>
      </dgm:t>
    </dgm:pt>
    <dgm:pt modelId="{859AF9BB-6E8F-4877-8C6F-A33E4BB8C32C}">
      <dgm:prSet/>
      <dgm:spPr/>
      <dgm:t>
        <a:bodyPr/>
        <a:lstStyle/>
        <a:p>
          <a:r>
            <a:rPr lang="fr-CA"/>
            <a:t>Les 18–25 ans</a:t>
          </a:r>
          <a:endParaRPr lang="en-US"/>
        </a:p>
      </dgm:t>
    </dgm:pt>
    <dgm:pt modelId="{EDBD8DEF-93DD-49DB-9FDA-B79B029DAF36}" type="parTrans" cxnId="{7DDE7E41-7589-4D5F-8085-2BFC81F21EA3}">
      <dgm:prSet/>
      <dgm:spPr/>
      <dgm:t>
        <a:bodyPr/>
        <a:lstStyle/>
        <a:p>
          <a:endParaRPr lang="en-US"/>
        </a:p>
      </dgm:t>
    </dgm:pt>
    <dgm:pt modelId="{A051E4F1-F262-4133-B0D1-C22F835B8ED6}" type="sibTrans" cxnId="{7DDE7E41-7589-4D5F-8085-2BFC81F21EA3}">
      <dgm:prSet/>
      <dgm:spPr/>
      <dgm:t>
        <a:bodyPr/>
        <a:lstStyle/>
        <a:p>
          <a:endParaRPr lang="en-US"/>
        </a:p>
      </dgm:t>
    </dgm:pt>
    <dgm:pt modelId="{9AE3F591-BA62-4AD8-ACBE-1B47943D07A1}">
      <dgm:prSet/>
      <dgm:spPr/>
      <dgm:t>
        <a:bodyPr/>
        <a:lstStyle/>
        <a:p>
          <a:r>
            <a:rPr lang="fr-CA"/>
            <a:t>Les personnes en perte d’autonomie</a:t>
          </a:r>
          <a:endParaRPr lang="en-US"/>
        </a:p>
      </dgm:t>
    </dgm:pt>
    <dgm:pt modelId="{28146C2C-6559-412B-9621-ECD1E4451430}" type="parTrans" cxnId="{1C1FE7C2-6A12-4AB6-A156-54E7BFAEA744}">
      <dgm:prSet/>
      <dgm:spPr/>
      <dgm:t>
        <a:bodyPr/>
        <a:lstStyle/>
        <a:p>
          <a:endParaRPr lang="en-US"/>
        </a:p>
      </dgm:t>
    </dgm:pt>
    <dgm:pt modelId="{D69DBD08-9EEA-44D5-B099-8561FBE7392E}" type="sibTrans" cxnId="{1C1FE7C2-6A12-4AB6-A156-54E7BFAEA744}">
      <dgm:prSet/>
      <dgm:spPr/>
      <dgm:t>
        <a:bodyPr/>
        <a:lstStyle/>
        <a:p>
          <a:endParaRPr lang="en-US"/>
        </a:p>
      </dgm:t>
    </dgm:pt>
    <dgm:pt modelId="{2CB0B083-B01A-4588-A00E-BA16D8E75750}">
      <dgm:prSet/>
      <dgm:spPr/>
      <dgm:t>
        <a:bodyPr/>
        <a:lstStyle/>
        <a:p>
          <a:r>
            <a:rPr lang="fr-CA"/>
            <a:t>Les personnes avec déficience intellectuelle, TSA ou déficience physique</a:t>
          </a:r>
          <a:endParaRPr lang="en-US"/>
        </a:p>
      </dgm:t>
    </dgm:pt>
    <dgm:pt modelId="{F83948F3-124F-4FF2-BAB6-DF520497E77E}" type="parTrans" cxnId="{DF0C6EEF-6B2C-4258-A055-81B42FAEAA83}">
      <dgm:prSet/>
      <dgm:spPr/>
      <dgm:t>
        <a:bodyPr/>
        <a:lstStyle/>
        <a:p>
          <a:endParaRPr lang="en-US"/>
        </a:p>
      </dgm:t>
    </dgm:pt>
    <dgm:pt modelId="{B26F6431-B8EB-4FBA-82E7-FF467F4FE88B}" type="sibTrans" cxnId="{DF0C6EEF-6B2C-4258-A055-81B42FAEAA83}">
      <dgm:prSet/>
      <dgm:spPr/>
      <dgm:t>
        <a:bodyPr/>
        <a:lstStyle/>
        <a:p>
          <a:endParaRPr lang="en-US"/>
        </a:p>
      </dgm:t>
    </dgm:pt>
    <dgm:pt modelId="{E358D337-EAD6-4440-ACDA-61FF4870579B}">
      <dgm:prSet/>
      <dgm:spPr/>
      <dgm:t>
        <a:bodyPr/>
        <a:lstStyle/>
        <a:p>
          <a:r>
            <a:rPr lang="fr-CA"/>
            <a:t>Les personnes en traitement pour un trouble lié à l’usage d’opioïdes</a:t>
          </a:r>
          <a:endParaRPr lang="en-US"/>
        </a:p>
      </dgm:t>
    </dgm:pt>
    <dgm:pt modelId="{A0D46EED-488B-4402-A7A7-8AE18FC5841B}" type="parTrans" cxnId="{F03187A3-8A96-4727-BE51-0D47D2B1FCBB}">
      <dgm:prSet/>
      <dgm:spPr/>
      <dgm:t>
        <a:bodyPr/>
        <a:lstStyle/>
        <a:p>
          <a:endParaRPr lang="en-US"/>
        </a:p>
      </dgm:t>
    </dgm:pt>
    <dgm:pt modelId="{A7B650BE-AEF1-44D0-9750-F6876DA0E7A5}" type="sibTrans" cxnId="{F03187A3-8A96-4727-BE51-0D47D2B1FCBB}">
      <dgm:prSet/>
      <dgm:spPr/>
      <dgm:t>
        <a:bodyPr/>
        <a:lstStyle/>
        <a:p>
          <a:endParaRPr lang="en-US"/>
        </a:p>
      </dgm:t>
    </dgm:pt>
    <dgm:pt modelId="{F168A164-3792-4720-B2C4-3E018E722AF5}">
      <dgm:prSet/>
      <dgm:spPr/>
      <dgm:t>
        <a:bodyPr/>
        <a:lstStyle/>
        <a:p>
          <a:r>
            <a:rPr lang="fr-CA"/>
            <a:t>Hébergement correspondant mieux à la réalité des nouveaux arrivants en situation d’itinérance</a:t>
          </a:r>
          <a:endParaRPr lang="en-US"/>
        </a:p>
      </dgm:t>
    </dgm:pt>
    <dgm:pt modelId="{8CE65F02-6D27-4414-904D-A872CFA3B61D}" type="parTrans" cxnId="{43DCC467-682E-4B4D-B5AE-751C86594522}">
      <dgm:prSet/>
      <dgm:spPr/>
      <dgm:t>
        <a:bodyPr/>
        <a:lstStyle/>
        <a:p>
          <a:endParaRPr lang="en-US"/>
        </a:p>
      </dgm:t>
    </dgm:pt>
    <dgm:pt modelId="{2DC0D696-A14B-49FC-948E-E8B8D85A3D06}" type="sibTrans" cxnId="{43DCC467-682E-4B4D-B5AE-751C86594522}">
      <dgm:prSet/>
      <dgm:spPr/>
      <dgm:t>
        <a:bodyPr/>
        <a:lstStyle/>
        <a:p>
          <a:endParaRPr lang="en-US"/>
        </a:p>
      </dgm:t>
    </dgm:pt>
    <dgm:pt modelId="{E8187F69-6750-4083-8F8B-AB126E2116B6}">
      <dgm:prSet/>
      <dgm:spPr/>
      <dgm:t>
        <a:bodyPr/>
        <a:lstStyle/>
        <a:p>
          <a:r>
            <a:rPr lang="fr-CA"/>
            <a:t>Offre d’accompagnement insuffisante pour les personnes avec des besoins spécifiques, fragilisant le maintien en logement</a:t>
          </a:r>
          <a:endParaRPr lang="en-US"/>
        </a:p>
      </dgm:t>
    </dgm:pt>
    <dgm:pt modelId="{57948C6C-F550-4960-A12E-FD636C53B88C}" type="parTrans" cxnId="{7D9E9D4F-3AFC-4A2B-AD66-8AA3E66677D8}">
      <dgm:prSet/>
      <dgm:spPr/>
      <dgm:t>
        <a:bodyPr/>
        <a:lstStyle/>
        <a:p>
          <a:endParaRPr lang="en-US"/>
        </a:p>
      </dgm:t>
    </dgm:pt>
    <dgm:pt modelId="{058121FE-22DB-41FF-9E31-7A8301D7274A}" type="sibTrans" cxnId="{7D9E9D4F-3AFC-4A2B-AD66-8AA3E66677D8}">
      <dgm:prSet/>
      <dgm:spPr/>
      <dgm:t>
        <a:bodyPr/>
        <a:lstStyle/>
        <a:p>
          <a:endParaRPr lang="en-US"/>
        </a:p>
      </dgm:t>
    </dgm:pt>
    <dgm:pt modelId="{6C5F4531-5C80-4205-87E8-5C3526BAAA8A}" type="pres">
      <dgm:prSet presAssocID="{EE1B1DED-C99D-421F-A1DC-F9212D06B89D}" presName="linear" presStyleCnt="0">
        <dgm:presLayoutVars>
          <dgm:animLvl val="lvl"/>
          <dgm:resizeHandles val="exact"/>
        </dgm:presLayoutVars>
      </dgm:prSet>
      <dgm:spPr/>
    </dgm:pt>
    <dgm:pt modelId="{9423B7D5-B2E2-46BC-90B6-92459180E1D4}" type="pres">
      <dgm:prSet presAssocID="{2C73F532-4246-4543-877C-AED479F971C1}" presName="parentText" presStyleLbl="node1" presStyleIdx="0" presStyleCnt="2">
        <dgm:presLayoutVars>
          <dgm:chMax val="0"/>
          <dgm:bulletEnabled val="1"/>
        </dgm:presLayoutVars>
      </dgm:prSet>
      <dgm:spPr/>
    </dgm:pt>
    <dgm:pt modelId="{38CD4B0B-50A0-48A5-8871-F57F5F712505}" type="pres">
      <dgm:prSet presAssocID="{2C73F532-4246-4543-877C-AED479F971C1}" presName="childText" presStyleLbl="revTx" presStyleIdx="0" presStyleCnt="1">
        <dgm:presLayoutVars>
          <dgm:bulletEnabled val="1"/>
        </dgm:presLayoutVars>
      </dgm:prSet>
      <dgm:spPr/>
    </dgm:pt>
    <dgm:pt modelId="{6CF73D02-ED07-4948-8107-11C7E30CFE55}" type="pres">
      <dgm:prSet presAssocID="{E8187F69-6750-4083-8F8B-AB126E2116B6}" presName="parentText" presStyleLbl="node1" presStyleIdx="1" presStyleCnt="2">
        <dgm:presLayoutVars>
          <dgm:chMax val="0"/>
          <dgm:bulletEnabled val="1"/>
        </dgm:presLayoutVars>
      </dgm:prSet>
      <dgm:spPr/>
    </dgm:pt>
  </dgm:ptLst>
  <dgm:cxnLst>
    <dgm:cxn modelId="{81A2C803-0359-44EA-886D-597D11CA8C96}" type="presOf" srcId="{E358D337-EAD6-4440-ACDA-61FF4870579B}" destId="{38CD4B0B-50A0-48A5-8871-F57F5F712505}" srcOrd="0" destOrd="4" presId="urn:microsoft.com/office/officeart/2005/8/layout/vList2"/>
    <dgm:cxn modelId="{DECE671D-6FDC-408D-A582-725D80BFFF92}" type="presOf" srcId="{E8187F69-6750-4083-8F8B-AB126E2116B6}" destId="{6CF73D02-ED07-4948-8107-11C7E30CFE55}" srcOrd="0" destOrd="0" presId="urn:microsoft.com/office/officeart/2005/8/layout/vList2"/>
    <dgm:cxn modelId="{995EC121-C46A-4439-8330-874067711217}" srcId="{EE1B1DED-C99D-421F-A1DC-F9212D06B89D}" destId="{2C73F532-4246-4543-877C-AED479F971C1}" srcOrd="0" destOrd="0" parTransId="{F9830305-4B43-4C6F-B78C-1A4F61704397}" sibTransId="{268E9691-9063-4988-8316-575C3F638E44}"/>
    <dgm:cxn modelId="{7DDE7E41-7589-4D5F-8085-2BFC81F21EA3}" srcId="{B0568E8E-4FDA-4E97-94D5-E76676B910DF}" destId="{859AF9BB-6E8F-4877-8C6F-A33E4BB8C32C}" srcOrd="0" destOrd="0" parTransId="{EDBD8DEF-93DD-49DB-9FDA-B79B029DAF36}" sibTransId="{A051E4F1-F262-4133-B0D1-C22F835B8ED6}"/>
    <dgm:cxn modelId="{3A8A9944-35DB-4D17-B114-C93188939543}" type="presOf" srcId="{2CB0B083-B01A-4588-A00E-BA16D8E75750}" destId="{38CD4B0B-50A0-48A5-8871-F57F5F712505}" srcOrd="0" destOrd="3" presId="urn:microsoft.com/office/officeart/2005/8/layout/vList2"/>
    <dgm:cxn modelId="{43DCC467-682E-4B4D-B5AE-751C86594522}" srcId="{2C73F532-4246-4543-877C-AED479F971C1}" destId="{F168A164-3792-4720-B2C4-3E018E722AF5}" srcOrd="1" destOrd="0" parTransId="{8CE65F02-6D27-4414-904D-A872CFA3B61D}" sibTransId="{2DC0D696-A14B-49FC-948E-E8B8D85A3D06}"/>
    <dgm:cxn modelId="{59241B4E-EC28-46B0-8193-086959FB6632}" type="presOf" srcId="{9AE3F591-BA62-4AD8-ACBE-1B47943D07A1}" destId="{38CD4B0B-50A0-48A5-8871-F57F5F712505}" srcOrd="0" destOrd="2" presId="urn:microsoft.com/office/officeart/2005/8/layout/vList2"/>
    <dgm:cxn modelId="{7D9E9D4F-3AFC-4A2B-AD66-8AA3E66677D8}" srcId="{EE1B1DED-C99D-421F-A1DC-F9212D06B89D}" destId="{E8187F69-6750-4083-8F8B-AB126E2116B6}" srcOrd="1" destOrd="0" parTransId="{57948C6C-F550-4960-A12E-FD636C53B88C}" sibTransId="{058121FE-22DB-41FF-9E31-7A8301D7274A}"/>
    <dgm:cxn modelId="{2D593470-8F73-4D6C-8534-773C9541BC37}" type="presOf" srcId="{859AF9BB-6E8F-4877-8C6F-A33E4BB8C32C}" destId="{38CD4B0B-50A0-48A5-8871-F57F5F712505}" srcOrd="0" destOrd="1" presId="urn:microsoft.com/office/officeart/2005/8/layout/vList2"/>
    <dgm:cxn modelId="{4E222675-2CA2-4662-9F2C-2985678FCEE1}" type="presOf" srcId="{EE1B1DED-C99D-421F-A1DC-F9212D06B89D}" destId="{6C5F4531-5C80-4205-87E8-5C3526BAAA8A}" srcOrd="0" destOrd="0" presId="urn:microsoft.com/office/officeart/2005/8/layout/vList2"/>
    <dgm:cxn modelId="{AC28CF7F-F9E8-4477-8926-97C529583AAF}" srcId="{2C73F532-4246-4543-877C-AED479F971C1}" destId="{B0568E8E-4FDA-4E97-94D5-E76676B910DF}" srcOrd="0" destOrd="0" parTransId="{0828CBD3-B690-404C-BC6D-3E228C6347BA}" sibTransId="{140CEC4B-4DC9-49F0-9C49-C36C2669C82B}"/>
    <dgm:cxn modelId="{4479DF93-DF80-4EBE-B8C3-36771AEFFFE5}" type="presOf" srcId="{F168A164-3792-4720-B2C4-3E018E722AF5}" destId="{38CD4B0B-50A0-48A5-8871-F57F5F712505}" srcOrd="0" destOrd="5" presId="urn:microsoft.com/office/officeart/2005/8/layout/vList2"/>
    <dgm:cxn modelId="{F03187A3-8A96-4727-BE51-0D47D2B1FCBB}" srcId="{B0568E8E-4FDA-4E97-94D5-E76676B910DF}" destId="{E358D337-EAD6-4440-ACDA-61FF4870579B}" srcOrd="3" destOrd="0" parTransId="{A0D46EED-488B-4402-A7A7-8AE18FC5841B}" sibTransId="{A7B650BE-AEF1-44D0-9750-F6876DA0E7A5}"/>
    <dgm:cxn modelId="{1C1FE7C2-6A12-4AB6-A156-54E7BFAEA744}" srcId="{B0568E8E-4FDA-4E97-94D5-E76676B910DF}" destId="{9AE3F591-BA62-4AD8-ACBE-1B47943D07A1}" srcOrd="1" destOrd="0" parTransId="{28146C2C-6559-412B-9621-ECD1E4451430}" sibTransId="{D69DBD08-9EEA-44D5-B099-8561FBE7392E}"/>
    <dgm:cxn modelId="{3F294BE5-666F-4F70-A956-F5B1F99BF871}" type="presOf" srcId="{B0568E8E-4FDA-4E97-94D5-E76676B910DF}" destId="{38CD4B0B-50A0-48A5-8871-F57F5F712505}" srcOrd="0" destOrd="0" presId="urn:microsoft.com/office/officeart/2005/8/layout/vList2"/>
    <dgm:cxn modelId="{DF0C6EEF-6B2C-4258-A055-81B42FAEAA83}" srcId="{B0568E8E-4FDA-4E97-94D5-E76676B910DF}" destId="{2CB0B083-B01A-4588-A00E-BA16D8E75750}" srcOrd="2" destOrd="0" parTransId="{F83948F3-124F-4FF2-BAB6-DF520497E77E}" sibTransId="{B26F6431-B8EB-4FBA-82E7-FF467F4FE88B}"/>
    <dgm:cxn modelId="{0A7E3AFB-0EB2-4B25-88F8-B79058A38B1D}" type="presOf" srcId="{2C73F532-4246-4543-877C-AED479F971C1}" destId="{9423B7D5-B2E2-46BC-90B6-92459180E1D4}" srcOrd="0" destOrd="0" presId="urn:microsoft.com/office/officeart/2005/8/layout/vList2"/>
    <dgm:cxn modelId="{4F2DCAEF-38D5-4FDB-91E9-F6E8E393D668}" type="presParOf" srcId="{6C5F4531-5C80-4205-87E8-5C3526BAAA8A}" destId="{9423B7D5-B2E2-46BC-90B6-92459180E1D4}" srcOrd="0" destOrd="0" presId="urn:microsoft.com/office/officeart/2005/8/layout/vList2"/>
    <dgm:cxn modelId="{95D6BE85-6E70-4EAD-9E46-F460B363F2EE}" type="presParOf" srcId="{6C5F4531-5C80-4205-87E8-5C3526BAAA8A}" destId="{38CD4B0B-50A0-48A5-8871-F57F5F712505}" srcOrd="1" destOrd="0" presId="urn:microsoft.com/office/officeart/2005/8/layout/vList2"/>
    <dgm:cxn modelId="{59829DA6-E05C-4CF7-A67A-2887F6E7A761}" type="presParOf" srcId="{6C5F4531-5C80-4205-87E8-5C3526BAAA8A}" destId="{6CF73D02-ED07-4948-8107-11C7E30CFE55}"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227E7B0-54D3-40EE-AAD5-B90435A62264}"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613D53DF-FBC3-4753-A237-75CC8CCC2264}">
      <dgm:prSet/>
      <dgm:spPr/>
      <dgm:t>
        <a:bodyPr/>
        <a:lstStyle/>
        <a:p>
          <a:r>
            <a:rPr lang="fr-CA" b="1"/>
            <a:t>Augmentation de la participation des partenaires dans les différents territoires</a:t>
          </a:r>
          <a:endParaRPr lang="en-US" b="1"/>
        </a:p>
      </dgm:t>
    </dgm:pt>
    <dgm:pt modelId="{62052EDB-8C68-472E-A866-D233D546C54B}" type="parTrans" cxnId="{FD7A44D3-70D7-485D-896A-33CC91E6DC37}">
      <dgm:prSet/>
      <dgm:spPr/>
      <dgm:t>
        <a:bodyPr/>
        <a:lstStyle/>
        <a:p>
          <a:endParaRPr lang="en-US"/>
        </a:p>
      </dgm:t>
    </dgm:pt>
    <dgm:pt modelId="{EA7F7B45-772F-4055-AE93-542C31DC87C7}" type="sibTrans" cxnId="{FD7A44D3-70D7-485D-896A-33CC91E6DC37}">
      <dgm:prSet/>
      <dgm:spPr/>
      <dgm:t>
        <a:bodyPr/>
        <a:lstStyle/>
        <a:p>
          <a:endParaRPr lang="en-US"/>
        </a:p>
      </dgm:t>
    </dgm:pt>
    <dgm:pt modelId="{22CA753F-C9AC-4B45-8CC3-0EFA936753F0}">
      <dgm:prSet/>
      <dgm:spPr/>
      <dgm:t>
        <a:bodyPr/>
        <a:lstStyle/>
        <a:p>
          <a:r>
            <a:rPr lang="fr-CA"/>
            <a:t>Meilleure connaissance (lecture) des réalités locales</a:t>
          </a:r>
          <a:endParaRPr lang="en-US"/>
        </a:p>
      </dgm:t>
    </dgm:pt>
    <dgm:pt modelId="{86549E42-E1C2-4D04-B6FF-354D29CD055C}" type="parTrans" cxnId="{0B0B2573-BEC6-46A9-BEE3-4D94091EF51D}">
      <dgm:prSet/>
      <dgm:spPr/>
      <dgm:t>
        <a:bodyPr/>
        <a:lstStyle/>
        <a:p>
          <a:endParaRPr lang="en-US"/>
        </a:p>
      </dgm:t>
    </dgm:pt>
    <dgm:pt modelId="{03800EAF-75CD-40E2-ADF2-2799CE71091E}" type="sibTrans" cxnId="{0B0B2573-BEC6-46A9-BEE3-4D94091EF51D}">
      <dgm:prSet/>
      <dgm:spPr/>
      <dgm:t>
        <a:bodyPr/>
        <a:lstStyle/>
        <a:p>
          <a:endParaRPr lang="en-US"/>
        </a:p>
      </dgm:t>
    </dgm:pt>
    <dgm:pt modelId="{7B1D7CB9-C300-4211-9015-37C2C1DB954E}">
      <dgm:prSet/>
      <dgm:spPr/>
      <dgm:t>
        <a:bodyPr/>
        <a:lstStyle/>
        <a:p>
          <a:r>
            <a:rPr lang="fr-CA" b="1"/>
            <a:t>Plateforme P.A.R.C.</a:t>
          </a:r>
          <a:r>
            <a:rPr lang="fr-CA"/>
            <a:t>: </a:t>
          </a:r>
        </a:p>
        <a:p>
          <a:r>
            <a:rPr lang="fr-CA"/>
            <a:t>Meilleure connaissance des services disponibles dans la région</a:t>
          </a:r>
          <a:endParaRPr lang="en-US"/>
        </a:p>
      </dgm:t>
    </dgm:pt>
    <dgm:pt modelId="{676A11ED-4CB7-4F05-8AC4-94A17DF6A3F3}" type="parTrans" cxnId="{04533D49-4F8C-472B-BA65-8591EB5FF8F4}">
      <dgm:prSet/>
      <dgm:spPr/>
      <dgm:t>
        <a:bodyPr/>
        <a:lstStyle/>
        <a:p>
          <a:endParaRPr lang="en-US"/>
        </a:p>
      </dgm:t>
    </dgm:pt>
    <dgm:pt modelId="{FB721C73-A878-431F-BF2F-1E87A3EE9DFD}" type="sibTrans" cxnId="{04533D49-4F8C-472B-BA65-8591EB5FF8F4}">
      <dgm:prSet/>
      <dgm:spPr/>
      <dgm:t>
        <a:bodyPr/>
        <a:lstStyle/>
        <a:p>
          <a:endParaRPr lang="en-US"/>
        </a:p>
      </dgm:t>
    </dgm:pt>
    <dgm:pt modelId="{66A6F8E0-30C7-463A-906F-50B9DA70608F}">
      <dgm:prSet/>
      <dgm:spPr/>
      <dgm:t>
        <a:bodyPr/>
        <a:lstStyle/>
        <a:p>
          <a:r>
            <a:rPr lang="fr-CA"/>
            <a:t>Déploiement de </a:t>
          </a:r>
        </a:p>
        <a:p>
          <a:r>
            <a:rPr lang="fr-CA" b="1"/>
            <a:t>6 Centres </a:t>
          </a:r>
          <a:br>
            <a:rPr lang="fr-CA" b="1"/>
          </a:br>
          <a:r>
            <a:rPr lang="fr-CA" b="1"/>
            <a:t>de services de proximité</a:t>
          </a:r>
          <a:endParaRPr lang="en-US" b="1"/>
        </a:p>
      </dgm:t>
    </dgm:pt>
    <dgm:pt modelId="{B51971FF-4751-4753-BE6B-E055C2159060}" type="parTrans" cxnId="{0ED0DF70-8B92-436E-AEB1-A85092BEA39E}">
      <dgm:prSet/>
      <dgm:spPr/>
      <dgm:t>
        <a:bodyPr/>
        <a:lstStyle/>
        <a:p>
          <a:endParaRPr lang="en-US"/>
        </a:p>
      </dgm:t>
    </dgm:pt>
    <dgm:pt modelId="{7ABD6F4E-F1AF-40A0-93D3-F55D6A3AA351}" type="sibTrans" cxnId="{0ED0DF70-8B92-436E-AEB1-A85092BEA39E}">
      <dgm:prSet/>
      <dgm:spPr/>
      <dgm:t>
        <a:bodyPr/>
        <a:lstStyle/>
        <a:p>
          <a:endParaRPr lang="en-US"/>
        </a:p>
      </dgm:t>
    </dgm:pt>
    <dgm:pt modelId="{21F34925-9051-4CD7-8CF9-B24E3D35603D}">
      <dgm:prSet/>
      <dgm:spPr/>
      <dgm:t>
        <a:bodyPr/>
        <a:lstStyle/>
        <a:p>
          <a:r>
            <a:rPr lang="fr-CA" b="1"/>
            <a:t>Village </a:t>
          </a:r>
          <a:r>
            <a:rPr lang="fr-CA" b="1" err="1"/>
            <a:t>transitiôn</a:t>
          </a:r>
          <a:r>
            <a:rPr lang="fr-CA"/>
            <a:t>:</a:t>
          </a:r>
          <a:br>
            <a:rPr lang="fr-CA"/>
          </a:br>
          <a:br>
            <a:rPr lang="fr-CA"/>
          </a:br>
          <a:r>
            <a:rPr lang="fr-CA"/>
            <a:t>Un modèle d’hébergement inspirant pour d’autres communautés</a:t>
          </a:r>
          <a:endParaRPr lang="en-US"/>
        </a:p>
      </dgm:t>
    </dgm:pt>
    <dgm:pt modelId="{24E0BDF2-7F8B-4369-9FA2-E3D5E46D264E}" type="parTrans" cxnId="{A5716116-7C32-42E8-91F5-22F289AB1F58}">
      <dgm:prSet/>
      <dgm:spPr/>
      <dgm:t>
        <a:bodyPr/>
        <a:lstStyle/>
        <a:p>
          <a:endParaRPr lang="en-US"/>
        </a:p>
      </dgm:t>
    </dgm:pt>
    <dgm:pt modelId="{20C75DA5-F9C6-4ED4-AEF1-F5BE04D549CD}" type="sibTrans" cxnId="{A5716116-7C32-42E8-91F5-22F289AB1F58}">
      <dgm:prSet/>
      <dgm:spPr/>
      <dgm:t>
        <a:bodyPr/>
        <a:lstStyle/>
        <a:p>
          <a:endParaRPr lang="en-US"/>
        </a:p>
      </dgm:t>
    </dgm:pt>
    <dgm:pt modelId="{5E569A7E-5376-4D6C-BA0A-7350E4DC5485}">
      <dgm:prSet/>
      <dgm:spPr/>
      <dgm:t>
        <a:bodyPr/>
        <a:lstStyle/>
        <a:p>
          <a:r>
            <a:rPr lang="fr-CA"/>
            <a:t>Augmentation de l’implication des partenaires intersectoriels dans les différents territoires</a:t>
          </a:r>
          <a:endParaRPr lang="en-US"/>
        </a:p>
      </dgm:t>
    </dgm:pt>
    <dgm:pt modelId="{EEE148F1-99AA-47E9-B9BE-266F8CA09E57}" type="parTrans" cxnId="{9969EA17-E20C-45C9-B8A9-18EA9751CE5B}">
      <dgm:prSet/>
      <dgm:spPr/>
      <dgm:t>
        <a:bodyPr/>
        <a:lstStyle/>
        <a:p>
          <a:endParaRPr lang="fr-CA"/>
        </a:p>
      </dgm:t>
    </dgm:pt>
    <dgm:pt modelId="{98094BCD-EE7D-4873-87ED-3F3815A96287}" type="sibTrans" cxnId="{9969EA17-E20C-45C9-B8A9-18EA9751CE5B}">
      <dgm:prSet/>
      <dgm:spPr/>
      <dgm:t>
        <a:bodyPr/>
        <a:lstStyle/>
        <a:p>
          <a:endParaRPr lang="fr-CA"/>
        </a:p>
      </dgm:t>
    </dgm:pt>
    <dgm:pt modelId="{41AF5A56-809C-486C-A8A5-269466065D4E}" type="pres">
      <dgm:prSet presAssocID="{C227E7B0-54D3-40EE-AAD5-B90435A62264}" presName="diagram" presStyleCnt="0">
        <dgm:presLayoutVars>
          <dgm:dir/>
          <dgm:resizeHandles val="exact"/>
        </dgm:presLayoutVars>
      </dgm:prSet>
      <dgm:spPr/>
    </dgm:pt>
    <dgm:pt modelId="{070F2932-9CC8-491D-AC94-9FB6846BF193}" type="pres">
      <dgm:prSet presAssocID="{613D53DF-FBC3-4753-A237-75CC8CCC2264}" presName="node" presStyleLbl="node1" presStyleIdx="0" presStyleCnt="4">
        <dgm:presLayoutVars>
          <dgm:bulletEnabled val="1"/>
        </dgm:presLayoutVars>
      </dgm:prSet>
      <dgm:spPr/>
    </dgm:pt>
    <dgm:pt modelId="{F51E8484-985E-4A23-9B14-609B524A28A1}" type="pres">
      <dgm:prSet presAssocID="{EA7F7B45-772F-4055-AE93-542C31DC87C7}" presName="sibTrans" presStyleCnt="0"/>
      <dgm:spPr/>
    </dgm:pt>
    <dgm:pt modelId="{360EC514-3C4C-447C-A86B-76F1B47281E5}" type="pres">
      <dgm:prSet presAssocID="{7B1D7CB9-C300-4211-9015-37C2C1DB954E}" presName="node" presStyleLbl="node1" presStyleIdx="1" presStyleCnt="4">
        <dgm:presLayoutVars>
          <dgm:bulletEnabled val="1"/>
        </dgm:presLayoutVars>
      </dgm:prSet>
      <dgm:spPr/>
    </dgm:pt>
    <dgm:pt modelId="{EE828E00-6C6D-4E59-87E3-81D2D26296E0}" type="pres">
      <dgm:prSet presAssocID="{FB721C73-A878-431F-BF2F-1E87A3EE9DFD}" presName="sibTrans" presStyleCnt="0"/>
      <dgm:spPr/>
    </dgm:pt>
    <dgm:pt modelId="{F73CD077-4B57-4566-A857-FD9C944A0456}" type="pres">
      <dgm:prSet presAssocID="{66A6F8E0-30C7-463A-906F-50B9DA70608F}" presName="node" presStyleLbl="node1" presStyleIdx="2" presStyleCnt="4">
        <dgm:presLayoutVars>
          <dgm:bulletEnabled val="1"/>
        </dgm:presLayoutVars>
      </dgm:prSet>
      <dgm:spPr/>
    </dgm:pt>
    <dgm:pt modelId="{C5F1F0E1-9E59-4954-946E-D0A542998EAC}" type="pres">
      <dgm:prSet presAssocID="{7ABD6F4E-F1AF-40A0-93D3-F55D6A3AA351}" presName="sibTrans" presStyleCnt="0"/>
      <dgm:spPr/>
    </dgm:pt>
    <dgm:pt modelId="{F96E2642-61AD-46A1-8AA3-47753C6A4342}" type="pres">
      <dgm:prSet presAssocID="{21F34925-9051-4CD7-8CF9-B24E3D35603D}" presName="node" presStyleLbl="node1" presStyleIdx="3" presStyleCnt="4">
        <dgm:presLayoutVars>
          <dgm:bulletEnabled val="1"/>
        </dgm:presLayoutVars>
      </dgm:prSet>
      <dgm:spPr/>
    </dgm:pt>
  </dgm:ptLst>
  <dgm:cxnLst>
    <dgm:cxn modelId="{A5716116-7C32-42E8-91F5-22F289AB1F58}" srcId="{C227E7B0-54D3-40EE-AAD5-B90435A62264}" destId="{21F34925-9051-4CD7-8CF9-B24E3D35603D}" srcOrd="3" destOrd="0" parTransId="{24E0BDF2-7F8B-4369-9FA2-E3D5E46D264E}" sibTransId="{20C75DA5-F9C6-4ED4-AEF1-F5BE04D549CD}"/>
    <dgm:cxn modelId="{9969EA17-E20C-45C9-B8A9-18EA9751CE5B}" srcId="{613D53DF-FBC3-4753-A237-75CC8CCC2264}" destId="{5E569A7E-5376-4D6C-BA0A-7350E4DC5485}" srcOrd="1" destOrd="0" parTransId="{EEE148F1-99AA-47E9-B9BE-266F8CA09E57}" sibTransId="{98094BCD-EE7D-4873-87ED-3F3815A96287}"/>
    <dgm:cxn modelId="{92319846-37EC-46FE-9788-F371F7244FC6}" type="presOf" srcId="{5E569A7E-5376-4D6C-BA0A-7350E4DC5485}" destId="{070F2932-9CC8-491D-AC94-9FB6846BF193}" srcOrd="0" destOrd="2" presId="urn:microsoft.com/office/officeart/2005/8/layout/default"/>
    <dgm:cxn modelId="{04533D49-4F8C-472B-BA65-8591EB5FF8F4}" srcId="{C227E7B0-54D3-40EE-AAD5-B90435A62264}" destId="{7B1D7CB9-C300-4211-9015-37C2C1DB954E}" srcOrd="1" destOrd="0" parTransId="{676A11ED-4CB7-4F05-8AC4-94A17DF6A3F3}" sibTransId="{FB721C73-A878-431F-BF2F-1E87A3EE9DFD}"/>
    <dgm:cxn modelId="{3030DF69-0699-4CD4-8A16-E3F750CE3C30}" type="presOf" srcId="{66A6F8E0-30C7-463A-906F-50B9DA70608F}" destId="{F73CD077-4B57-4566-A857-FD9C944A0456}" srcOrd="0" destOrd="0" presId="urn:microsoft.com/office/officeart/2005/8/layout/default"/>
    <dgm:cxn modelId="{0ED0DF70-8B92-436E-AEB1-A85092BEA39E}" srcId="{C227E7B0-54D3-40EE-AAD5-B90435A62264}" destId="{66A6F8E0-30C7-463A-906F-50B9DA70608F}" srcOrd="2" destOrd="0" parTransId="{B51971FF-4751-4753-BE6B-E055C2159060}" sibTransId="{7ABD6F4E-F1AF-40A0-93D3-F55D6A3AA351}"/>
    <dgm:cxn modelId="{0B0B2573-BEC6-46A9-BEE3-4D94091EF51D}" srcId="{613D53DF-FBC3-4753-A237-75CC8CCC2264}" destId="{22CA753F-C9AC-4B45-8CC3-0EFA936753F0}" srcOrd="0" destOrd="0" parTransId="{86549E42-E1C2-4D04-B6FF-354D29CD055C}" sibTransId="{03800EAF-75CD-40E2-ADF2-2799CE71091E}"/>
    <dgm:cxn modelId="{3752AB85-D25C-4F46-A98D-3534A17ABB50}" type="presOf" srcId="{613D53DF-FBC3-4753-A237-75CC8CCC2264}" destId="{070F2932-9CC8-491D-AC94-9FB6846BF193}" srcOrd="0" destOrd="0" presId="urn:microsoft.com/office/officeart/2005/8/layout/default"/>
    <dgm:cxn modelId="{452BE68E-BDFF-4B83-B899-4E121DCAD4BB}" type="presOf" srcId="{C227E7B0-54D3-40EE-AAD5-B90435A62264}" destId="{41AF5A56-809C-486C-A8A5-269466065D4E}" srcOrd="0" destOrd="0" presId="urn:microsoft.com/office/officeart/2005/8/layout/default"/>
    <dgm:cxn modelId="{5B4E0095-AF12-4D35-9FF9-1B9792C000AF}" type="presOf" srcId="{7B1D7CB9-C300-4211-9015-37C2C1DB954E}" destId="{360EC514-3C4C-447C-A86B-76F1B47281E5}" srcOrd="0" destOrd="0" presId="urn:microsoft.com/office/officeart/2005/8/layout/default"/>
    <dgm:cxn modelId="{8E8CFEC3-5526-4CCF-B70C-07DEE0B56F60}" type="presOf" srcId="{22CA753F-C9AC-4B45-8CC3-0EFA936753F0}" destId="{070F2932-9CC8-491D-AC94-9FB6846BF193}" srcOrd="0" destOrd="1" presId="urn:microsoft.com/office/officeart/2005/8/layout/default"/>
    <dgm:cxn modelId="{405EE3CF-E64A-4821-84A2-FA56617F6B98}" type="presOf" srcId="{21F34925-9051-4CD7-8CF9-B24E3D35603D}" destId="{F96E2642-61AD-46A1-8AA3-47753C6A4342}" srcOrd="0" destOrd="0" presId="urn:microsoft.com/office/officeart/2005/8/layout/default"/>
    <dgm:cxn modelId="{FD7A44D3-70D7-485D-896A-33CC91E6DC37}" srcId="{C227E7B0-54D3-40EE-AAD5-B90435A62264}" destId="{613D53DF-FBC3-4753-A237-75CC8CCC2264}" srcOrd="0" destOrd="0" parTransId="{62052EDB-8C68-472E-A866-D233D546C54B}" sibTransId="{EA7F7B45-772F-4055-AE93-542C31DC87C7}"/>
    <dgm:cxn modelId="{70D24398-A15A-498A-8170-CF7F4FEE2A3A}" type="presParOf" srcId="{41AF5A56-809C-486C-A8A5-269466065D4E}" destId="{070F2932-9CC8-491D-AC94-9FB6846BF193}" srcOrd="0" destOrd="0" presId="urn:microsoft.com/office/officeart/2005/8/layout/default"/>
    <dgm:cxn modelId="{C2E4E55D-A124-40BA-8E81-1B01CBC23DE2}" type="presParOf" srcId="{41AF5A56-809C-486C-A8A5-269466065D4E}" destId="{F51E8484-985E-4A23-9B14-609B524A28A1}" srcOrd="1" destOrd="0" presId="urn:microsoft.com/office/officeart/2005/8/layout/default"/>
    <dgm:cxn modelId="{1E85EBF0-6F93-4A2B-B3A2-11CE5FEE7E66}" type="presParOf" srcId="{41AF5A56-809C-486C-A8A5-269466065D4E}" destId="{360EC514-3C4C-447C-A86B-76F1B47281E5}" srcOrd="2" destOrd="0" presId="urn:microsoft.com/office/officeart/2005/8/layout/default"/>
    <dgm:cxn modelId="{A10336EB-B1F2-4F29-BAF8-66CF641D7BFD}" type="presParOf" srcId="{41AF5A56-809C-486C-A8A5-269466065D4E}" destId="{EE828E00-6C6D-4E59-87E3-81D2D26296E0}" srcOrd="3" destOrd="0" presId="urn:microsoft.com/office/officeart/2005/8/layout/default"/>
    <dgm:cxn modelId="{69ECDC20-1191-44DB-9E14-C251928A541E}" type="presParOf" srcId="{41AF5A56-809C-486C-A8A5-269466065D4E}" destId="{F73CD077-4B57-4566-A857-FD9C944A0456}" srcOrd="4" destOrd="0" presId="urn:microsoft.com/office/officeart/2005/8/layout/default"/>
    <dgm:cxn modelId="{6383EECD-F52B-40ED-A7ED-DB672C8423E4}" type="presParOf" srcId="{41AF5A56-809C-486C-A8A5-269466065D4E}" destId="{C5F1F0E1-9E59-4954-946E-D0A542998EAC}" srcOrd="5" destOrd="0" presId="urn:microsoft.com/office/officeart/2005/8/layout/default"/>
    <dgm:cxn modelId="{1F2291E0-FEF4-4458-AAD2-44586A8F46E1}" type="presParOf" srcId="{41AF5A56-809C-486C-A8A5-269466065D4E}" destId="{F96E2642-61AD-46A1-8AA3-47753C6A4342}"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A969695-FDD3-4CFF-9579-07FE8192B017}"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3E345299-5426-49B2-BD59-AF16D03E4136}">
      <dgm:prSet phldrT="[Texte]"/>
      <dgm:spPr/>
      <dgm:t>
        <a:bodyPr/>
        <a:lstStyle/>
        <a:p>
          <a:pPr algn="l" rtl="0">
            <a:lnSpc>
              <a:spcPct val="100000"/>
            </a:lnSpc>
          </a:pPr>
          <a:r>
            <a:rPr lang="fr-CA" sz="3300" b="1">
              <a:latin typeface="Calibri"/>
              <a:ea typeface="Calibri"/>
              <a:cs typeface="Calibri"/>
            </a:rPr>
            <a:t>Projet-pilote GMF Papineau</a:t>
          </a:r>
          <a:r>
            <a:rPr lang="fr-CA" sz="3300">
              <a:latin typeface="Calibri"/>
              <a:ea typeface="Calibri"/>
              <a:cs typeface="Calibri"/>
            </a:rPr>
            <a:t> « Soutien à la pratique médicale de première ligne en dépendance et en itinérance » </a:t>
          </a:r>
          <a:endParaRPr lang="en-US" sz="3300">
            <a:latin typeface="Calibri"/>
            <a:ea typeface="+mn-ea"/>
            <a:cs typeface="+mn-cs"/>
          </a:endParaRPr>
        </a:p>
      </dgm:t>
    </dgm:pt>
    <dgm:pt modelId="{39F4571C-084A-4648-812B-3F297F58D41A}" type="parTrans" cxnId="{30211C40-2591-4ED9-9118-34F1080D700F}">
      <dgm:prSet/>
      <dgm:spPr/>
      <dgm:t>
        <a:bodyPr/>
        <a:lstStyle/>
        <a:p>
          <a:endParaRPr lang="fr-CA"/>
        </a:p>
      </dgm:t>
    </dgm:pt>
    <dgm:pt modelId="{6BF3D832-3DA4-4FD1-B429-351E23B32D26}" type="sibTrans" cxnId="{30211C40-2591-4ED9-9118-34F1080D700F}">
      <dgm:prSet/>
      <dgm:spPr/>
      <dgm:t>
        <a:bodyPr/>
        <a:lstStyle/>
        <a:p>
          <a:endParaRPr lang="fr-CA"/>
        </a:p>
      </dgm:t>
    </dgm:pt>
    <dgm:pt modelId="{5DB8C0E0-F4EE-49D5-9797-14C0760F3A59}">
      <dgm:prSet phldr="0"/>
      <dgm:spPr/>
      <dgm:t>
        <a:bodyPr/>
        <a:lstStyle/>
        <a:p>
          <a:pPr algn="l" rtl="0">
            <a:lnSpc>
              <a:spcPct val="100000"/>
            </a:lnSpc>
          </a:pPr>
          <a:r>
            <a:rPr lang="fr-CA" sz="3300">
              <a:latin typeface="Calibri"/>
              <a:ea typeface="Calibri"/>
              <a:cs typeface="Calibri"/>
            </a:rPr>
            <a:t>Offre de services </a:t>
          </a:r>
          <a:r>
            <a:rPr lang="fr-CA" sz="3300" b="1">
              <a:latin typeface="Calibri"/>
              <a:ea typeface="Calibri"/>
              <a:cs typeface="Calibri"/>
            </a:rPr>
            <a:t>aux</a:t>
          </a:r>
          <a:r>
            <a:rPr lang="fr-CA" sz="3300">
              <a:latin typeface="Calibri"/>
              <a:ea typeface="Calibri"/>
              <a:cs typeface="Calibri"/>
            </a:rPr>
            <a:t> </a:t>
          </a:r>
          <a:r>
            <a:rPr lang="fr-CA" sz="3300" b="1">
              <a:latin typeface="Calibri"/>
              <a:ea typeface="Calibri"/>
              <a:cs typeface="Calibri"/>
            </a:rPr>
            <a:t>adultes</a:t>
          </a:r>
          <a:r>
            <a:rPr lang="fr-CA" sz="3300">
              <a:latin typeface="Calibri"/>
              <a:ea typeface="Calibri"/>
              <a:cs typeface="Calibri"/>
            </a:rPr>
            <a:t> (ex.: programme Mes choix)</a:t>
          </a:r>
          <a:endParaRPr lang="en-US" sz="3300">
            <a:latin typeface="Calibri"/>
            <a:ea typeface="Calibri"/>
            <a:cs typeface="Calibri"/>
          </a:endParaRPr>
        </a:p>
      </dgm:t>
    </dgm:pt>
    <dgm:pt modelId="{D4093E2D-4B9F-41CA-AD7A-B93DA1ACBA99}" type="parTrans" cxnId="{2380129C-14B3-4E10-92E5-F8A34BCD8BFB}">
      <dgm:prSet/>
      <dgm:spPr/>
      <dgm:t>
        <a:bodyPr/>
        <a:lstStyle/>
        <a:p>
          <a:endParaRPr lang="fr-CA"/>
        </a:p>
      </dgm:t>
    </dgm:pt>
    <dgm:pt modelId="{269522E2-27E4-4198-950E-5BFA0CCE7A0E}" type="sibTrans" cxnId="{2380129C-14B3-4E10-92E5-F8A34BCD8BFB}">
      <dgm:prSet/>
      <dgm:spPr/>
      <dgm:t>
        <a:bodyPr/>
        <a:lstStyle/>
        <a:p>
          <a:endParaRPr lang="fr-CA"/>
        </a:p>
      </dgm:t>
    </dgm:pt>
    <dgm:pt modelId="{218DCF9D-C9E2-4BA2-A9ED-D9DE9BC7FFF6}">
      <dgm:prSet phldr="0"/>
      <dgm:spPr/>
      <dgm:t>
        <a:bodyPr/>
        <a:lstStyle/>
        <a:p>
          <a:pPr algn="l" rtl="0">
            <a:lnSpc>
              <a:spcPct val="100000"/>
            </a:lnSpc>
          </a:pPr>
          <a:r>
            <a:rPr lang="fr-CA" sz="3300">
              <a:latin typeface="Calibri"/>
              <a:ea typeface="Calibri"/>
              <a:cs typeface="Calibri"/>
            </a:rPr>
            <a:t>Offre de services aux </a:t>
          </a:r>
          <a:r>
            <a:rPr lang="fr-CA" sz="3300" b="1">
              <a:latin typeface="Calibri"/>
              <a:ea typeface="Calibri"/>
              <a:cs typeface="Calibri"/>
            </a:rPr>
            <a:t>adolescents hébergés en Centre de réadaptation pour jeunes en difficulté d'adaptation (CRJDA)</a:t>
          </a:r>
          <a:endParaRPr lang="fr-CA" sz="3300">
            <a:latin typeface="Calibri"/>
            <a:ea typeface="Calibri"/>
            <a:cs typeface="Calibri"/>
          </a:endParaRPr>
        </a:p>
      </dgm:t>
    </dgm:pt>
    <dgm:pt modelId="{ABB37A4F-9DB3-40BE-989B-1808AF6954A4}" type="parTrans" cxnId="{787C1A1E-288E-40F6-89FD-DDB2D8C31B87}">
      <dgm:prSet/>
      <dgm:spPr/>
      <dgm:t>
        <a:bodyPr/>
        <a:lstStyle/>
        <a:p>
          <a:endParaRPr lang="fr-CA"/>
        </a:p>
      </dgm:t>
    </dgm:pt>
    <dgm:pt modelId="{FC8A56F1-8C9D-4901-88FF-AE9CA52BBCC7}" type="sibTrans" cxnId="{787C1A1E-288E-40F6-89FD-DDB2D8C31B87}">
      <dgm:prSet/>
      <dgm:spPr/>
      <dgm:t>
        <a:bodyPr/>
        <a:lstStyle/>
        <a:p>
          <a:endParaRPr lang="fr-CA"/>
        </a:p>
      </dgm:t>
    </dgm:pt>
    <dgm:pt modelId="{47A52B40-43AE-48D1-806B-D08578F81642}" type="pres">
      <dgm:prSet presAssocID="{4A969695-FDD3-4CFF-9579-07FE8192B017}" presName="linear" presStyleCnt="0">
        <dgm:presLayoutVars>
          <dgm:animLvl val="lvl"/>
          <dgm:resizeHandles val="exact"/>
        </dgm:presLayoutVars>
      </dgm:prSet>
      <dgm:spPr/>
    </dgm:pt>
    <dgm:pt modelId="{8624D143-EFAA-4A80-A0DE-B645E6ED52D8}" type="pres">
      <dgm:prSet presAssocID="{5DB8C0E0-F4EE-49D5-9797-14C0760F3A59}" presName="parentText" presStyleLbl="node1" presStyleIdx="0" presStyleCnt="3">
        <dgm:presLayoutVars>
          <dgm:chMax val="0"/>
          <dgm:bulletEnabled val="1"/>
        </dgm:presLayoutVars>
      </dgm:prSet>
      <dgm:spPr/>
    </dgm:pt>
    <dgm:pt modelId="{90E28A7D-2DF5-4007-91D2-E19896924EAB}" type="pres">
      <dgm:prSet presAssocID="{269522E2-27E4-4198-950E-5BFA0CCE7A0E}" presName="spacer" presStyleCnt="0"/>
      <dgm:spPr/>
    </dgm:pt>
    <dgm:pt modelId="{FDF2CCC4-BC37-43B7-8A5B-A8BE8CA8FEC8}" type="pres">
      <dgm:prSet presAssocID="{218DCF9D-C9E2-4BA2-A9ED-D9DE9BC7FFF6}" presName="parentText" presStyleLbl="node1" presStyleIdx="1" presStyleCnt="3">
        <dgm:presLayoutVars>
          <dgm:chMax val="0"/>
          <dgm:bulletEnabled val="1"/>
        </dgm:presLayoutVars>
      </dgm:prSet>
      <dgm:spPr/>
    </dgm:pt>
    <dgm:pt modelId="{7C47822B-C787-4A5D-96F3-9644CE134A6A}" type="pres">
      <dgm:prSet presAssocID="{FC8A56F1-8C9D-4901-88FF-AE9CA52BBCC7}" presName="spacer" presStyleCnt="0"/>
      <dgm:spPr/>
    </dgm:pt>
    <dgm:pt modelId="{D67AB7E1-CEF7-4F57-8F73-943BD4E6C6D3}" type="pres">
      <dgm:prSet presAssocID="{3E345299-5426-49B2-BD59-AF16D03E4136}" presName="parentText" presStyleLbl="node1" presStyleIdx="2" presStyleCnt="3">
        <dgm:presLayoutVars>
          <dgm:chMax val="0"/>
          <dgm:bulletEnabled val="1"/>
        </dgm:presLayoutVars>
      </dgm:prSet>
      <dgm:spPr/>
    </dgm:pt>
  </dgm:ptLst>
  <dgm:cxnLst>
    <dgm:cxn modelId="{787C1A1E-288E-40F6-89FD-DDB2D8C31B87}" srcId="{4A969695-FDD3-4CFF-9579-07FE8192B017}" destId="{218DCF9D-C9E2-4BA2-A9ED-D9DE9BC7FFF6}" srcOrd="1" destOrd="0" parTransId="{ABB37A4F-9DB3-40BE-989B-1808AF6954A4}" sibTransId="{FC8A56F1-8C9D-4901-88FF-AE9CA52BBCC7}"/>
    <dgm:cxn modelId="{66099336-7A59-4F51-9DD6-4BA1F7E30E5B}" type="presOf" srcId="{218DCF9D-C9E2-4BA2-A9ED-D9DE9BC7FFF6}" destId="{FDF2CCC4-BC37-43B7-8A5B-A8BE8CA8FEC8}" srcOrd="0" destOrd="0" presId="urn:microsoft.com/office/officeart/2005/8/layout/vList2"/>
    <dgm:cxn modelId="{30211C40-2591-4ED9-9118-34F1080D700F}" srcId="{4A969695-FDD3-4CFF-9579-07FE8192B017}" destId="{3E345299-5426-49B2-BD59-AF16D03E4136}" srcOrd="2" destOrd="0" parTransId="{39F4571C-084A-4648-812B-3F297F58D41A}" sibTransId="{6BF3D832-3DA4-4FD1-B429-351E23B32D26}"/>
    <dgm:cxn modelId="{1781C353-D905-4979-8D26-9F1075C144A5}" type="presOf" srcId="{4A969695-FDD3-4CFF-9579-07FE8192B017}" destId="{47A52B40-43AE-48D1-806B-D08578F81642}" srcOrd="0" destOrd="0" presId="urn:microsoft.com/office/officeart/2005/8/layout/vList2"/>
    <dgm:cxn modelId="{2380129C-14B3-4E10-92E5-F8A34BCD8BFB}" srcId="{4A969695-FDD3-4CFF-9579-07FE8192B017}" destId="{5DB8C0E0-F4EE-49D5-9797-14C0760F3A59}" srcOrd="0" destOrd="0" parTransId="{D4093E2D-4B9F-41CA-AD7A-B93DA1ACBA99}" sibTransId="{269522E2-27E4-4198-950E-5BFA0CCE7A0E}"/>
    <dgm:cxn modelId="{F572C5D9-B289-4D2A-8701-F1EADA1E9E6F}" type="presOf" srcId="{5DB8C0E0-F4EE-49D5-9797-14C0760F3A59}" destId="{8624D143-EFAA-4A80-A0DE-B645E6ED52D8}" srcOrd="0" destOrd="0" presId="urn:microsoft.com/office/officeart/2005/8/layout/vList2"/>
    <dgm:cxn modelId="{1189B9F9-DF2F-41E9-AFE2-491E6FF2D074}" type="presOf" srcId="{3E345299-5426-49B2-BD59-AF16D03E4136}" destId="{D67AB7E1-CEF7-4F57-8F73-943BD4E6C6D3}" srcOrd="0" destOrd="0" presId="urn:microsoft.com/office/officeart/2005/8/layout/vList2"/>
    <dgm:cxn modelId="{495345F6-EEFD-4EB5-B53C-7EAC4E0037E6}" type="presParOf" srcId="{47A52B40-43AE-48D1-806B-D08578F81642}" destId="{8624D143-EFAA-4A80-A0DE-B645E6ED52D8}" srcOrd="0" destOrd="0" presId="urn:microsoft.com/office/officeart/2005/8/layout/vList2"/>
    <dgm:cxn modelId="{57EBBD17-F689-461B-B046-58F97D8DB43B}" type="presParOf" srcId="{47A52B40-43AE-48D1-806B-D08578F81642}" destId="{90E28A7D-2DF5-4007-91D2-E19896924EAB}" srcOrd="1" destOrd="0" presId="urn:microsoft.com/office/officeart/2005/8/layout/vList2"/>
    <dgm:cxn modelId="{6E2F22BE-F08D-40B9-B24D-6E80EEAEB755}" type="presParOf" srcId="{47A52B40-43AE-48D1-806B-D08578F81642}" destId="{FDF2CCC4-BC37-43B7-8A5B-A8BE8CA8FEC8}" srcOrd="2" destOrd="0" presId="urn:microsoft.com/office/officeart/2005/8/layout/vList2"/>
    <dgm:cxn modelId="{F75C6B89-5174-4C1A-A23A-34D6BAC54130}" type="presParOf" srcId="{47A52B40-43AE-48D1-806B-D08578F81642}" destId="{7C47822B-C787-4A5D-96F3-9644CE134A6A}" srcOrd="3" destOrd="0" presId="urn:microsoft.com/office/officeart/2005/8/layout/vList2"/>
    <dgm:cxn modelId="{5B120AE3-0B89-49B9-B986-8D8546CFE2A0}" type="presParOf" srcId="{47A52B40-43AE-48D1-806B-D08578F81642}" destId="{D67AB7E1-CEF7-4F57-8F73-943BD4E6C6D3}"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A969695-FDD3-4CFF-9579-07FE8192B01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2F288DE-64E7-4A32-8725-CCD888596067}">
      <dgm:prSet phldr="0"/>
      <dgm:spPr/>
      <dgm:t>
        <a:bodyPr/>
        <a:lstStyle/>
        <a:p>
          <a:pPr algn="l" rtl="0">
            <a:lnSpc>
              <a:spcPct val="100000"/>
            </a:lnSpc>
          </a:pPr>
          <a:r>
            <a:rPr lang="fr-CA" sz="2200" b="0">
              <a:latin typeface="Calibri"/>
              <a:ea typeface="Calibri"/>
              <a:cs typeface="Calibri"/>
            </a:rPr>
            <a:t>Implantation </a:t>
          </a:r>
          <a:r>
            <a:rPr lang="fr-CA" sz="2200" b="1">
              <a:latin typeface="Calibri"/>
              <a:ea typeface="Calibri"/>
              <a:cs typeface="Calibri"/>
            </a:rPr>
            <a:t>Centre de jour </a:t>
          </a:r>
          <a:r>
            <a:rPr lang="fr-CA" sz="2200" b="0">
              <a:latin typeface="Calibri"/>
              <a:ea typeface="Calibri"/>
              <a:cs typeface="Calibri"/>
            </a:rPr>
            <a:t>RIVE pour adultes</a:t>
          </a:r>
          <a:endParaRPr lang="en-US" sz="2200" b="0">
            <a:latin typeface="Calibri"/>
            <a:ea typeface="Calibri"/>
            <a:cs typeface="Calibri"/>
          </a:endParaRPr>
        </a:p>
      </dgm:t>
    </dgm:pt>
    <dgm:pt modelId="{2B63C6BC-2A98-4F77-8829-D08A382F0F62}" type="parTrans" cxnId="{94414C58-8E4F-4149-BBC0-482A67689BBD}">
      <dgm:prSet/>
      <dgm:spPr/>
      <dgm:t>
        <a:bodyPr/>
        <a:lstStyle/>
        <a:p>
          <a:endParaRPr lang="fr-CA"/>
        </a:p>
      </dgm:t>
    </dgm:pt>
    <dgm:pt modelId="{F46A2CA6-0D82-4B9E-A2AE-4F0D0A6E6060}" type="sibTrans" cxnId="{94414C58-8E4F-4149-BBC0-482A67689BBD}">
      <dgm:prSet/>
      <dgm:spPr/>
      <dgm:t>
        <a:bodyPr/>
        <a:lstStyle/>
        <a:p>
          <a:endParaRPr lang="fr-CA"/>
        </a:p>
      </dgm:t>
    </dgm:pt>
    <dgm:pt modelId="{5B3454ED-BBE2-43ED-BBCC-D010EFB56F2E}">
      <dgm:prSet phldr="0"/>
      <dgm:spPr/>
      <dgm:t>
        <a:bodyPr/>
        <a:lstStyle/>
        <a:p>
          <a:pPr algn="l" rtl="0">
            <a:lnSpc>
              <a:spcPct val="100000"/>
            </a:lnSpc>
          </a:pPr>
          <a:r>
            <a:rPr lang="fr-CA" sz="2200">
              <a:latin typeface="Calibri"/>
              <a:ea typeface="Calibri"/>
              <a:cs typeface="Calibri"/>
            </a:rPr>
            <a:t>Programme</a:t>
          </a:r>
          <a:r>
            <a:rPr lang="fr-CA" sz="2200" b="0">
              <a:latin typeface="Calibri"/>
              <a:ea typeface="Calibri"/>
              <a:cs typeface="Calibri"/>
            </a:rPr>
            <a:t> </a:t>
          </a:r>
          <a:r>
            <a:rPr lang="fr-CA" sz="2200" b="1">
              <a:latin typeface="Calibri"/>
              <a:ea typeface="Calibri"/>
              <a:cs typeface="Calibri"/>
            </a:rPr>
            <a:t>cyberdépendance jeunes et </a:t>
          </a:r>
          <a:r>
            <a:rPr lang="fr-CA" sz="2200" b="0">
              <a:latin typeface="Calibri"/>
              <a:ea typeface="Calibri"/>
              <a:cs typeface="Calibri"/>
            </a:rPr>
            <a:t>adultes</a:t>
          </a:r>
        </a:p>
      </dgm:t>
    </dgm:pt>
    <dgm:pt modelId="{9DEA8C7E-A8BF-45D8-8107-9B7438E48558}" type="parTrans" cxnId="{3AAE91D7-CA7D-4F38-8C3A-14ADC65CD14C}">
      <dgm:prSet/>
      <dgm:spPr/>
      <dgm:t>
        <a:bodyPr/>
        <a:lstStyle/>
        <a:p>
          <a:endParaRPr lang="fr-CA"/>
        </a:p>
      </dgm:t>
    </dgm:pt>
    <dgm:pt modelId="{174BAEAA-15B8-4B25-8322-D078F1B7FB6A}" type="sibTrans" cxnId="{3AAE91D7-CA7D-4F38-8C3A-14ADC65CD14C}">
      <dgm:prSet/>
      <dgm:spPr/>
      <dgm:t>
        <a:bodyPr/>
        <a:lstStyle/>
        <a:p>
          <a:endParaRPr lang="fr-CA"/>
        </a:p>
      </dgm:t>
    </dgm:pt>
    <dgm:pt modelId="{F798ACAA-07D7-4B2D-A30F-6A3158A50FE8}">
      <dgm:prSet phldr="0"/>
      <dgm:spPr/>
      <dgm:t>
        <a:bodyPr/>
        <a:lstStyle/>
        <a:p>
          <a:pPr algn="l">
            <a:lnSpc>
              <a:spcPct val="100000"/>
            </a:lnSpc>
          </a:pPr>
          <a:r>
            <a:rPr lang="fr-CA" sz="2200" b="1">
              <a:latin typeface="Calibri"/>
              <a:ea typeface="Calibri"/>
              <a:cs typeface="Calibri"/>
            </a:rPr>
            <a:t>Service externe intensif en réadaptation 12-25 ans </a:t>
          </a:r>
          <a:endParaRPr lang="fr-CA" sz="2200">
            <a:latin typeface="Calibri"/>
            <a:ea typeface="+mn-ea"/>
            <a:cs typeface="+mn-cs"/>
          </a:endParaRPr>
        </a:p>
      </dgm:t>
    </dgm:pt>
    <dgm:pt modelId="{00245F04-EDCA-467E-99BB-F866A4F5FD0F}" type="parTrans" cxnId="{85AEEFE8-1D9F-475B-B7FF-89799AE52E87}">
      <dgm:prSet/>
      <dgm:spPr/>
      <dgm:t>
        <a:bodyPr/>
        <a:lstStyle/>
        <a:p>
          <a:endParaRPr lang="fr-CA"/>
        </a:p>
      </dgm:t>
    </dgm:pt>
    <dgm:pt modelId="{84F4E049-7368-4DD4-994B-256169CDFC5A}" type="sibTrans" cxnId="{85AEEFE8-1D9F-475B-B7FF-89799AE52E87}">
      <dgm:prSet/>
      <dgm:spPr/>
      <dgm:t>
        <a:bodyPr/>
        <a:lstStyle/>
        <a:p>
          <a:endParaRPr lang="fr-CA"/>
        </a:p>
      </dgm:t>
    </dgm:pt>
    <dgm:pt modelId="{D12005BE-DEF6-4436-9980-E2E237053E42}">
      <dgm:prSet phldr="0"/>
      <dgm:spPr/>
      <dgm:t>
        <a:bodyPr/>
        <a:lstStyle/>
        <a:p>
          <a:pPr algn="l" rtl="0">
            <a:lnSpc>
              <a:spcPct val="100000"/>
            </a:lnSpc>
          </a:pPr>
          <a:r>
            <a:rPr lang="fr-CA" sz="2200" b="0">
              <a:latin typeface="Calibri"/>
              <a:ea typeface="Calibri"/>
              <a:cs typeface="Calibri"/>
            </a:rPr>
            <a:t>Consolidation </a:t>
          </a:r>
          <a:r>
            <a:rPr lang="fr-CA" sz="2200" b="1">
              <a:latin typeface="Calibri"/>
              <a:ea typeface="Calibri"/>
              <a:cs typeface="Calibri"/>
            </a:rPr>
            <a:t>Clinique Parachute </a:t>
          </a:r>
          <a:r>
            <a:rPr lang="fr-CA" sz="2200" b="0">
              <a:latin typeface="Calibri"/>
              <a:ea typeface="Calibri"/>
              <a:cs typeface="Calibri"/>
            </a:rPr>
            <a:t>(TAO-Traitement</a:t>
          </a:r>
          <a:r>
            <a:rPr lang="fr-CA" sz="2200">
              <a:latin typeface="Calibri"/>
              <a:ea typeface="Calibri"/>
              <a:cs typeface="Calibri"/>
            </a:rPr>
            <a:t> </a:t>
          </a:r>
          <a:r>
            <a:rPr lang="fr-CA" sz="2200" b="0">
              <a:latin typeface="Calibri"/>
              <a:ea typeface="Calibri"/>
              <a:cs typeface="Calibri"/>
            </a:rPr>
            <a:t>de </a:t>
          </a:r>
          <a:r>
            <a:rPr lang="fr-CA" sz="2200">
              <a:latin typeface="Calibri"/>
              <a:ea typeface="Calibri"/>
              <a:cs typeface="Calibri"/>
            </a:rPr>
            <a:t>substitution par agonistes opioïdes</a:t>
          </a:r>
          <a:r>
            <a:rPr lang="fr-CA" sz="2200" b="0">
              <a:latin typeface="Calibri"/>
              <a:ea typeface="Calibri"/>
              <a:cs typeface="Calibri"/>
            </a:rPr>
            <a:t>)</a:t>
          </a:r>
          <a:br>
            <a:rPr lang="en-US" sz="2200">
              <a:latin typeface="Calibri"/>
              <a:ea typeface="+mn-ea"/>
              <a:cs typeface="+mn-cs"/>
            </a:rPr>
          </a:br>
          <a:endParaRPr lang="en-US" sz="2200">
            <a:latin typeface="Calibri"/>
            <a:ea typeface="+mn-ea"/>
            <a:cs typeface="+mn-cs"/>
          </a:endParaRPr>
        </a:p>
      </dgm:t>
    </dgm:pt>
    <dgm:pt modelId="{47166564-FF12-4524-AED6-76A4D28D8023}" type="parTrans" cxnId="{54BBB2F4-4C38-4B5C-B86F-DFE532776804}">
      <dgm:prSet/>
      <dgm:spPr/>
      <dgm:t>
        <a:bodyPr/>
        <a:lstStyle/>
        <a:p>
          <a:endParaRPr lang="fr-CA"/>
        </a:p>
      </dgm:t>
    </dgm:pt>
    <dgm:pt modelId="{3207F961-B9D3-4083-BEF7-5DE5A0BA6140}" type="sibTrans" cxnId="{54BBB2F4-4C38-4B5C-B86F-DFE532776804}">
      <dgm:prSet/>
      <dgm:spPr/>
      <dgm:t>
        <a:bodyPr/>
        <a:lstStyle/>
        <a:p>
          <a:endParaRPr lang="fr-CA"/>
        </a:p>
      </dgm:t>
    </dgm:pt>
    <dgm:pt modelId="{66506C78-3A1B-4AAE-9839-331CC45EA740}">
      <dgm:prSet phldr="0"/>
      <dgm:spPr/>
      <dgm:t>
        <a:bodyPr/>
        <a:lstStyle/>
        <a:p>
          <a:pPr algn="l">
            <a:lnSpc>
              <a:spcPct val="90000"/>
            </a:lnSpc>
          </a:pPr>
          <a:r>
            <a:rPr lang="fr-CA" sz="2200" b="0">
              <a:latin typeface="Calibri"/>
              <a:ea typeface="Calibri"/>
              <a:cs typeface="Calibri"/>
            </a:rPr>
            <a:t>Évaluation </a:t>
          </a:r>
          <a:r>
            <a:rPr lang="fr-CA" sz="2200">
              <a:latin typeface="Calibri"/>
              <a:ea typeface="Calibri"/>
              <a:cs typeface="Calibri"/>
            </a:rPr>
            <a:t>des </a:t>
          </a:r>
          <a:r>
            <a:rPr lang="fr-CA" sz="2200" b="1">
              <a:latin typeface="Calibri"/>
              <a:ea typeface="Calibri"/>
              <a:cs typeface="Calibri"/>
            </a:rPr>
            <a:t>adolescents intoxiqués ou à risque de sevrage et hébergés en CRJDA</a:t>
          </a:r>
          <a:endParaRPr lang="en-US" sz="2200">
            <a:latin typeface="Calibri"/>
            <a:ea typeface="+mn-ea"/>
            <a:cs typeface="+mn-cs"/>
          </a:endParaRPr>
        </a:p>
      </dgm:t>
    </dgm:pt>
    <dgm:pt modelId="{3DAB8811-8A75-4FAC-A518-E5EEA815C313}" type="parTrans" cxnId="{0ADAAC7E-8A1F-45F7-A6FE-ADCB15291AC5}">
      <dgm:prSet/>
      <dgm:spPr/>
      <dgm:t>
        <a:bodyPr/>
        <a:lstStyle/>
        <a:p>
          <a:endParaRPr lang="fr-CA"/>
        </a:p>
      </dgm:t>
    </dgm:pt>
    <dgm:pt modelId="{4BF330FC-AC20-4991-958F-02E28DCDE80A}" type="sibTrans" cxnId="{0ADAAC7E-8A1F-45F7-A6FE-ADCB15291AC5}">
      <dgm:prSet/>
      <dgm:spPr/>
      <dgm:t>
        <a:bodyPr/>
        <a:lstStyle/>
        <a:p>
          <a:endParaRPr lang="fr-CA"/>
        </a:p>
      </dgm:t>
    </dgm:pt>
    <dgm:pt modelId="{47A52B40-43AE-48D1-806B-D08578F81642}" type="pres">
      <dgm:prSet presAssocID="{4A969695-FDD3-4CFF-9579-07FE8192B017}" presName="linear" presStyleCnt="0">
        <dgm:presLayoutVars>
          <dgm:animLvl val="lvl"/>
          <dgm:resizeHandles val="exact"/>
        </dgm:presLayoutVars>
      </dgm:prSet>
      <dgm:spPr/>
    </dgm:pt>
    <dgm:pt modelId="{FFD642EA-76C9-46D1-8A82-AF1D1B728B60}" type="pres">
      <dgm:prSet presAssocID="{5B3454ED-BBE2-43ED-BBCC-D010EFB56F2E}" presName="parentText" presStyleLbl="node1" presStyleIdx="0" presStyleCnt="5">
        <dgm:presLayoutVars>
          <dgm:chMax val="0"/>
          <dgm:bulletEnabled val="1"/>
        </dgm:presLayoutVars>
      </dgm:prSet>
      <dgm:spPr/>
    </dgm:pt>
    <dgm:pt modelId="{22788BEA-FCFD-480C-8642-868F1B060218}" type="pres">
      <dgm:prSet presAssocID="{174BAEAA-15B8-4B25-8322-D078F1B7FB6A}" presName="spacer" presStyleCnt="0"/>
      <dgm:spPr/>
    </dgm:pt>
    <dgm:pt modelId="{45403E29-B8D8-4B9F-BC5B-CC1084A0DDF6}" type="pres">
      <dgm:prSet presAssocID="{66506C78-3A1B-4AAE-9839-331CC45EA740}" presName="parentText" presStyleLbl="node1" presStyleIdx="1" presStyleCnt="5">
        <dgm:presLayoutVars>
          <dgm:chMax val="0"/>
          <dgm:bulletEnabled val="1"/>
        </dgm:presLayoutVars>
      </dgm:prSet>
      <dgm:spPr/>
    </dgm:pt>
    <dgm:pt modelId="{1BCDB3E5-3A4C-403E-A2A1-96FB35B1CBD7}" type="pres">
      <dgm:prSet presAssocID="{4BF330FC-AC20-4991-958F-02E28DCDE80A}" presName="spacer" presStyleCnt="0"/>
      <dgm:spPr/>
    </dgm:pt>
    <dgm:pt modelId="{787C7D94-9CA2-45FC-BA28-A446AF0230F6}" type="pres">
      <dgm:prSet presAssocID="{F798ACAA-07D7-4B2D-A30F-6A3158A50FE8}" presName="parentText" presStyleLbl="node1" presStyleIdx="2" presStyleCnt="5">
        <dgm:presLayoutVars>
          <dgm:chMax val="0"/>
          <dgm:bulletEnabled val="1"/>
        </dgm:presLayoutVars>
      </dgm:prSet>
      <dgm:spPr/>
    </dgm:pt>
    <dgm:pt modelId="{98C5ED23-7AFB-4F3D-9E6F-A474008C069D}" type="pres">
      <dgm:prSet presAssocID="{84F4E049-7368-4DD4-994B-256169CDFC5A}" presName="spacer" presStyleCnt="0"/>
      <dgm:spPr/>
    </dgm:pt>
    <dgm:pt modelId="{85B66A68-281D-4C94-8E10-4A969254A452}" type="pres">
      <dgm:prSet presAssocID="{52F288DE-64E7-4A32-8725-CCD888596067}" presName="parentText" presStyleLbl="node1" presStyleIdx="3" presStyleCnt="5">
        <dgm:presLayoutVars>
          <dgm:chMax val="0"/>
          <dgm:bulletEnabled val="1"/>
        </dgm:presLayoutVars>
      </dgm:prSet>
      <dgm:spPr/>
    </dgm:pt>
    <dgm:pt modelId="{4B1FC375-ABFA-42F6-A219-0E9514889D4A}" type="pres">
      <dgm:prSet presAssocID="{F46A2CA6-0D82-4B9E-A2AE-4F0D0A6E6060}" presName="spacer" presStyleCnt="0"/>
      <dgm:spPr/>
    </dgm:pt>
    <dgm:pt modelId="{18A09F53-7B97-4FC6-A1E7-47E4905FECF2}" type="pres">
      <dgm:prSet presAssocID="{D12005BE-DEF6-4436-9980-E2E237053E42}" presName="parentText" presStyleLbl="node1" presStyleIdx="4" presStyleCnt="5">
        <dgm:presLayoutVars>
          <dgm:chMax val="0"/>
          <dgm:bulletEnabled val="1"/>
        </dgm:presLayoutVars>
      </dgm:prSet>
      <dgm:spPr/>
    </dgm:pt>
  </dgm:ptLst>
  <dgm:cxnLst>
    <dgm:cxn modelId="{4F2D4372-E6C9-469C-AED6-9AAF783AE36C}" type="presOf" srcId="{F798ACAA-07D7-4B2D-A30F-6A3158A50FE8}" destId="{787C7D94-9CA2-45FC-BA28-A446AF0230F6}" srcOrd="0" destOrd="0" presId="urn:microsoft.com/office/officeart/2005/8/layout/vList2"/>
    <dgm:cxn modelId="{1781C353-D905-4979-8D26-9F1075C144A5}" type="presOf" srcId="{4A969695-FDD3-4CFF-9579-07FE8192B017}" destId="{47A52B40-43AE-48D1-806B-D08578F81642}" srcOrd="0" destOrd="0" presId="urn:microsoft.com/office/officeart/2005/8/layout/vList2"/>
    <dgm:cxn modelId="{94414C58-8E4F-4149-BBC0-482A67689BBD}" srcId="{4A969695-FDD3-4CFF-9579-07FE8192B017}" destId="{52F288DE-64E7-4A32-8725-CCD888596067}" srcOrd="3" destOrd="0" parTransId="{2B63C6BC-2A98-4F77-8829-D08A382F0F62}" sibTransId="{F46A2CA6-0D82-4B9E-A2AE-4F0D0A6E6060}"/>
    <dgm:cxn modelId="{0ADAAC7E-8A1F-45F7-A6FE-ADCB15291AC5}" srcId="{4A969695-FDD3-4CFF-9579-07FE8192B017}" destId="{66506C78-3A1B-4AAE-9839-331CC45EA740}" srcOrd="1" destOrd="0" parTransId="{3DAB8811-8A75-4FAC-A518-E5EEA815C313}" sibTransId="{4BF330FC-AC20-4991-958F-02E28DCDE80A}"/>
    <dgm:cxn modelId="{DCE82682-BFEF-4A68-A6AF-5A26CB39DDFA}" type="presOf" srcId="{66506C78-3A1B-4AAE-9839-331CC45EA740}" destId="{45403E29-B8D8-4B9F-BC5B-CC1084A0DDF6}" srcOrd="0" destOrd="0" presId="urn:microsoft.com/office/officeart/2005/8/layout/vList2"/>
    <dgm:cxn modelId="{C5FE6E8A-690C-460F-8B90-8F90BB0DDCC8}" type="presOf" srcId="{D12005BE-DEF6-4436-9980-E2E237053E42}" destId="{18A09F53-7B97-4FC6-A1E7-47E4905FECF2}" srcOrd="0" destOrd="0" presId="urn:microsoft.com/office/officeart/2005/8/layout/vList2"/>
    <dgm:cxn modelId="{3AAE91D7-CA7D-4F38-8C3A-14ADC65CD14C}" srcId="{4A969695-FDD3-4CFF-9579-07FE8192B017}" destId="{5B3454ED-BBE2-43ED-BBCC-D010EFB56F2E}" srcOrd="0" destOrd="0" parTransId="{9DEA8C7E-A8BF-45D8-8107-9B7438E48558}" sibTransId="{174BAEAA-15B8-4B25-8322-D078F1B7FB6A}"/>
    <dgm:cxn modelId="{85AEEFE8-1D9F-475B-B7FF-89799AE52E87}" srcId="{4A969695-FDD3-4CFF-9579-07FE8192B017}" destId="{F798ACAA-07D7-4B2D-A30F-6A3158A50FE8}" srcOrd="2" destOrd="0" parTransId="{00245F04-EDCA-467E-99BB-F866A4F5FD0F}" sibTransId="{84F4E049-7368-4DD4-994B-256169CDFC5A}"/>
    <dgm:cxn modelId="{F49A18EA-A66E-4B78-BF7E-41088E4C08FD}" type="presOf" srcId="{52F288DE-64E7-4A32-8725-CCD888596067}" destId="{85B66A68-281D-4C94-8E10-4A969254A452}" srcOrd="0" destOrd="0" presId="urn:microsoft.com/office/officeart/2005/8/layout/vList2"/>
    <dgm:cxn modelId="{54BBB2F4-4C38-4B5C-B86F-DFE532776804}" srcId="{4A969695-FDD3-4CFF-9579-07FE8192B017}" destId="{D12005BE-DEF6-4436-9980-E2E237053E42}" srcOrd="4" destOrd="0" parTransId="{47166564-FF12-4524-AED6-76A4D28D8023}" sibTransId="{3207F961-B9D3-4083-BEF7-5DE5A0BA6140}"/>
    <dgm:cxn modelId="{36DEF9FB-BF36-4E60-B2F3-E0616668BE45}" type="presOf" srcId="{5B3454ED-BBE2-43ED-BBCC-D010EFB56F2E}" destId="{FFD642EA-76C9-46D1-8A82-AF1D1B728B60}" srcOrd="0" destOrd="0" presId="urn:microsoft.com/office/officeart/2005/8/layout/vList2"/>
    <dgm:cxn modelId="{06ADB09D-4790-43C9-B40B-3F255156051D}" type="presParOf" srcId="{47A52B40-43AE-48D1-806B-D08578F81642}" destId="{FFD642EA-76C9-46D1-8A82-AF1D1B728B60}" srcOrd="0" destOrd="0" presId="urn:microsoft.com/office/officeart/2005/8/layout/vList2"/>
    <dgm:cxn modelId="{6F5A058A-9AE7-447C-B98F-CD5E51172E03}" type="presParOf" srcId="{47A52B40-43AE-48D1-806B-D08578F81642}" destId="{22788BEA-FCFD-480C-8642-868F1B060218}" srcOrd="1" destOrd="0" presId="urn:microsoft.com/office/officeart/2005/8/layout/vList2"/>
    <dgm:cxn modelId="{51EAA405-E126-4847-B6AA-DFB507A99123}" type="presParOf" srcId="{47A52B40-43AE-48D1-806B-D08578F81642}" destId="{45403E29-B8D8-4B9F-BC5B-CC1084A0DDF6}" srcOrd="2" destOrd="0" presId="urn:microsoft.com/office/officeart/2005/8/layout/vList2"/>
    <dgm:cxn modelId="{6429A868-9919-46B3-8E81-285974584F86}" type="presParOf" srcId="{47A52B40-43AE-48D1-806B-D08578F81642}" destId="{1BCDB3E5-3A4C-403E-A2A1-96FB35B1CBD7}" srcOrd="3" destOrd="0" presId="urn:microsoft.com/office/officeart/2005/8/layout/vList2"/>
    <dgm:cxn modelId="{245C275B-D569-4E92-88F7-0623E17726A6}" type="presParOf" srcId="{47A52B40-43AE-48D1-806B-D08578F81642}" destId="{787C7D94-9CA2-45FC-BA28-A446AF0230F6}" srcOrd="4" destOrd="0" presId="urn:microsoft.com/office/officeart/2005/8/layout/vList2"/>
    <dgm:cxn modelId="{8E33ECA8-444F-40D1-A90F-755AC7153C0C}" type="presParOf" srcId="{47A52B40-43AE-48D1-806B-D08578F81642}" destId="{98C5ED23-7AFB-4F3D-9E6F-A474008C069D}" srcOrd="5" destOrd="0" presId="urn:microsoft.com/office/officeart/2005/8/layout/vList2"/>
    <dgm:cxn modelId="{577BC7C1-7FAE-49BC-9AFE-6167B4FEF6FB}" type="presParOf" srcId="{47A52B40-43AE-48D1-806B-D08578F81642}" destId="{85B66A68-281D-4C94-8E10-4A969254A452}" srcOrd="6" destOrd="0" presId="urn:microsoft.com/office/officeart/2005/8/layout/vList2"/>
    <dgm:cxn modelId="{A7A72E3A-3B77-4DB5-94DD-2AAB96E5CA16}" type="presParOf" srcId="{47A52B40-43AE-48D1-806B-D08578F81642}" destId="{4B1FC375-ABFA-42F6-A219-0E9514889D4A}" srcOrd="7" destOrd="0" presId="urn:microsoft.com/office/officeart/2005/8/layout/vList2"/>
    <dgm:cxn modelId="{0AA8E86F-9055-471F-85F7-5E656BBDEADC}" type="presParOf" srcId="{47A52B40-43AE-48D1-806B-D08578F81642}" destId="{18A09F53-7B97-4FC6-A1E7-47E4905FECF2}"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AC9034-66FE-4683-9271-B06E95BDE0D3}"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B26A2E8F-75DE-43D6-9E10-883706963C91}">
      <dgm:prSet phldrT="[Text]"/>
      <dgm:spPr/>
      <dgm:t>
        <a:bodyPr/>
        <a:lstStyle/>
        <a:p>
          <a:r>
            <a:rPr lang="fr-CA">
              <a:latin typeface="Calibri"/>
              <a:ea typeface="Calibri"/>
              <a:cs typeface="Calibri"/>
            </a:rPr>
            <a:t>Favoriser la </a:t>
          </a:r>
          <a:r>
            <a:rPr lang="fr-CA" b="1">
              <a:latin typeface="Calibri"/>
              <a:ea typeface="Calibri"/>
              <a:cs typeface="Calibri"/>
            </a:rPr>
            <a:t>participation</a:t>
          </a:r>
          <a:r>
            <a:rPr lang="fr-CA">
              <a:latin typeface="Calibri"/>
              <a:ea typeface="Calibri"/>
              <a:cs typeface="Calibri"/>
            </a:rPr>
            <a:t> active de l’ensemble des </a:t>
          </a:r>
          <a:r>
            <a:rPr lang="fr-CA" b="1">
              <a:latin typeface="Calibri"/>
              <a:ea typeface="Calibri"/>
              <a:cs typeface="Calibri"/>
            </a:rPr>
            <a:t>partenaires impliqués</a:t>
          </a:r>
          <a:r>
            <a:rPr lang="fr-CA">
              <a:latin typeface="Calibri"/>
              <a:ea typeface="Calibri"/>
              <a:cs typeface="Calibri"/>
            </a:rPr>
            <a:t>, incluant les </a:t>
          </a:r>
          <a:r>
            <a:rPr lang="fr-CA" b="1">
              <a:latin typeface="Calibri"/>
              <a:ea typeface="Calibri"/>
              <a:cs typeface="Calibri"/>
            </a:rPr>
            <a:t>personnes concernées</a:t>
          </a:r>
          <a:r>
            <a:rPr lang="fr-CA">
              <a:latin typeface="Calibri"/>
              <a:ea typeface="Calibri"/>
              <a:cs typeface="Calibri"/>
            </a:rPr>
            <a:t>, leurs </a:t>
          </a:r>
          <a:r>
            <a:rPr lang="fr-CA" b="1">
              <a:latin typeface="Calibri"/>
              <a:ea typeface="Calibri"/>
              <a:cs typeface="Calibri"/>
            </a:rPr>
            <a:t>proches</a:t>
          </a:r>
          <a:r>
            <a:rPr lang="fr-CA">
              <a:latin typeface="Calibri"/>
              <a:ea typeface="Calibri"/>
              <a:cs typeface="Calibri"/>
            </a:rPr>
            <a:t> et leurs </a:t>
          </a:r>
          <a:r>
            <a:rPr lang="fr-CA" b="1">
              <a:latin typeface="Calibri"/>
              <a:ea typeface="Calibri"/>
              <a:cs typeface="Calibri"/>
            </a:rPr>
            <a:t>communautés</a:t>
          </a:r>
          <a:endParaRPr lang="en-US" b="1"/>
        </a:p>
      </dgm:t>
    </dgm:pt>
    <dgm:pt modelId="{EF095146-8A59-4EBD-BC86-B708C8F57CE6}" type="parTrans" cxnId="{D906EC17-4B6A-466B-9097-3EDB222561DB}">
      <dgm:prSet/>
      <dgm:spPr/>
      <dgm:t>
        <a:bodyPr/>
        <a:lstStyle/>
        <a:p>
          <a:endParaRPr lang="en-US"/>
        </a:p>
      </dgm:t>
    </dgm:pt>
    <dgm:pt modelId="{DEC1ECDE-22DC-4072-AD95-D033389A7CF3}" type="sibTrans" cxnId="{D906EC17-4B6A-466B-9097-3EDB222561DB}">
      <dgm:prSet/>
      <dgm:spPr/>
      <dgm:t>
        <a:bodyPr/>
        <a:lstStyle/>
        <a:p>
          <a:endParaRPr lang="en-US"/>
        </a:p>
      </dgm:t>
    </dgm:pt>
    <dgm:pt modelId="{42050A12-75CE-48A2-8554-E3FD8D0F4F82}">
      <dgm:prSet phldr="0"/>
      <dgm:spPr/>
      <dgm:t>
        <a:bodyPr/>
        <a:lstStyle/>
        <a:p>
          <a:r>
            <a:rPr lang="fr-CA">
              <a:latin typeface="Calibri"/>
              <a:ea typeface="Calibri"/>
              <a:cs typeface="Calibri"/>
            </a:rPr>
            <a:t>Être le résultat d’une </a:t>
          </a:r>
          <a:r>
            <a:rPr lang="fr-CA" b="1">
              <a:latin typeface="Calibri"/>
              <a:ea typeface="Calibri"/>
              <a:cs typeface="Calibri"/>
            </a:rPr>
            <a:t>concertation</a:t>
          </a:r>
          <a:r>
            <a:rPr lang="fr-CA">
              <a:latin typeface="Calibri"/>
              <a:ea typeface="Calibri"/>
              <a:cs typeface="Calibri"/>
            </a:rPr>
            <a:t> autour des </a:t>
          </a:r>
          <a:r>
            <a:rPr lang="fr-CA" b="1">
              <a:latin typeface="Calibri"/>
              <a:ea typeface="Calibri"/>
              <a:cs typeface="Calibri"/>
            </a:rPr>
            <a:t>priorités</a:t>
          </a:r>
          <a:r>
            <a:rPr lang="fr-CA">
              <a:latin typeface="Calibri"/>
              <a:ea typeface="Calibri"/>
              <a:cs typeface="Calibri"/>
            </a:rPr>
            <a:t> à accorder et de cibles à atteindre</a:t>
          </a:r>
          <a:endParaRPr lang="en-US">
            <a:latin typeface="Calibri"/>
            <a:ea typeface="Calibri"/>
            <a:cs typeface="Calibri"/>
          </a:endParaRPr>
        </a:p>
      </dgm:t>
    </dgm:pt>
    <dgm:pt modelId="{EFF0B98E-C9E3-4B51-9465-91C59E30D81E}" type="parTrans" cxnId="{A6E3D43B-5EB0-4142-B676-8C47D860F630}">
      <dgm:prSet/>
      <dgm:spPr/>
      <dgm:t>
        <a:bodyPr/>
        <a:lstStyle/>
        <a:p>
          <a:endParaRPr lang="fr-CA"/>
        </a:p>
      </dgm:t>
    </dgm:pt>
    <dgm:pt modelId="{65E06019-DE29-41D2-A726-160D4E9759C0}" type="sibTrans" cxnId="{A6E3D43B-5EB0-4142-B676-8C47D860F630}">
      <dgm:prSet/>
      <dgm:spPr/>
      <dgm:t>
        <a:bodyPr/>
        <a:lstStyle/>
        <a:p>
          <a:endParaRPr lang="fr-CA"/>
        </a:p>
      </dgm:t>
    </dgm:pt>
    <dgm:pt modelId="{03934DCC-3281-4B1A-B8E0-5A4D296D4605}">
      <dgm:prSet phldr="0"/>
      <dgm:spPr/>
      <dgm:t>
        <a:bodyPr/>
        <a:lstStyle/>
        <a:p>
          <a:r>
            <a:rPr lang="fr-CA">
              <a:latin typeface="Calibri"/>
              <a:ea typeface="Calibri"/>
              <a:cs typeface="Calibri"/>
            </a:rPr>
            <a:t>Être </a:t>
          </a:r>
          <a:r>
            <a:rPr lang="fr-CA" b="1">
              <a:latin typeface="Calibri"/>
              <a:ea typeface="Calibri"/>
              <a:cs typeface="Calibri"/>
            </a:rPr>
            <a:t>sensible</a:t>
          </a:r>
          <a:r>
            <a:rPr lang="fr-CA">
              <a:latin typeface="Calibri"/>
              <a:ea typeface="Calibri"/>
              <a:cs typeface="Calibri"/>
            </a:rPr>
            <a:t> aux </a:t>
          </a:r>
          <a:r>
            <a:rPr lang="fr-CA" b="1">
              <a:latin typeface="Calibri"/>
              <a:ea typeface="Calibri"/>
              <a:cs typeface="Calibri"/>
            </a:rPr>
            <a:t>spécificités régionales et sectorielles</a:t>
          </a:r>
          <a:endParaRPr lang="en-US" b="1">
            <a:latin typeface="Calibri"/>
            <a:ea typeface="Calibri"/>
            <a:cs typeface="Calibri"/>
          </a:endParaRPr>
        </a:p>
      </dgm:t>
    </dgm:pt>
    <dgm:pt modelId="{505F899C-E0E4-49F4-B40F-47EC3AA392C0}" type="parTrans" cxnId="{B0DA58C1-5E46-403D-B090-EAC9370FD4EF}">
      <dgm:prSet/>
      <dgm:spPr/>
      <dgm:t>
        <a:bodyPr/>
        <a:lstStyle/>
        <a:p>
          <a:endParaRPr lang="fr-CA"/>
        </a:p>
      </dgm:t>
    </dgm:pt>
    <dgm:pt modelId="{30B5209B-FECE-4C4A-A97B-08B42924EE85}" type="sibTrans" cxnId="{B0DA58C1-5E46-403D-B090-EAC9370FD4EF}">
      <dgm:prSet/>
      <dgm:spPr/>
      <dgm:t>
        <a:bodyPr/>
        <a:lstStyle/>
        <a:p>
          <a:endParaRPr lang="fr-CA"/>
        </a:p>
      </dgm:t>
    </dgm:pt>
    <dgm:pt modelId="{8B675C67-71AF-428B-B020-E2E64C7C1C1D}" type="pres">
      <dgm:prSet presAssocID="{67AC9034-66FE-4683-9271-B06E95BDE0D3}" presName="Name0" presStyleCnt="0">
        <dgm:presLayoutVars>
          <dgm:chMax val="7"/>
          <dgm:chPref val="7"/>
          <dgm:dir/>
        </dgm:presLayoutVars>
      </dgm:prSet>
      <dgm:spPr/>
    </dgm:pt>
    <dgm:pt modelId="{20AF255B-327D-4AC7-A4DB-12C402B360D5}" type="pres">
      <dgm:prSet presAssocID="{67AC9034-66FE-4683-9271-B06E95BDE0D3}" presName="Name1" presStyleCnt="0"/>
      <dgm:spPr/>
    </dgm:pt>
    <dgm:pt modelId="{8E2DA748-0520-4832-92A1-802AB567D5AD}" type="pres">
      <dgm:prSet presAssocID="{67AC9034-66FE-4683-9271-B06E95BDE0D3}" presName="cycle" presStyleCnt="0"/>
      <dgm:spPr/>
    </dgm:pt>
    <dgm:pt modelId="{C87DBBD2-0423-4173-9AE7-913D1E691B9E}" type="pres">
      <dgm:prSet presAssocID="{67AC9034-66FE-4683-9271-B06E95BDE0D3}" presName="srcNode" presStyleLbl="node1" presStyleIdx="0" presStyleCnt="3"/>
      <dgm:spPr/>
    </dgm:pt>
    <dgm:pt modelId="{3DC53B47-0003-4816-8D56-9A37A0770021}" type="pres">
      <dgm:prSet presAssocID="{67AC9034-66FE-4683-9271-B06E95BDE0D3}" presName="conn" presStyleLbl="parChTrans1D2" presStyleIdx="0" presStyleCnt="1"/>
      <dgm:spPr/>
    </dgm:pt>
    <dgm:pt modelId="{76F3CC89-BA62-4017-9680-604C938989BF}" type="pres">
      <dgm:prSet presAssocID="{67AC9034-66FE-4683-9271-B06E95BDE0D3}" presName="extraNode" presStyleLbl="node1" presStyleIdx="0" presStyleCnt="3"/>
      <dgm:spPr/>
    </dgm:pt>
    <dgm:pt modelId="{383C6815-AB65-4AF9-A9C3-36A08BD57816}" type="pres">
      <dgm:prSet presAssocID="{67AC9034-66FE-4683-9271-B06E95BDE0D3}" presName="dstNode" presStyleLbl="node1" presStyleIdx="0" presStyleCnt="3"/>
      <dgm:spPr/>
    </dgm:pt>
    <dgm:pt modelId="{A5F81D8D-53FF-4442-83CB-3CD0339BD68B}" type="pres">
      <dgm:prSet presAssocID="{42050A12-75CE-48A2-8554-E3FD8D0F4F82}" presName="text_1" presStyleLbl="node1" presStyleIdx="0" presStyleCnt="3">
        <dgm:presLayoutVars>
          <dgm:bulletEnabled val="1"/>
        </dgm:presLayoutVars>
      </dgm:prSet>
      <dgm:spPr/>
    </dgm:pt>
    <dgm:pt modelId="{057A70D6-308A-476A-9834-A9F914655486}" type="pres">
      <dgm:prSet presAssocID="{42050A12-75CE-48A2-8554-E3FD8D0F4F82}" presName="accent_1" presStyleCnt="0"/>
      <dgm:spPr/>
    </dgm:pt>
    <dgm:pt modelId="{6071F2BA-8C26-4923-BD4A-36D33F3557FB}" type="pres">
      <dgm:prSet presAssocID="{42050A12-75CE-48A2-8554-E3FD8D0F4F82}" presName="accentRepeatNode" presStyleLbl="solidFgAcc1" presStyleIdx="0" presStyleCnt="3"/>
      <dgm:spPr/>
    </dgm:pt>
    <dgm:pt modelId="{2D917A8D-7078-443C-AEC6-E6D14CEF63D4}" type="pres">
      <dgm:prSet presAssocID="{03934DCC-3281-4B1A-B8E0-5A4D296D4605}" presName="text_2" presStyleLbl="node1" presStyleIdx="1" presStyleCnt="3">
        <dgm:presLayoutVars>
          <dgm:bulletEnabled val="1"/>
        </dgm:presLayoutVars>
      </dgm:prSet>
      <dgm:spPr/>
    </dgm:pt>
    <dgm:pt modelId="{A2238756-DCD3-417D-BBD8-35D27F272BDB}" type="pres">
      <dgm:prSet presAssocID="{03934DCC-3281-4B1A-B8E0-5A4D296D4605}" presName="accent_2" presStyleCnt="0"/>
      <dgm:spPr/>
    </dgm:pt>
    <dgm:pt modelId="{33F0B7D9-3F66-45A2-9F09-24B5A6F55F6B}" type="pres">
      <dgm:prSet presAssocID="{03934DCC-3281-4B1A-B8E0-5A4D296D4605}" presName="accentRepeatNode" presStyleLbl="solidFgAcc1" presStyleIdx="1" presStyleCnt="3"/>
      <dgm:spPr/>
    </dgm:pt>
    <dgm:pt modelId="{0E2B3F66-100D-4FAF-983D-E1A0F13B6601}" type="pres">
      <dgm:prSet presAssocID="{B26A2E8F-75DE-43D6-9E10-883706963C91}" presName="text_3" presStyleLbl="node1" presStyleIdx="2" presStyleCnt="3">
        <dgm:presLayoutVars>
          <dgm:bulletEnabled val="1"/>
        </dgm:presLayoutVars>
      </dgm:prSet>
      <dgm:spPr/>
    </dgm:pt>
    <dgm:pt modelId="{AF37DC55-97F9-4D2E-B45C-B1588ED8E260}" type="pres">
      <dgm:prSet presAssocID="{B26A2E8F-75DE-43D6-9E10-883706963C91}" presName="accent_3" presStyleCnt="0"/>
      <dgm:spPr/>
    </dgm:pt>
    <dgm:pt modelId="{FA74129A-1D29-49F2-8B36-0072BAF43911}" type="pres">
      <dgm:prSet presAssocID="{B26A2E8F-75DE-43D6-9E10-883706963C91}" presName="accentRepeatNode" presStyleLbl="solidFgAcc1" presStyleIdx="2" presStyleCnt="3"/>
      <dgm:spPr/>
    </dgm:pt>
  </dgm:ptLst>
  <dgm:cxnLst>
    <dgm:cxn modelId="{D906EC17-4B6A-466B-9097-3EDB222561DB}" srcId="{67AC9034-66FE-4683-9271-B06E95BDE0D3}" destId="{B26A2E8F-75DE-43D6-9E10-883706963C91}" srcOrd="2" destOrd="0" parTransId="{EF095146-8A59-4EBD-BC86-B708C8F57CE6}" sibTransId="{DEC1ECDE-22DC-4072-AD95-D033389A7CF3}"/>
    <dgm:cxn modelId="{A6E3D43B-5EB0-4142-B676-8C47D860F630}" srcId="{67AC9034-66FE-4683-9271-B06E95BDE0D3}" destId="{42050A12-75CE-48A2-8554-E3FD8D0F4F82}" srcOrd="0" destOrd="0" parTransId="{EFF0B98E-C9E3-4B51-9465-91C59E30D81E}" sibTransId="{65E06019-DE29-41D2-A726-160D4E9759C0}"/>
    <dgm:cxn modelId="{7772B340-D13A-4FD7-B43D-9D18F8E3CE63}" type="presOf" srcId="{67AC9034-66FE-4683-9271-B06E95BDE0D3}" destId="{8B675C67-71AF-428B-B020-E2E64C7C1C1D}" srcOrd="0" destOrd="0" presId="urn:microsoft.com/office/officeart/2008/layout/VerticalCurvedList"/>
    <dgm:cxn modelId="{3B62D467-ECE6-4621-A356-D2545F0E7AFB}" type="presOf" srcId="{42050A12-75CE-48A2-8554-E3FD8D0F4F82}" destId="{A5F81D8D-53FF-4442-83CB-3CD0339BD68B}" srcOrd="0" destOrd="0" presId="urn:microsoft.com/office/officeart/2008/layout/VerticalCurvedList"/>
    <dgm:cxn modelId="{FD85E48D-A875-445D-AF10-4C1950D340BA}" type="presOf" srcId="{03934DCC-3281-4B1A-B8E0-5A4D296D4605}" destId="{2D917A8D-7078-443C-AEC6-E6D14CEF63D4}" srcOrd="0" destOrd="0" presId="urn:microsoft.com/office/officeart/2008/layout/VerticalCurvedList"/>
    <dgm:cxn modelId="{8337B698-0E71-4A9B-AF4D-04C78F7CCCE3}" type="presOf" srcId="{B26A2E8F-75DE-43D6-9E10-883706963C91}" destId="{0E2B3F66-100D-4FAF-983D-E1A0F13B6601}" srcOrd="0" destOrd="0" presId="urn:microsoft.com/office/officeart/2008/layout/VerticalCurvedList"/>
    <dgm:cxn modelId="{9802AE9D-1651-4D2C-BBC3-2C344FA6E90D}" type="presOf" srcId="{65E06019-DE29-41D2-A726-160D4E9759C0}" destId="{3DC53B47-0003-4816-8D56-9A37A0770021}" srcOrd="0" destOrd="0" presId="urn:microsoft.com/office/officeart/2008/layout/VerticalCurvedList"/>
    <dgm:cxn modelId="{B0DA58C1-5E46-403D-B090-EAC9370FD4EF}" srcId="{67AC9034-66FE-4683-9271-B06E95BDE0D3}" destId="{03934DCC-3281-4B1A-B8E0-5A4D296D4605}" srcOrd="1" destOrd="0" parTransId="{505F899C-E0E4-49F4-B40F-47EC3AA392C0}" sibTransId="{30B5209B-FECE-4C4A-A97B-08B42924EE85}"/>
    <dgm:cxn modelId="{A5FD8C90-A5DE-4ACC-8875-B8817C26FA3C}" type="presParOf" srcId="{8B675C67-71AF-428B-B020-E2E64C7C1C1D}" destId="{20AF255B-327D-4AC7-A4DB-12C402B360D5}" srcOrd="0" destOrd="0" presId="urn:microsoft.com/office/officeart/2008/layout/VerticalCurvedList"/>
    <dgm:cxn modelId="{6BBBAE56-6A01-4689-9A62-A823B6BB07A1}" type="presParOf" srcId="{20AF255B-327D-4AC7-A4DB-12C402B360D5}" destId="{8E2DA748-0520-4832-92A1-802AB567D5AD}" srcOrd="0" destOrd="0" presId="urn:microsoft.com/office/officeart/2008/layout/VerticalCurvedList"/>
    <dgm:cxn modelId="{E45818D7-F70A-400E-AFCB-2E162079BDB4}" type="presParOf" srcId="{8E2DA748-0520-4832-92A1-802AB567D5AD}" destId="{C87DBBD2-0423-4173-9AE7-913D1E691B9E}" srcOrd="0" destOrd="0" presId="urn:microsoft.com/office/officeart/2008/layout/VerticalCurvedList"/>
    <dgm:cxn modelId="{721F0A22-418A-400B-BBF9-5ED51FEDB70B}" type="presParOf" srcId="{8E2DA748-0520-4832-92A1-802AB567D5AD}" destId="{3DC53B47-0003-4816-8D56-9A37A0770021}" srcOrd="1" destOrd="0" presId="urn:microsoft.com/office/officeart/2008/layout/VerticalCurvedList"/>
    <dgm:cxn modelId="{D90CE0C9-7716-43D2-9071-CEFE902E55F9}" type="presParOf" srcId="{8E2DA748-0520-4832-92A1-802AB567D5AD}" destId="{76F3CC89-BA62-4017-9680-604C938989BF}" srcOrd="2" destOrd="0" presId="urn:microsoft.com/office/officeart/2008/layout/VerticalCurvedList"/>
    <dgm:cxn modelId="{399AEFA6-9110-4B58-A18A-002E486CFEAF}" type="presParOf" srcId="{8E2DA748-0520-4832-92A1-802AB567D5AD}" destId="{383C6815-AB65-4AF9-A9C3-36A08BD57816}" srcOrd="3" destOrd="0" presId="urn:microsoft.com/office/officeart/2008/layout/VerticalCurvedList"/>
    <dgm:cxn modelId="{99691F3E-2FD7-4933-B798-A82238276469}" type="presParOf" srcId="{20AF255B-327D-4AC7-A4DB-12C402B360D5}" destId="{A5F81D8D-53FF-4442-83CB-3CD0339BD68B}" srcOrd="1" destOrd="0" presId="urn:microsoft.com/office/officeart/2008/layout/VerticalCurvedList"/>
    <dgm:cxn modelId="{CC7684B0-35EF-42C8-B0F9-3100B1A6AC4D}" type="presParOf" srcId="{20AF255B-327D-4AC7-A4DB-12C402B360D5}" destId="{057A70D6-308A-476A-9834-A9F914655486}" srcOrd="2" destOrd="0" presId="urn:microsoft.com/office/officeart/2008/layout/VerticalCurvedList"/>
    <dgm:cxn modelId="{87937AD6-7C8C-4FD9-A761-C575A5307308}" type="presParOf" srcId="{057A70D6-308A-476A-9834-A9F914655486}" destId="{6071F2BA-8C26-4923-BD4A-36D33F3557FB}" srcOrd="0" destOrd="0" presId="urn:microsoft.com/office/officeart/2008/layout/VerticalCurvedList"/>
    <dgm:cxn modelId="{07E62A44-60DE-4AB4-91D0-FCD4A18468D7}" type="presParOf" srcId="{20AF255B-327D-4AC7-A4DB-12C402B360D5}" destId="{2D917A8D-7078-443C-AEC6-E6D14CEF63D4}" srcOrd="3" destOrd="0" presId="urn:microsoft.com/office/officeart/2008/layout/VerticalCurvedList"/>
    <dgm:cxn modelId="{4A79046C-4AEB-4990-8FEE-17A753365732}" type="presParOf" srcId="{20AF255B-327D-4AC7-A4DB-12C402B360D5}" destId="{A2238756-DCD3-417D-BBD8-35D27F272BDB}" srcOrd="4" destOrd="0" presId="urn:microsoft.com/office/officeart/2008/layout/VerticalCurvedList"/>
    <dgm:cxn modelId="{EC1ABCFF-7C0A-4DFA-BA0A-9D25C218BD00}" type="presParOf" srcId="{A2238756-DCD3-417D-BBD8-35D27F272BDB}" destId="{33F0B7D9-3F66-45A2-9F09-24B5A6F55F6B}" srcOrd="0" destOrd="0" presId="urn:microsoft.com/office/officeart/2008/layout/VerticalCurvedList"/>
    <dgm:cxn modelId="{AE1B0381-F764-41E5-B8F1-392A363E486D}" type="presParOf" srcId="{20AF255B-327D-4AC7-A4DB-12C402B360D5}" destId="{0E2B3F66-100D-4FAF-983D-E1A0F13B6601}" srcOrd="5" destOrd="0" presId="urn:microsoft.com/office/officeart/2008/layout/VerticalCurvedList"/>
    <dgm:cxn modelId="{BE87F047-3D56-4289-8ABF-3737C18DF3BD}" type="presParOf" srcId="{20AF255B-327D-4AC7-A4DB-12C402B360D5}" destId="{AF37DC55-97F9-4D2E-B45C-B1588ED8E260}" srcOrd="6" destOrd="0" presId="urn:microsoft.com/office/officeart/2008/layout/VerticalCurvedList"/>
    <dgm:cxn modelId="{08F1816A-F704-4755-8B33-CEBAEFC39A4E}" type="presParOf" srcId="{AF37DC55-97F9-4D2E-B45C-B1588ED8E260}" destId="{FA74129A-1D29-49F2-8B36-0072BAF43911}"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A969695-FDD3-4CFF-9579-07FE8192B01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E345299-5426-49B2-BD59-AF16D03E4136}">
      <dgm:prSet phldrT="[Texte]"/>
      <dgm:spPr/>
      <dgm:t>
        <a:bodyPr/>
        <a:lstStyle/>
        <a:p>
          <a:pPr algn="just" rtl="0">
            <a:lnSpc>
              <a:spcPct val="100000"/>
            </a:lnSpc>
          </a:pPr>
          <a:r>
            <a:rPr lang="fr-CA" sz="3200" b="1">
              <a:solidFill>
                <a:srgbClr val="FFFFFF"/>
              </a:solidFill>
              <a:latin typeface="Calibri"/>
              <a:ea typeface="Calibri"/>
              <a:cs typeface="Calibri"/>
            </a:rPr>
            <a:t>Projet d’hébergement en développement pour personnes</a:t>
          </a:r>
          <a:r>
            <a:rPr lang="fr-CA" sz="3200">
              <a:solidFill>
                <a:srgbClr val="FFFFFF"/>
              </a:solidFill>
              <a:latin typeface="Calibri"/>
              <a:ea typeface="Calibri"/>
              <a:cs typeface="Calibri"/>
            </a:rPr>
            <a:t> sous TAO dont la stabilité résidentielle est un frein au traitement (18  ans et +)</a:t>
          </a:r>
          <a:endParaRPr lang="en-US" sz="3200">
            <a:solidFill>
              <a:srgbClr val="FFFFFF"/>
            </a:solidFill>
            <a:latin typeface="Calibri"/>
            <a:ea typeface="+mn-ea"/>
            <a:cs typeface="+mn-cs"/>
          </a:endParaRPr>
        </a:p>
      </dgm:t>
    </dgm:pt>
    <dgm:pt modelId="{39F4571C-084A-4648-812B-3F297F58D41A}" type="parTrans" cxnId="{30211C40-2591-4ED9-9118-34F1080D700F}">
      <dgm:prSet/>
      <dgm:spPr/>
      <dgm:t>
        <a:bodyPr/>
        <a:lstStyle/>
        <a:p>
          <a:endParaRPr lang="fr-CA"/>
        </a:p>
      </dgm:t>
    </dgm:pt>
    <dgm:pt modelId="{6BF3D832-3DA4-4FD1-B429-351E23B32D26}" type="sibTrans" cxnId="{30211C40-2591-4ED9-9118-34F1080D700F}">
      <dgm:prSet/>
      <dgm:spPr/>
      <dgm:t>
        <a:bodyPr/>
        <a:lstStyle/>
        <a:p>
          <a:endParaRPr lang="fr-CA"/>
        </a:p>
      </dgm:t>
    </dgm:pt>
    <dgm:pt modelId="{966616E3-7400-4663-8F86-07233E21FCB1}">
      <dgm:prSet phldr="0"/>
      <dgm:spPr/>
      <dgm:t>
        <a:bodyPr/>
        <a:lstStyle/>
        <a:p>
          <a:pPr algn="just" rtl="0">
            <a:lnSpc>
              <a:spcPct val="100000"/>
            </a:lnSpc>
          </a:pPr>
          <a:r>
            <a:rPr lang="fr-CA" sz="3200">
              <a:solidFill>
                <a:srgbClr val="FFFFFF"/>
              </a:solidFill>
              <a:latin typeface="Calibri"/>
              <a:ea typeface="Calibri"/>
              <a:cs typeface="Calibri"/>
            </a:rPr>
            <a:t>Ouverture </a:t>
          </a:r>
          <a:r>
            <a:rPr lang="fr-CA" sz="3200" b="1">
              <a:solidFill>
                <a:srgbClr val="FFFFFF"/>
              </a:solidFill>
              <a:latin typeface="Calibri"/>
              <a:ea typeface="Calibri"/>
              <a:cs typeface="Calibri"/>
            </a:rPr>
            <a:t>Urgence Dépendance</a:t>
          </a:r>
          <a:r>
            <a:rPr lang="fr-CA" sz="3200" b="0">
              <a:solidFill>
                <a:srgbClr val="FFFFFF"/>
              </a:solidFill>
              <a:latin typeface="Calibri"/>
              <a:ea typeface="Calibri"/>
              <a:cs typeface="Calibri"/>
            </a:rPr>
            <a:t> </a:t>
          </a:r>
          <a:r>
            <a:rPr lang="fr-CA" sz="3200">
              <a:solidFill>
                <a:srgbClr val="FFFFFF"/>
              </a:solidFill>
              <a:latin typeface="Calibri"/>
              <a:ea typeface="Calibri"/>
              <a:cs typeface="Calibri"/>
            </a:rPr>
            <a:t>(5 lits multifonctionnels, 18 ans et +)</a:t>
          </a:r>
          <a:endParaRPr lang="en-US" sz="3200">
            <a:solidFill>
              <a:srgbClr val="FFFFFF"/>
            </a:solidFill>
            <a:latin typeface="Calibri"/>
            <a:ea typeface="Calibri"/>
            <a:cs typeface="Calibri"/>
          </a:endParaRPr>
        </a:p>
      </dgm:t>
    </dgm:pt>
    <dgm:pt modelId="{996396D2-FAD0-4211-A8DE-45A3EE8E50FA}" type="parTrans" cxnId="{97A993F1-1295-4F61-8664-EA9BF118421C}">
      <dgm:prSet/>
      <dgm:spPr/>
    </dgm:pt>
    <dgm:pt modelId="{6D36527D-09F8-4A03-86EF-FB176F82B1EA}" type="sibTrans" cxnId="{97A993F1-1295-4F61-8664-EA9BF118421C}">
      <dgm:prSet/>
      <dgm:spPr/>
    </dgm:pt>
    <dgm:pt modelId="{52F288DE-64E7-4A32-8725-CCD888596067}">
      <dgm:prSet phldr="0"/>
      <dgm:spPr/>
      <dgm:t>
        <a:bodyPr/>
        <a:lstStyle/>
        <a:p>
          <a:pPr algn="l" rtl="0">
            <a:lnSpc>
              <a:spcPct val="100000"/>
            </a:lnSpc>
          </a:pPr>
          <a:r>
            <a:rPr lang="fr-CA" sz="3200">
              <a:solidFill>
                <a:srgbClr val="FFFFFF"/>
              </a:solidFill>
              <a:latin typeface="Calibri"/>
              <a:ea typeface="Calibri"/>
              <a:cs typeface="Calibri"/>
            </a:rPr>
            <a:t>Ouverture</a:t>
          </a:r>
          <a:r>
            <a:rPr lang="fr-CA" sz="3200" b="0">
              <a:solidFill>
                <a:srgbClr val="FFFFFF"/>
              </a:solidFill>
              <a:latin typeface="Calibri"/>
              <a:ea typeface="Calibri"/>
              <a:cs typeface="Calibri"/>
            </a:rPr>
            <a:t> </a:t>
          </a:r>
          <a:r>
            <a:rPr lang="fr-CA" sz="3200" b="1">
              <a:solidFill>
                <a:srgbClr val="FFFFFF"/>
              </a:solidFill>
              <a:latin typeface="Calibri"/>
              <a:ea typeface="Calibri"/>
              <a:cs typeface="Calibri"/>
            </a:rPr>
            <a:t>Perce-Neige Outaouais </a:t>
          </a:r>
          <a:r>
            <a:rPr lang="fr-CA" sz="3200">
              <a:solidFill>
                <a:srgbClr val="FFFFFF"/>
              </a:solidFill>
              <a:latin typeface="Calibri"/>
              <a:ea typeface="Calibri"/>
              <a:cs typeface="Calibri"/>
            </a:rPr>
            <a:t>et corridor</a:t>
          </a:r>
          <a:r>
            <a:rPr lang="fr-CA" sz="3200" b="0">
              <a:solidFill>
                <a:srgbClr val="FFFFFF"/>
              </a:solidFill>
              <a:latin typeface="Calibri"/>
              <a:ea typeface="Calibri"/>
              <a:cs typeface="Calibri"/>
            </a:rPr>
            <a:t> </a:t>
          </a:r>
          <a:r>
            <a:rPr lang="fr-CA" sz="3200">
              <a:solidFill>
                <a:srgbClr val="FFFFFF"/>
              </a:solidFill>
              <a:latin typeface="Calibri"/>
              <a:ea typeface="Calibri"/>
              <a:cs typeface="Calibri"/>
            </a:rPr>
            <a:t>de services</a:t>
          </a:r>
          <a:r>
            <a:rPr lang="fr-CA" sz="3200" b="0">
              <a:solidFill>
                <a:srgbClr val="FFFFFF"/>
              </a:solidFill>
              <a:latin typeface="Calibri"/>
              <a:ea typeface="Calibri"/>
              <a:cs typeface="Calibri"/>
            </a:rPr>
            <a:t> avec le Centre de réadaptation en dépendance l'Outaouais (CRDO)</a:t>
          </a:r>
          <a:endParaRPr lang="en-US" sz="3200" b="0">
            <a:solidFill>
              <a:srgbClr val="FFFFFF"/>
            </a:solidFill>
            <a:latin typeface="Calibri"/>
            <a:ea typeface="Calibri"/>
            <a:cs typeface="Calibri"/>
          </a:endParaRPr>
        </a:p>
      </dgm:t>
    </dgm:pt>
    <dgm:pt modelId="{2B63C6BC-2A98-4F77-8829-D08A382F0F62}" type="parTrans" cxnId="{1C6689E9-D3DA-410B-B5F7-F7AA57E4638F}">
      <dgm:prSet/>
      <dgm:spPr/>
    </dgm:pt>
    <dgm:pt modelId="{F46A2CA6-0D82-4B9E-A2AE-4F0D0A6E6060}" type="sibTrans" cxnId="{1C6689E9-D3DA-410B-B5F7-F7AA57E4638F}">
      <dgm:prSet/>
      <dgm:spPr/>
    </dgm:pt>
    <dgm:pt modelId="{47A52B40-43AE-48D1-806B-D08578F81642}" type="pres">
      <dgm:prSet presAssocID="{4A969695-FDD3-4CFF-9579-07FE8192B017}" presName="linear" presStyleCnt="0">
        <dgm:presLayoutVars>
          <dgm:animLvl val="lvl"/>
          <dgm:resizeHandles val="exact"/>
        </dgm:presLayoutVars>
      </dgm:prSet>
      <dgm:spPr/>
    </dgm:pt>
    <dgm:pt modelId="{12307F9F-C222-46B4-AB32-99F0229C8268}" type="pres">
      <dgm:prSet presAssocID="{966616E3-7400-4663-8F86-07233E21FCB1}" presName="parentText" presStyleLbl="node1" presStyleIdx="0" presStyleCnt="3">
        <dgm:presLayoutVars>
          <dgm:chMax val="0"/>
          <dgm:bulletEnabled val="1"/>
        </dgm:presLayoutVars>
      </dgm:prSet>
      <dgm:spPr/>
    </dgm:pt>
    <dgm:pt modelId="{08C0E7C6-E109-4B57-9D40-401B9710DB17}" type="pres">
      <dgm:prSet presAssocID="{6D36527D-09F8-4A03-86EF-FB176F82B1EA}" presName="spacer" presStyleCnt="0"/>
      <dgm:spPr/>
    </dgm:pt>
    <dgm:pt modelId="{85B66A68-281D-4C94-8E10-4A969254A452}" type="pres">
      <dgm:prSet presAssocID="{52F288DE-64E7-4A32-8725-CCD888596067}" presName="parentText" presStyleLbl="node1" presStyleIdx="1" presStyleCnt="3">
        <dgm:presLayoutVars>
          <dgm:chMax val="0"/>
          <dgm:bulletEnabled val="1"/>
        </dgm:presLayoutVars>
      </dgm:prSet>
      <dgm:spPr/>
    </dgm:pt>
    <dgm:pt modelId="{4B1FC375-ABFA-42F6-A219-0E9514889D4A}" type="pres">
      <dgm:prSet presAssocID="{F46A2CA6-0D82-4B9E-A2AE-4F0D0A6E6060}" presName="spacer" presStyleCnt="0"/>
      <dgm:spPr/>
    </dgm:pt>
    <dgm:pt modelId="{D67AB7E1-CEF7-4F57-8F73-943BD4E6C6D3}" type="pres">
      <dgm:prSet presAssocID="{3E345299-5426-49B2-BD59-AF16D03E4136}" presName="parentText" presStyleLbl="node1" presStyleIdx="2" presStyleCnt="3">
        <dgm:presLayoutVars>
          <dgm:chMax val="0"/>
          <dgm:bulletEnabled val="1"/>
        </dgm:presLayoutVars>
      </dgm:prSet>
      <dgm:spPr/>
    </dgm:pt>
  </dgm:ptLst>
  <dgm:cxnLst>
    <dgm:cxn modelId="{30211C40-2591-4ED9-9118-34F1080D700F}" srcId="{4A969695-FDD3-4CFF-9579-07FE8192B017}" destId="{3E345299-5426-49B2-BD59-AF16D03E4136}" srcOrd="2" destOrd="0" parTransId="{39F4571C-084A-4648-812B-3F297F58D41A}" sibTransId="{6BF3D832-3DA4-4FD1-B429-351E23B32D26}"/>
    <dgm:cxn modelId="{38C9BB44-1804-4517-ABDD-3D4F7FCB71D5}" type="presOf" srcId="{966616E3-7400-4663-8F86-07233E21FCB1}" destId="{12307F9F-C222-46B4-AB32-99F0229C8268}" srcOrd="0" destOrd="0" presId="urn:microsoft.com/office/officeart/2005/8/layout/vList2"/>
    <dgm:cxn modelId="{1781C353-D905-4979-8D26-9F1075C144A5}" type="presOf" srcId="{4A969695-FDD3-4CFF-9579-07FE8192B017}" destId="{47A52B40-43AE-48D1-806B-D08578F81642}" srcOrd="0" destOrd="0" presId="urn:microsoft.com/office/officeart/2005/8/layout/vList2"/>
    <dgm:cxn modelId="{51B2CC94-A726-4E70-AB2D-34EE2081B204}" type="presOf" srcId="{52F288DE-64E7-4A32-8725-CCD888596067}" destId="{85B66A68-281D-4C94-8E10-4A969254A452}" srcOrd="0" destOrd="0" presId="urn:microsoft.com/office/officeart/2005/8/layout/vList2"/>
    <dgm:cxn modelId="{1C6689E9-D3DA-410B-B5F7-F7AA57E4638F}" srcId="{4A969695-FDD3-4CFF-9579-07FE8192B017}" destId="{52F288DE-64E7-4A32-8725-CCD888596067}" srcOrd="1" destOrd="0" parTransId="{2B63C6BC-2A98-4F77-8829-D08A382F0F62}" sibTransId="{F46A2CA6-0D82-4B9E-A2AE-4F0D0A6E6060}"/>
    <dgm:cxn modelId="{97A993F1-1295-4F61-8664-EA9BF118421C}" srcId="{4A969695-FDD3-4CFF-9579-07FE8192B017}" destId="{966616E3-7400-4663-8F86-07233E21FCB1}" srcOrd="0" destOrd="0" parTransId="{996396D2-FAD0-4211-A8DE-45A3EE8E50FA}" sibTransId="{6D36527D-09F8-4A03-86EF-FB176F82B1EA}"/>
    <dgm:cxn modelId="{1189B9F9-DF2F-41E9-AFE2-491E6FF2D074}" type="presOf" srcId="{3E345299-5426-49B2-BD59-AF16D03E4136}" destId="{D67AB7E1-CEF7-4F57-8F73-943BD4E6C6D3}" srcOrd="0" destOrd="0" presId="urn:microsoft.com/office/officeart/2005/8/layout/vList2"/>
    <dgm:cxn modelId="{566A3095-4E58-4242-B6CD-842D043429FF}" type="presParOf" srcId="{47A52B40-43AE-48D1-806B-D08578F81642}" destId="{12307F9F-C222-46B4-AB32-99F0229C8268}" srcOrd="0" destOrd="0" presId="urn:microsoft.com/office/officeart/2005/8/layout/vList2"/>
    <dgm:cxn modelId="{2D9F93A5-8976-4C8A-BBF8-FFFCAD4F9C53}" type="presParOf" srcId="{47A52B40-43AE-48D1-806B-D08578F81642}" destId="{08C0E7C6-E109-4B57-9D40-401B9710DB17}" srcOrd="1" destOrd="0" presId="urn:microsoft.com/office/officeart/2005/8/layout/vList2"/>
    <dgm:cxn modelId="{D9AF99A5-EAE7-4024-BA51-33292F70D031}" type="presParOf" srcId="{47A52B40-43AE-48D1-806B-D08578F81642}" destId="{85B66A68-281D-4C94-8E10-4A969254A452}" srcOrd="2" destOrd="0" presId="urn:microsoft.com/office/officeart/2005/8/layout/vList2"/>
    <dgm:cxn modelId="{1FBD38A2-3EC2-4F38-BB99-B4B71FC6A726}" type="presParOf" srcId="{47A52B40-43AE-48D1-806B-D08578F81642}" destId="{4B1FC375-ABFA-42F6-A219-0E9514889D4A}" srcOrd="3" destOrd="0" presId="urn:microsoft.com/office/officeart/2005/8/layout/vList2"/>
    <dgm:cxn modelId="{5B120AE3-0B89-49B9-B986-8D8546CFE2A0}" type="presParOf" srcId="{47A52B40-43AE-48D1-806B-D08578F81642}" destId="{D67AB7E1-CEF7-4F57-8F73-943BD4E6C6D3}"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7AC9034-66FE-4683-9271-B06E95BDE0D3}"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82AD3E67-4266-46EC-8262-FFB1C4BB4E9C}">
      <dgm:prSet phldr="0"/>
      <dgm:spPr/>
      <dgm:t>
        <a:bodyPr/>
        <a:lstStyle/>
        <a:p>
          <a:pPr algn="l" rtl="0"/>
          <a:r>
            <a:rPr lang="fr-CA" sz="1100" b="1">
              <a:latin typeface="Calibri"/>
              <a:ea typeface="Calibri"/>
              <a:cs typeface="Calibri"/>
            </a:rPr>
            <a:t>Aire ouverte 12-25 an</a:t>
          </a:r>
          <a:r>
            <a:rPr lang="fr-CA" sz="1100">
              <a:latin typeface="Calibri"/>
              <a:ea typeface="Calibri"/>
              <a:cs typeface="Calibri"/>
            </a:rPr>
            <a:t>s - accès </a:t>
          </a:r>
          <a:r>
            <a:rPr lang="fr-CA" sz="1100" b="0">
              <a:latin typeface="Calibri"/>
              <a:ea typeface="Calibri"/>
              <a:cs typeface="Calibri"/>
            </a:rPr>
            <a:t>sans rv (walk-in) un après-midi/semaine en dépendance</a:t>
          </a:r>
          <a:endParaRPr lang="en-US" sz="1100">
            <a:latin typeface="Calibri"/>
            <a:ea typeface="Calibri"/>
            <a:cs typeface="Calibri"/>
          </a:endParaRPr>
        </a:p>
      </dgm:t>
    </dgm:pt>
    <dgm:pt modelId="{E07FA890-90D0-47EE-B979-365BC0AAFD34}" type="parTrans" cxnId="{69D073A8-3695-41C2-8422-C14E4D9951A3}">
      <dgm:prSet/>
      <dgm:spPr/>
    </dgm:pt>
    <dgm:pt modelId="{63200447-BAB5-46D7-BCAE-23C2D8BDA84E}" type="sibTrans" cxnId="{69D073A8-3695-41C2-8422-C14E4D9951A3}">
      <dgm:prSet/>
      <dgm:spPr/>
    </dgm:pt>
    <dgm:pt modelId="{683AF4DB-30B5-40BB-A777-B197F025B889}">
      <dgm:prSet phldr="0"/>
      <dgm:spPr/>
      <dgm:t>
        <a:bodyPr/>
        <a:lstStyle/>
        <a:p>
          <a:pPr algn="l" rtl="0"/>
          <a:r>
            <a:rPr lang="fr-CA" sz="1100" b="1">
              <a:latin typeface="Calibri"/>
              <a:ea typeface="Calibri"/>
              <a:cs typeface="Calibri"/>
            </a:rPr>
            <a:t>Activités d’outreach -</a:t>
          </a:r>
          <a:r>
            <a:rPr lang="fr-CA" sz="1100" b="0">
              <a:latin typeface="Calibri"/>
              <a:ea typeface="Calibri"/>
              <a:cs typeface="Calibri"/>
            </a:rPr>
            <a:t> ex. kiosques dans écoles secondaires et centres aux adultes</a:t>
          </a:r>
          <a:endParaRPr lang="en-US" sz="1100" b="0">
            <a:latin typeface="Calibri"/>
            <a:ea typeface="Calibri"/>
            <a:cs typeface="Calibri"/>
          </a:endParaRPr>
        </a:p>
      </dgm:t>
    </dgm:pt>
    <dgm:pt modelId="{8E493D8F-023F-4090-9EE3-D7A2937878A3}" type="parTrans" cxnId="{2B7606C1-FE99-4AF9-85C5-947E8655A2F9}">
      <dgm:prSet/>
      <dgm:spPr/>
    </dgm:pt>
    <dgm:pt modelId="{A3E2FAF0-9F65-4EDB-BCD9-BDCB65DF7E69}" type="sibTrans" cxnId="{2B7606C1-FE99-4AF9-85C5-947E8655A2F9}">
      <dgm:prSet/>
      <dgm:spPr/>
    </dgm:pt>
    <dgm:pt modelId="{42050A12-75CE-48A2-8554-E3FD8D0F4F82}">
      <dgm:prSet phldr="0"/>
      <dgm:spPr/>
      <dgm:t>
        <a:bodyPr/>
        <a:lstStyle/>
        <a:p>
          <a:pPr algn="l"/>
          <a:r>
            <a:rPr lang="fr-CA" sz="1100" b="0">
              <a:latin typeface="Calibri"/>
              <a:ea typeface="Calibri"/>
              <a:cs typeface="Calibri"/>
            </a:rPr>
            <a:t>Activités de </a:t>
          </a:r>
          <a:r>
            <a:rPr lang="fr-CA" sz="1100" b="1">
              <a:latin typeface="Calibri"/>
              <a:ea typeface="Calibri"/>
              <a:cs typeface="Calibri"/>
            </a:rPr>
            <a:t>promotion </a:t>
          </a:r>
          <a:r>
            <a:rPr lang="fr-CA" sz="1100" b="0">
              <a:latin typeface="Calibri"/>
              <a:ea typeface="Calibri"/>
              <a:cs typeface="Calibri"/>
            </a:rPr>
            <a:t>des saines habitudes de vie et de </a:t>
          </a:r>
          <a:r>
            <a:rPr lang="fr-CA" sz="1100" b="1">
              <a:latin typeface="Calibri"/>
              <a:ea typeface="Calibri"/>
              <a:cs typeface="Calibri"/>
            </a:rPr>
            <a:t>prévention</a:t>
          </a:r>
          <a:r>
            <a:rPr lang="fr-CA" sz="1100" b="0">
              <a:latin typeface="Calibri"/>
              <a:ea typeface="Calibri"/>
              <a:cs typeface="Calibri"/>
            </a:rPr>
            <a:t> des dépendances en milieu scolaire</a:t>
          </a:r>
          <a:endParaRPr lang="en-US" sz="1100" b="0">
            <a:latin typeface="Calibri"/>
            <a:ea typeface="Calibri"/>
            <a:cs typeface="Calibri"/>
          </a:endParaRPr>
        </a:p>
      </dgm:t>
    </dgm:pt>
    <dgm:pt modelId="{EFF0B98E-C9E3-4B51-9465-91C59E30D81E}" type="parTrans" cxnId="{A6E3D43B-5EB0-4142-B676-8C47D860F630}">
      <dgm:prSet/>
      <dgm:spPr/>
    </dgm:pt>
    <dgm:pt modelId="{65E06019-DE29-41D2-A726-160D4E9759C0}" type="sibTrans" cxnId="{A6E3D43B-5EB0-4142-B676-8C47D860F630}">
      <dgm:prSet/>
      <dgm:spPr/>
    </dgm:pt>
    <dgm:pt modelId="{03934DCC-3281-4B1A-B8E0-5A4D296D4605}">
      <dgm:prSet phldr="0"/>
      <dgm:spPr/>
      <dgm:t>
        <a:bodyPr/>
        <a:lstStyle/>
        <a:p>
          <a:pPr algn="l"/>
          <a:r>
            <a:rPr lang="fr-CA" sz="1100" b="0">
              <a:latin typeface="Calibri"/>
              <a:ea typeface="Calibri"/>
              <a:cs typeface="Calibri"/>
            </a:rPr>
            <a:t>Plateau de travail à la journée - </a:t>
          </a:r>
          <a:r>
            <a:rPr lang="fr-CA" sz="1100" b="1">
              <a:latin typeface="Calibri"/>
              <a:ea typeface="Calibri"/>
              <a:cs typeface="Calibri"/>
            </a:rPr>
            <a:t>TAPAJ</a:t>
          </a:r>
          <a:endParaRPr lang="fr-CA" b="1"/>
        </a:p>
      </dgm:t>
    </dgm:pt>
    <dgm:pt modelId="{505F899C-E0E4-49F4-B40F-47EC3AA392C0}" type="parTrans" cxnId="{B0DA58C1-5E46-403D-B090-EAC9370FD4EF}">
      <dgm:prSet/>
      <dgm:spPr/>
    </dgm:pt>
    <dgm:pt modelId="{30B5209B-FECE-4C4A-A97B-08B42924EE85}" type="sibTrans" cxnId="{B0DA58C1-5E46-403D-B090-EAC9370FD4EF}">
      <dgm:prSet/>
      <dgm:spPr/>
    </dgm:pt>
    <dgm:pt modelId="{5881589F-8DB4-4D0D-8402-5744E217C029}">
      <dgm:prSet phldr="0"/>
      <dgm:spPr/>
      <dgm:t>
        <a:bodyPr/>
        <a:lstStyle/>
        <a:p>
          <a:pPr algn="l"/>
          <a:r>
            <a:rPr lang="fr-CA" sz="1100" b="0">
              <a:latin typeface="Calibri"/>
              <a:ea typeface="Calibri"/>
              <a:cs typeface="Calibri"/>
            </a:rPr>
            <a:t>Sites </a:t>
          </a:r>
          <a:r>
            <a:rPr lang="fr-CA" sz="1100" b="1">
              <a:latin typeface="Calibri"/>
              <a:ea typeface="Calibri"/>
              <a:cs typeface="Calibri"/>
            </a:rPr>
            <a:t>consommations supervisées</a:t>
          </a:r>
          <a:r>
            <a:rPr lang="fr-CA" sz="1100" b="0">
              <a:latin typeface="Calibri"/>
              <a:ea typeface="Calibri"/>
              <a:cs typeface="Calibri"/>
            </a:rPr>
            <a:t>, services de </a:t>
          </a:r>
          <a:r>
            <a:rPr lang="fr-CA" sz="1100" b="1">
              <a:latin typeface="Calibri"/>
              <a:ea typeface="Calibri"/>
              <a:cs typeface="Calibri"/>
            </a:rPr>
            <a:t>prévention des surdoses</a:t>
          </a:r>
          <a:r>
            <a:rPr lang="fr-CA" sz="1100" b="0">
              <a:latin typeface="Calibri"/>
              <a:ea typeface="Calibri"/>
              <a:cs typeface="Calibri"/>
            </a:rPr>
            <a:t> et </a:t>
          </a:r>
          <a:r>
            <a:rPr lang="fr-CA" sz="1100" b="1">
              <a:latin typeface="Calibri"/>
              <a:ea typeface="Calibri"/>
              <a:cs typeface="Calibri"/>
            </a:rPr>
            <a:t>réduction des méfaits</a:t>
          </a:r>
          <a:endParaRPr lang="en-US" sz="1100" b="1">
            <a:latin typeface="Calibri"/>
            <a:ea typeface="Calibri"/>
            <a:cs typeface="Calibri"/>
          </a:endParaRPr>
        </a:p>
      </dgm:t>
    </dgm:pt>
    <dgm:pt modelId="{9A20A4C1-CFBE-426F-8F72-0392D1A7E684}" type="parTrans" cxnId="{ECB09FFD-80D2-4EE9-A96D-59DFC27AA275}">
      <dgm:prSet/>
      <dgm:spPr/>
    </dgm:pt>
    <dgm:pt modelId="{7B5EFA6C-A8D4-4539-859D-3EFFA4D58B61}" type="sibTrans" cxnId="{ECB09FFD-80D2-4EE9-A96D-59DFC27AA275}">
      <dgm:prSet/>
      <dgm:spPr/>
    </dgm:pt>
    <dgm:pt modelId="{A3E5CA2B-9820-4D9F-BAD5-446EE11471BF}">
      <dgm:prSet phldr="0"/>
      <dgm:spPr/>
      <dgm:t>
        <a:bodyPr/>
        <a:lstStyle/>
        <a:p>
          <a:pPr algn="l"/>
          <a:r>
            <a:rPr lang="fr-CA" sz="1100" b="0">
              <a:latin typeface="Calibri"/>
              <a:ea typeface="Calibri"/>
              <a:cs typeface="Calibri"/>
            </a:rPr>
            <a:t>Programme de </a:t>
          </a:r>
          <a:r>
            <a:rPr lang="fr-CA" sz="1100" b="1">
              <a:latin typeface="Calibri"/>
              <a:ea typeface="Calibri"/>
              <a:cs typeface="Calibri"/>
            </a:rPr>
            <a:t>bénévolat</a:t>
          </a:r>
          <a:endParaRPr lang="en-US" sz="1100" b="1"/>
        </a:p>
      </dgm:t>
    </dgm:pt>
    <dgm:pt modelId="{1CC3F2BD-57CF-4702-8D18-7D63EA171781}" type="parTrans" cxnId="{68744C76-CB7D-412B-8961-7F31C8419A16}">
      <dgm:prSet/>
      <dgm:spPr/>
    </dgm:pt>
    <dgm:pt modelId="{3BB71A19-7295-4941-B93F-28E95116340F}" type="sibTrans" cxnId="{68744C76-CB7D-412B-8961-7F31C8419A16}">
      <dgm:prSet/>
      <dgm:spPr/>
    </dgm:pt>
    <dgm:pt modelId="{FD6C137C-10A3-4E3A-8C9A-A62D761BD32A}" type="pres">
      <dgm:prSet presAssocID="{67AC9034-66FE-4683-9271-B06E95BDE0D3}" presName="diagram" presStyleCnt="0">
        <dgm:presLayoutVars>
          <dgm:dir/>
          <dgm:resizeHandles val="exact"/>
        </dgm:presLayoutVars>
      </dgm:prSet>
      <dgm:spPr/>
    </dgm:pt>
    <dgm:pt modelId="{3CD89D79-4DB8-40A2-A722-833A440D4F9D}" type="pres">
      <dgm:prSet presAssocID="{82AD3E67-4266-46EC-8262-FFB1C4BB4E9C}" presName="node" presStyleLbl="node1" presStyleIdx="0" presStyleCnt="6">
        <dgm:presLayoutVars>
          <dgm:bulletEnabled val="1"/>
        </dgm:presLayoutVars>
      </dgm:prSet>
      <dgm:spPr/>
    </dgm:pt>
    <dgm:pt modelId="{69EB15E9-7217-44C7-A35F-A7D334EDAA57}" type="pres">
      <dgm:prSet presAssocID="{63200447-BAB5-46D7-BCAE-23C2D8BDA84E}" presName="sibTrans" presStyleCnt="0"/>
      <dgm:spPr/>
    </dgm:pt>
    <dgm:pt modelId="{7C3E0510-549E-4C69-BF96-DFE709F22872}" type="pres">
      <dgm:prSet presAssocID="{683AF4DB-30B5-40BB-A777-B197F025B889}" presName="node" presStyleLbl="node1" presStyleIdx="1" presStyleCnt="6">
        <dgm:presLayoutVars>
          <dgm:bulletEnabled val="1"/>
        </dgm:presLayoutVars>
      </dgm:prSet>
      <dgm:spPr/>
    </dgm:pt>
    <dgm:pt modelId="{E38EDE39-75CF-4677-BCFD-98A831FCE8E7}" type="pres">
      <dgm:prSet presAssocID="{A3E2FAF0-9F65-4EDB-BCD9-BDCB65DF7E69}" presName="sibTrans" presStyleCnt="0"/>
      <dgm:spPr/>
    </dgm:pt>
    <dgm:pt modelId="{FECA5AA4-1E35-4FA2-9F92-24FE94B017F2}" type="pres">
      <dgm:prSet presAssocID="{42050A12-75CE-48A2-8554-E3FD8D0F4F82}" presName="node" presStyleLbl="node1" presStyleIdx="2" presStyleCnt="6">
        <dgm:presLayoutVars>
          <dgm:bulletEnabled val="1"/>
        </dgm:presLayoutVars>
      </dgm:prSet>
      <dgm:spPr/>
    </dgm:pt>
    <dgm:pt modelId="{CF72F135-6DBF-40CD-96BD-7D6248E22684}" type="pres">
      <dgm:prSet presAssocID="{65E06019-DE29-41D2-A726-160D4E9759C0}" presName="sibTrans" presStyleCnt="0"/>
      <dgm:spPr/>
    </dgm:pt>
    <dgm:pt modelId="{A447C00D-819F-4399-9692-7880DB68D185}" type="pres">
      <dgm:prSet presAssocID="{5881589F-8DB4-4D0D-8402-5744E217C029}" presName="node" presStyleLbl="node1" presStyleIdx="3" presStyleCnt="6">
        <dgm:presLayoutVars>
          <dgm:bulletEnabled val="1"/>
        </dgm:presLayoutVars>
      </dgm:prSet>
      <dgm:spPr/>
    </dgm:pt>
    <dgm:pt modelId="{0C7AAF30-DF7C-4AB6-BBB8-A0BF813CA1E8}" type="pres">
      <dgm:prSet presAssocID="{7B5EFA6C-A8D4-4539-859D-3EFFA4D58B61}" presName="sibTrans" presStyleCnt="0"/>
      <dgm:spPr/>
    </dgm:pt>
    <dgm:pt modelId="{CD132095-0E56-4B17-93D3-60E109F05562}" type="pres">
      <dgm:prSet presAssocID="{A3E5CA2B-9820-4D9F-BAD5-446EE11471BF}" presName="node" presStyleLbl="node1" presStyleIdx="4" presStyleCnt="6">
        <dgm:presLayoutVars>
          <dgm:bulletEnabled val="1"/>
        </dgm:presLayoutVars>
      </dgm:prSet>
      <dgm:spPr/>
    </dgm:pt>
    <dgm:pt modelId="{CF7360DE-3DC9-4393-92FE-3D715FC579E9}" type="pres">
      <dgm:prSet presAssocID="{3BB71A19-7295-4941-B93F-28E95116340F}" presName="sibTrans" presStyleCnt="0"/>
      <dgm:spPr/>
    </dgm:pt>
    <dgm:pt modelId="{5417086C-0435-4BA7-8DAA-3FE1A26955C1}" type="pres">
      <dgm:prSet presAssocID="{03934DCC-3281-4B1A-B8E0-5A4D296D4605}" presName="node" presStyleLbl="node1" presStyleIdx="5" presStyleCnt="6">
        <dgm:presLayoutVars>
          <dgm:bulletEnabled val="1"/>
        </dgm:presLayoutVars>
      </dgm:prSet>
      <dgm:spPr/>
    </dgm:pt>
  </dgm:ptLst>
  <dgm:cxnLst>
    <dgm:cxn modelId="{3C50A819-23AC-41EC-A2BB-3A8B0B9A3D0B}" type="presOf" srcId="{82AD3E67-4266-46EC-8262-FFB1C4BB4E9C}" destId="{3CD89D79-4DB8-40A2-A722-833A440D4F9D}" srcOrd="0" destOrd="0" presId="urn:microsoft.com/office/officeart/2005/8/layout/default"/>
    <dgm:cxn modelId="{A6E3D43B-5EB0-4142-B676-8C47D860F630}" srcId="{67AC9034-66FE-4683-9271-B06E95BDE0D3}" destId="{42050A12-75CE-48A2-8554-E3FD8D0F4F82}" srcOrd="2" destOrd="0" parTransId="{EFF0B98E-C9E3-4B51-9465-91C59E30D81E}" sibTransId="{65E06019-DE29-41D2-A726-160D4E9759C0}"/>
    <dgm:cxn modelId="{68744C76-CB7D-412B-8961-7F31C8419A16}" srcId="{67AC9034-66FE-4683-9271-B06E95BDE0D3}" destId="{A3E5CA2B-9820-4D9F-BAD5-446EE11471BF}" srcOrd="4" destOrd="0" parTransId="{1CC3F2BD-57CF-4702-8D18-7D63EA171781}" sibTransId="{3BB71A19-7295-4941-B93F-28E95116340F}"/>
    <dgm:cxn modelId="{6EC56958-E42E-4F06-9B65-593AC02F0A00}" type="presOf" srcId="{A3E5CA2B-9820-4D9F-BAD5-446EE11471BF}" destId="{CD132095-0E56-4B17-93D3-60E109F05562}" srcOrd="0" destOrd="0" presId="urn:microsoft.com/office/officeart/2005/8/layout/default"/>
    <dgm:cxn modelId="{69D073A8-3695-41C2-8422-C14E4D9951A3}" srcId="{67AC9034-66FE-4683-9271-B06E95BDE0D3}" destId="{82AD3E67-4266-46EC-8262-FFB1C4BB4E9C}" srcOrd="0" destOrd="0" parTransId="{E07FA890-90D0-47EE-B979-365BC0AAFD34}" sibTransId="{63200447-BAB5-46D7-BCAE-23C2D8BDA84E}"/>
    <dgm:cxn modelId="{CBCFA8BE-FF56-48FE-A6A3-844020BEDDD1}" type="presOf" srcId="{03934DCC-3281-4B1A-B8E0-5A4D296D4605}" destId="{5417086C-0435-4BA7-8DAA-3FE1A26955C1}" srcOrd="0" destOrd="0" presId="urn:microsoft.com/office/officeart/2005/8/layout/default"/>
    <dgm:cxn modelId="{2B7606C1-FE99-4AF9-85C5-947E8655A2F9}" srcId="{67AC9034-66FE-4683-9271-B06E95BDE0D3}" destId="{683AF4DB-30B5-40BB-A777-B197F025B889}" srcOrd="1" destOrd="0" parTransId="{8E493D8F-023F-4090-9EE3-D7A2937878A3}" sibTransId="{A3E2FAF0-9F65-4EDB-BCD9-BDCB65DF7E69}"/>
    <dgm:cxn modelId="{B0DA58C1-5E46-403D-B090-EAC9370FD4EF}" srcId="{67AC9034-66FE-4683-9271-B06E95BDE0D3}" destId="{03934DCC-3281-4B1A-B8E0-5A4D296D4605}" srcOrd="5" destOrd="0" parTransId="{505F899C-E0E4-49F4-B40F-47EC3AA392C0}" sibTransId="{30B5209B-FECE-4C4A-A97B-08B42924EE85}"/>
    <dgm:cxn modelId="{90B716C3-DE6E-40B6-972A-B22AEBB4B39A}" type="presOf" srcId="{67AC9034-66FE-4683-9271-B06E95BDE0D3}" destId="{FD6C137C-10A3-4E3A-8C9A-A62D761BD32A}" srcOrd="0" destOrd="0" presId="urn:microsoft.com/office/officeart/2005/8/layout/default"/>
    <dgm:cxn modelId="{FA573EE8-714C-4153-B5E2-379615E99578}" type="presOf" srcId="{42050A12-75CE-48A2-8554-E3FD8D0F4F82}" destId="{FECA5AA4-1E35-4FA2-9F92-24FE94B017F2}" srcOrd="0" destOrd="0" presId="urn:microsoft.com/office/officeart/2005/8/layout/default"/>
    <dgm:cxn modelId="{0C6179F5-E295-4A8D-BD5D-7F0080373CA0}" type="presOf" srcId="{5881589F-8DB4-4D0D-8402-5744E217C029}" destId="{A447C00D-819F-4399-9692-7880DB68D185}" srcOrd="0" destOrd="0" presId="urn:microsoft.com/office/officeart/2005/8/layout/default"/>
    <dgm:cxn modelId="{ECB09FFD-80D2-4EE9-A96D-59DFC27AA275}" srcId="{67AC9034-66FE-4683-9271-B06E95BDE0D3}" destId="{5881589F-8DB4-4D0D-8402-5744E217C029}" srcOrd="3" destOrd="0" parTransId="{9A20A4C1-CFBE-426F-8F72-0392D1A7E684}" sibTransId="{7B5EFA6C-A8D4-4539-859D-3EFFA4D58B61}"/>
    <dgm:cxn modelId="{F20215FE-7D5D-416B-840E-98AF5723F0C7}" type="presOf" srcId="{683AF4DB-30B5-40BB-A777-B197F025B889}" destId="{7C3E0510-549E-4C69-BF96-DFE709F22872}" srcOrd="0" destOrd="0" presId="urn:microsoft.com/office/officeart/2005/8/layout/default"/>
    <dgm:cxn modelId="{907D94F2-8DA7-40D8-B863-FE2CEF4FB004}" type="presParOf" srcId="{FD6C137C-10A3-4E3A-8C9A-A62D761BD32A}" destId="{3CD89D79-4DB8-40A2-A722-833A440D4F9D}" srcOrd="0" destOrd="0" presId="urn:microsoft.com/office/officeart/2005/8/layout/default"/>
    <dgm:cxn modelId="{6082FF83-28FD-4765-B1A8-F6820B820047}" type="presParOf" srcId="{FD6C137C-10A3-4E3A-8C9A-A62D761BD32A}" destId="{69EB15E9-7217-44C7-A35F-A7D334EDAA57}" srcOrd="1" destOrd="0" presId="urn:microsoft.com/office/officeart/2005/8/layout/default"/>
    <dgm:cxn modelId="{8A71083E-B065-4180-9FF1-14E5DA6EC283}" type="presParOf" srcId="{FD6C137C-10A3-4E3A-8C9A-A62D761BD32A}" destId="{7C3E0510-549E-4C69-BF96-DFE709F22872}" srcOrd="2" destOrd="0" presId="urn:microsoft.com/office/officeart/2005/8/layout/default"/>
    <dgm:cxn modelId="{33AA3DA2-B7BE-4A07-AAC5-DA3A756298AF}" type="presParOf" srcId="{FD6C137C-10A3-4E3A-8C9A-A62D761BD32A}" destId="{E38EDE39-75CF-4677-BCFD-98A831FCE8E7}" srcOrd="3" destOrd="0" presId="urn:microsoft.com/office/officeart/2005/8/layout/default"/>
    <dgm:cxn modelId="{E5F97298-0667-4831-9283-9C60DB4FC675}" type="presParOf" srcId="{FD6C137C-10A3-4E3A-8C9A-A62D761BD32A}" destId="{FECA5AA4-1E35-4FA2-9F92-24FE94B017F2}" srcOrd="4" destOrd="0" presId="urn:microsoft.com/office/officeart/2005/8/layout/default"/>
    <dgm:cxn modelId="{F55A530D-67EB-4849-9356-112A66215D59}" type="presParOf" srcId="{FD6C137C-10A3-4E3A-8C9A-A62D761BD32A}" destId="{CF72F135-6DBF-40CD-96BD-7D6248E22684}" srcOrd="5" destOrd="0" presId="urn:microsoft.com/office/officeart/2005/8/layout/default"/>
    <dgm:cxn modelId="{31158032-6E74-484F-A7B5-2CABFD9F1760}" type="presParOf" srcId="{FD6C137C-10A3-4E3A-8C9A-A62D761BD32A}" destId="{A447C00D-819F-4399-9692-7880DB68D185}" srcOrd="6" destOrd="0" presId="urn:microsoft.com/office/officeart/2005/8/layout/default"/>
    <dgm:cxn modelId="{24ADB589-5D72-4292-975F-248ADE7DE5D6}" type="presParOf" srcId="{FD6C137C-10A3-4E3A-8C9A-A62D761BD32A}" destId="{0C7AAF30-DF7C-4AB6-BBB8-A0BF813CA1E8}" srcOrd="7" destOrd="0" presId="urn:microsoft.com/office/officeart/2005/8/layout/default"/>
    <dgm:cxn modelId="{F9A0C1B9-8D50-4B52-BA07-E2DC5B44353A}" type="presParOf" srcId="{FD6C137C-10A3-4E3A-8C9A-A62D761BD32A}" destId="{CD132095-0E56-4B17-93D3-60E109F05562}" srcOrd="8" destOrd="0" presId="urn:microsoft.com/office/officeart/2005/8/layout/default"/>
    <dgm:cxn modelId="{BE48686D-667B-4F52-9BCA-E92CF7FE6E10}" type="presParOf" srcId="{FD6C137C-10A3-4E3A-8C9A-A62D761BD32A}" destId="{CF7360DE-3DC9-4393-92FE-3D715FC579E9}" srcOrd="9" destOrd="0" presId="urn:microsoft.com/office/officeart/2005/8/layout/default"/>
    <dgm:cxn modelId="{ED0F8921-AF25-4C64-A9E1-13C405340C5C}" type="presParOf" srcId="{FD6C137C-10A3-4E3A-8C9A-A62D761BD32A}" destId="{5417086C-0435-4BA7-8DAA-3FE1A26955C1}"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A969695-FDD3-4CFF-9579-07FE8192B017}"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966616E3-7400-4663-8F86-07233E21FCB1}">
      <dgm:prSet phldr="0"/>
      <dgm:spPr/>
      <dgm:t>
        <a:bodyPr/>
        <a:lstStyle/>
        <a:p>
          <a:pPr algn="just" rtl="0">
            <a:lnSpc>
              <a:spcPct val="100000"/>
            </a:lnSpc>
          </a:pPr>
          <a:r>
            <a:rPr lang="fr-CA" sz="2500" b="1">
              <a:latin typeface="Calibri"/>
              <a:ea typeface="Calibri"/>
              <a:cs typeface="Calibri"/>
            </a:rPr>
            <a:t>Offre de formation régionale structurée</a:t>
          </a:r>
          <a:r>
            <a:rPr lang="fr-CA" sz="2500" b="0">
              <a:latin typeface="Calibri"/>
              <a:ea typeface="Calibri"/>
              <a:cs typeface="Calibri"/>
            </a:rPr>
            <a:t> </a:t>
          </a:r>
          <a:r>
            <a:rPr lang="fr-CA" sz="2500">
              <a:latin typeface="Calibri"/>
              <a:ea typeface="Calibri"/>
              <a:cs typeface="Calibri"/>
            </a:rPr>
            <a:t>pour partenaires et </a:t>
          </a:r>
          <a:r>
            <a:rPr lang="fr-CA" sz="2500" b="0">
              <a:latin typeface="Calibri"/>
              <a:ea typeface="Calibri"/>
              <a:cs typeface="Calibri"/>
            </a:rPr>
            <a:t>CISSSO</a:t>
          </a:r>
          <a:endParaRPr lang="en-US" sz="2500" b="0">
            <a:latin typeface="Calibri"/>
            <a:ea typeface="Calibri"/>
            <a:cs typeface="Calibri"/>
          </a:endParaRPr>
        </a:p>
      </dgm:t>
    </dgm:pt>
    <dgm:pt modelId="{996396D2-FAD0-4211-A8DE-45A3EE8E50FA}" type="parTrans" cxnId="{53D43402-E95A-4E5E-82E2-C363CAC4E188}">
      <dgm:prSet/>
      <dgm:spPr/>
    </dgm:pt>
    <dgm:pt modelId="{6D36527D-09F8-4A03-86EF-FB176F82B1EA}" type="sibTrans" cxnId="{53D43402-E95A-4E5E-82E2-C363CAC4E188}">
      <dgm:prSet/>
      <dgm:spPr/>
    </dgm:pt>
    <dgm:pt modelId="{52F288DE-64E7-4A32-8725-CCD888596067}">
      <dgm:prSet phldr="0"/>
      <dgm:spPr/>
      <dgm:t>
        <a:bodyPr/>
        <a:lstStyle/>
        <a:p>
          <a:pPr algn="just" rtl="0">
            <a:lnSpc>
              <a:spcPct val="100000"/>
            </a:lnSpc>
          </a:pPr>
          <a:r>
            <a:rPr lang="fr-CA" sz="2500" b="0">
              <a:latin typeface="Calibri"/>
              <a:ea typeface="Calibri"/>
              <a:cs typeface="Calibri"/>
            </a:rPr>
            <a:t>Offre de </a:t>
          </a:r>
          <a:r>
            <a:rPr lang="fr-CA" sz="2500" b="1">
              <a:latin typeface="Calibri"/>
              <a:ea typeface="Calibri"/>
              <a:cs typeface="Calibri"/>
            </a:rPr>
            <a:t>soutien clinique intra-CISSSO et intersectoriel</a:t>
          </a:r>
          <a:r>
            <a:rPr lang="fr-CA" sz="2500" b="0">
              <a:latin typeface="Calibri"/>
              <a:ea typeface="Calibri"/>
              <a:cs typeface="Calibri"/>
            </a:rPr>
            <a:t> (soutien spécialisé adapté aux équipes et aux partenaires demandeurs selon leurs milieux) </a:t>
          </a:r>
          <a:endParaRPr lang="en-US" sz="2500" b="0">
            <a:latin typeface="Calibri"/>
            <a:ea typeface="Calibri"/>
            <a:cs typeface="Calibri"/>
          </a:endParaRPr>
        </a:p>
      </dgm:t>
    </dgm:pt>
    <dgm:pt modelId="{2B63C6BC-2A98-4F77-8829-D08A382F0F62}" type="parTrans" cxnId="{94414C58-8E4F-4149-BBC0-482A67689BBD}">
      <dgm:prSet/>
      <dgm:spPr/>
    </dgm:pt>
    <dgm:pt modelId="{F46A2CA6-0D82-4B9E-A2AE-4F0D0A6E6060}" type="sibTrans" cxnId="{94414C58-8E4F-4149-BBC0-482A67689BBD}">
      <dgm:prSet/>
      <dgm:spPr/>
    </dgm:pt>
    <dgm:pt modelId="{2228B25F-C882-41FF-BBBE-E1E21758E625}">
      <dgm:prSet phldr="0"/>
      <dgm:spPr/>
      <dgm:t>
        <a:bodyPr/>
        <a:lstStyle/>
        <a:p>
          <a:pPr algn="l">
            <a:lnSpc>
              <a:spcPct val="90000"/>
            </a:lnSpc>
          </a:pPr>
          <a:r>
            <a:rPr lang="fr-CA" sz="2500" b="1">
              <a:latin typeface="Calibri"/>
              <a:ea typeface="Calibri"/>
              <a:cs typeface="Calibri"/>
            </a:rPr>
            <a:t>Protocole d’entente avec le Casino du Lac Lemay </a:t>
          </a:r>
          <a:r>
            <a:rPr lang="fr-CA" sz="2500" b="0">
              <a:latin typeface="Calibri"/>
              <a:ea typeface="Calibri"/>
              <a:cs typeface="Calibri"/>
            </a:rPr>
            <a:t>pour </a:t>
          </a:r>
          <a:r>
            <a:rPr lang="fr-CA" sz="2500">
              <a:latin typeface="Calibri"/>
              <a:ea typeface="Calibri"/>
              <a:cs typeface="Calibri"/>
            </a:rPr>
            <a:t>l’intervention </a:t>
          </a:r>
          <a:r>
            <a:rPr lang="fr-CA" sz="2500" b="0">
              <a:latin typeface="Calibri"/>
              <a:ea typeface="Calibri"/>
              <a:cs typeface="Calibri"/>
            </a:rPr>
            <a:t>de </a:t>
          </a:r>
          <a:r>
            <a:rPr lang="fr-CA" sz="2500">
              <a:latin typeface="Calibri"/>
              <a:ea typeface="Calibri"/>
              <a:cs typeface="Calibri"/>
            </a:rPr>
            <a:t>crise auprès des joueurs en difficulté dans les casinos et accès à une </a:t>
          </a:r>
          <a:r>
            <a:rPr lang="fr-CA" sz="2500" b="1">
              <a:latin typeface="Calibri"/>
              <a:ea typeface="Calibri"/>
              <a:cs typeface="Calibri"/>
            </a:rPr>
            <a:t>ligne partenaire</a:t>
          </a:r>
          <a:br>
            <a:rPr lang="en-US" sz="2500">
              <a:latin typeface="Calibri"/>
              <a:ea typeface="+mn-ea"/>
              <a:cs typeface="+mn-cs"/>
            </a:rPr>
          </a:br>
          <a:endParaRPr lang="en-US" sz="2500">
            <a:latin typeface="Calibri"/>
            <a:ea typeface="+mn-ea"/>
            <a:cs typeface="+mn-cs"/>
          </a:endParaRPr>
        </a:p>
      </dgm:t>
    </dgm:pt>
    <dgm:pt modelId="{D37E9C47-9F0E-4B12-9550-380FB078B2BF}" type="parTrans" cxnId="{62025A88-2D51-4C49-886B-4F6B1B746D62}">
      <dgm:prSet/>
      <dgm:spPr/>
    </dgm:pt>
    <dgm:pt modelId="{F9C7FC08-18B7-4C3A-AE7E-0A4B7D275FFE}" type="sibTrans" cxnId="{62025A88-2D51-4C49-886B-4F6B1B746D62}">
      <dgm:prSet/>
      <dgm:spPr/>
    </dgm:pt>
    <dgm:pt modelId="{47A52B40-43AE-48D1-806B-D08578F81642}" type="pres">
      <dgm:prSet presAssocID="{4A969695-FDD3-4CFF-9579-07FE8192B017}" presName="linear" presStyleCnt="0">
        <dgm:presLayoutVars>
          <dgm:animLvl val="lvl"/>
          <dgm:resizeHandles val="exact"/>
        </dgm:presLayoutVars>
      </dgm:prSet>
      <dgm:spPr/>
    </dgm:pt>
    <dgm:pt modelId="{12307F9F-C222-46B4-AB32-99F0229C8268}" type="pres">
      <dgm:prSet presAssocID="{966616E3-7400-4663-8F86-07233E21FCB1}" presName="parentText" presStyleLbl="node1" presStyleIdx="0" presStyleCnt="3">
        <dgm:presLayoutVars>
          <dgm:chMax val="0"/>
          <dgm:bulletEnabled val="1"/>
        </dgm:presLayoutVars>
      </dgm:prSet>
      <dgm:spPr/>
    </dgm:pt>
    <dgm:pt modelId="{08C0E7C6-E109-4B57-9D40-401B9710DB17}" type="pres">
      <dgm:prSet presAssocID="{6D36527D-09F8-4A03-86EF-FB176F82B1EA}" presName="spacer" presStyleCnt="0"/>
      <dgm:spPr/>
    </dgm:pt>
    <dgm:pt modelId="{85B66A68-281D-4C94-8E10-4A969254A452}" type="pres">
      <dgm:prSet presAssocID="{52F288DE-64E7-4A32-8725-CCD888596067}" presName="parentText" presStyleLbl="node1" presStyleIdx="1" presStyleCnt="3">
        <dgm:presLayoutVars>
          <dgm:chMax val="0"/>
          <dgm:bulletEnabled val="1"/>
        </dgm:presLayoutVars>
      </dgm:prSet>
      <dgm:spPr/>
    </dgm:pt>
    <dgm:pt modelId="{F23C2E47-AD9D-47D3-8CE9-8FB7CEC31E79}" type="pres">
      <dgm:prSet presAssocID="{F46A2CA6-0D82-4B9E-A2AE-4F0D0A6E6060}" presName="spacer" presStyleCnt="0"/>
      <dgm:spPr/>
    </dgm:pt>
    <dgm:pt modelId="{A6D7BB6F-6766-4302-A3C0-8EB9CCCFBE29}" type="pres">
      <dgm:prSet presAssocID="{2228B25F-C882-41FF-BBBE-E1E21758E625}" presName="parentText" presStyleLbl="node1" presStyleIdx="2" presStyleCnt="3">
        <dgm:presLayoutVars>
          <dgm:chMax val="0"/>
          <dgm:bulletEnabled val="1"/>
        </dgm:presLayoutVars>
      </dgm:prSet>
      <dgm:spPr/>
    </dgm:pt>
  </dgm:ptLst>
  <dgm:cxnLst>
    <dgm:cxn modelId="{53D43402-E95A-4E5E-82E2-C363CAC4E188}" srcId="{4A969695-FDD3-4CFF-9579-07FE8192B017}" destId="{966616E3-7400-4663-8F86-07233E21FCB1}" srcOrd="0" destOrd="0" parTransId="{996396D2-FAD0-4211-A8DE-45A3EE8E50FA}" sibTransId="{6D36527D-09F8-4A03-86EF-FB176F82B1EA}"/>
    <dgm:cxn modelId="{3D7C892F-F3B3-4703-8CAA-3CE4BCDDE407}" type="presOf" srcId="{52F288DE-64E7-4A32-8725-CCD888596067}" destId="{85B66A68-281D-4C94-8E10-4A969254A452}" srcOrd="0" destOrd="0" presId="urn:microsoft.com/office/officeart/2005/8/layout/vList2"/>
    <dgm:cxn modelId="{1781C353-D905-4979-8D26-9F1075C144A5}" type="presOf" srcId="{4A969695-FDD3-4CFF-9579-07FE8192B017}" destId="{47A52B40-43AE-48D1-806B-D08578F81642}" srcOrd="0" destOrd="0" presId="urn:microsoft.com/office/officeart/2005/8/layout/vList2"/>
    <dgm:cxn modelId="{94414C58-8E4F-4149-BBC0-482A67689BBD}" srcId="{4A969695-FDD3-4CFF-9579-07FE8192B017}" destId="{52F288DE-64E7-4A32-8725-CCD888596067}" srcOrd="1" destOrd="0" parTransId="{2B63C6BC-2A98-4F77-8829-D08A382F0F62}" sibTransId="{F46A2CA6-0D82-4B9E-A2AE-4F0D0A6E6060}"/>
    <dgm:cxn modelId="{03BFCC87-358F-482A-9FA8-9FD446F9F42C}" type="presOf" srcId="{2228B25F-C882-41FF-BBBE-E1E21758E625}" destId="{A6D7BB6F-6766-4302-A3C0-8EB9CCCFBE29}" srcOrd="0" destOrd="0" presId="urn:microsoft.com/office/officeart/2005/8/layout/vList2"/>
    <dgm:cxn modelId="{62025A88-2D51-4C49-886B-4F6B1B746D62}" srcId="{4A969695-FDD3-4CFF-9579-07FE8192B017}" destId="{2228B25F-C882-41FF-BBBE-E1E21758E625}" srcOrd="2" destOrd="0" parTransId="{D37E9C47-9F0E-4B12-9550-380FB078B2BF}" sibTransId="{F9C7FC08-18B7-4C3A-AE7E-0A4B7D275FFE}"/>
    <dgm:cxn modelId="{3C0551BB-63E5-4FB7-8BD3-FBD09C8A5051}" type="presOf" srcId="{966616E3-7400-4663-8F86-07233E21FCB1}" destId="{12307F9F-C222-46B4-AB32-99F0229C8268}" srcOrd="0" destOrd="0" presId="urn:microsoft.com/office/officeart/2005/8/layout/vList2"/>
    <dgm:cxn modelId="{990AB610-B82B-415B-BAB5-FCA80BE4159E}" type="presParOf" srcId="{47A52B40-43AE-48D1-806B-D08578F81642}" destId="{12307F9F-C222-46B4-AB32-99F0229C8268}" srcOrd="0" destOrd="0" presId="urn:microsoft.com/office/officeart/2005/8/layout/vList2"/>
    <dgm:cxn modelId="{0ED83B8D-885D-4F41-91FE-3F04A4460471}" type="presParOf" srcId="{47A52B40-43AE-48D1-806B-D08578F81642}" destId="{08C0E7C6-E109-4B57-9D40-401B9710DB17}" srcOrd="1" destOrd="0" presId="urn:microsoft.com/office/officeart/2005/8/layout/vList2"/>
    <dgm:cxn modelId="{A4DB16B9-9E43-4028-85F1-396466366001}" type="presParOf" srcId="{47A52B40-43AE-48D1-806B-D08578F81642}" destId="{85B66A68-281D-4C94-8E10-4A969254A452}" srcOrd="2" destOrd="0" presId="urn:microsoft.com/office/officeart/2005/8/layout/vList2"/>
    <dgm:cxn modelId="{281F5941-FF08-4472-B639-B02BB2AB04B7}" type="presParOf" srcId="{47A52B40-43AE-48D1-806B-D08578F81642}" destId="{F23C2E47-AD9D-47D3-8CE9-8FB7CEC31E79}" srcOrd="3" destOrd="0" presId="urn:microsoft.com/office/officeart/2005/8/layout/vList2"/>
    <dgm:cxn modelId="{F6D71AAD-0936-4E7A-8F60-D2D9468521A8}" type="presParOf" srcId="{47A52B40-43AE-48D1-806B-D08578F81642}" destId="{A6D7BB6F-6766-4302-A3C0-8EB9CCCFBE29}"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5C933DE-B6BF-46C5-9F86-E515B6A6D5F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F5237202-78F4-4D36-AF40-2C60625F22FA}">
      <dgm:prSet phldrT="[Text]" phldr="0"/>
      <dgm:spPr/>
      <dgm:t>
        <a:bodyPr/>
        <a:lstStyle/>
        <a:p>
          <a:pPr algn="just"/>
          <a:endParaRPr lang="fr-CA" sz="2400">
            <a:latin typeface="Calibri"/>
            <a:ea typeface="Calibri"/>
            <a:cs typeface="Calibri"/>
          </a:endParaRPr>
        </a:p>
      </dgm:t>
    </dgm:pt>
    <dgm:pt modelId="{7C866902-FD43-4D12-B99C-F00304D8E019}" type="parTrans" cxnId="{6109DA14-80FA-49EF-822F-C22B601F760E}">
      <dgm:prSet/>
      <dgm:spPr/>
      <dgm:t>
        <a:bodyPr/>
        <a:lstStyle/>
        <a:p>
          <a:endParaRPr lang="en-US"/>
        </a:p>
      </dgm:t>
    </dgm:pt>
    <dgm:pt modelId="{CDC0463C-20BD-4BD8-846A-3865EB96A9E4}" type="sibTrans" cxnId="{6109DA14-80FA-49EF-822F-C22B601F760E}">
      <dgm:prSet/>
      <dgm:spPr/>
      <dgm:t>
        <a:bodyPr/>
        <a:lstStyle/>
        <a:p>
          <a:endParaRPr lang="en-US"/>
        </a:p>
      </dgm:t>
    </dgm:pt>
    <dgm:pt modelId="{9E4118D6-2F3E-4609-A88A-B873D49DABC1}">
      <dgm:prSet phldrT="[Text]" phldr="1"/>
      <dgm:spPr/>
      <dgm:t>
        <a:bodyPr/>
        <a:lstStyle/>
        <a:p>
          <a:endParaRPr lang="en-US"/>
        </a:p>
      </dgm:t>
    </dgm:pt>
    <dgm:pt modelId="{E6C756B1-36CB-4838-A2E5-33F89EBBCB98}" type="parTrans" cxnId="{1D29F3A7-E7DA-4389-BF16-5475D9DC08E1}">
      <dgm:prSet/>
      <dgm:spPr/>
      <dgm:t>
        <a:bodyPr/>
        <a:lstStyle/>
        <a:p>
          <a:endParaRPr lang="en-US"/>
        </a:p>
      </dgm:t>
    </dgm:pt>
    <dgm:pt modelId="{C9AD5E67-4318-4B87-9C11-4EE149BBB30D}" type="sibTrans" cxnId="{1D29F3A7-E7DA-4389-BF16-5475D9DC08E1}">
      <dgm:prSet/>
      <dgm:spPr/>
      <dgm:t>
        <a:bodyPr/>
        <a:lstStyle/>
        <a:p>
          <a:endParaRPr lang="en-US"/>
        </a:p>
      </dgm:t>
    </dgm:pt>
    <dgm:pt modelId="{A3E8F9FA-0DBE-489D-B4B8-381F6EEF93A7}">
      <dgm:prSet phldrT="[Text]" phldr="1"/>
      <dgm:spPr/>
      <dgm:t>
        <a:bodyPr/>
        <a:lstStyle/>
        <a:p>
          <a:endParaRPr lang="en-US"/>
        </a:p>
      </dgm:t>
    </dgm:pt>
    <dgm:pt modelId="{E2210A1B-7DA2-4294-8D2E-C2BD84B9D356}" type="parTrans" cxnId="{E1799053-FDB2-4988-BDF9-543EF14AD061}">
      <dgm:prSet/>
      <dgm:spPr/>
      <dgm:t>
        <a:bodyPr/>
        <a:lstStyle/>
        <a:p>
          <a:endParaRPr lang="en-US"/>
        </a:p>
      </dgm:t>
    </dgm:pt>
    <dgm:pt modelId="{BF6519EF-506C-400E-9FBC-F506C830BE8B}" type="sibTrans" cxnId="{E1799053-FDB2-4988-BDF9-543EF14AD061}">
      <dgm:prSet/>
      <dgm:spPr/>
      <dgm:t>
        <a:bodyPr/>
        <a:lstStyle/>
        <a:p>
          <a:endParaRPr lang="en-US"/>
        </a:p>
      </dgm:t>
    </dgm:pt>
    <dgm:pt modelId="{BB8B0EA5-41F9-4300-9EE8-7D546CE8876E}">
      <dgm:prSet phldrT="[Text]" phldr="1"/>
      <dgm:spPr/>
      <dgm:t>
        <a:bodyPr/>
        <a:lstStyle/>
        <a:p>
          <a:endParaRPr lang="en-US"/>
        </a:p>
      </dgm:t>
    </dgm:pt>
    <dgm:pt modelId="{B684B2F9-E57E-48A5-B57C-0903E814DB08}" type="parTrans" cxnId="{F8B3587A-9F4C-40E0-BCED-30869B27FC24}">
      <dgm:prSet/>
      <dgm:spPr/>
      <dgm:t>
        <a:bodyPr/>
        <a:lstStyle/>
        <a:p>
          <a:endParaRPr lang="en-US"/>
        </a:p>
      </dgm:t>
    </dgm:pt>
    <dgm:pt modelId="{134F8EA7-8534-4A80-8088-684A6E19D172}" type="sibTrans" cxnId="{F8B3587A-9F4C-40E0-BCED-30869B27FC24}">
      <dgm:prSet/>
      <dgm:spPr/>
      <dgm:t>
        <a:bodyPr/>
        <a:lstStyle/>
        <a:p>
          <a:endParaRPr lang="en-US"/>
        </a:p>
      </dgm:t>
    </dgm:pt>
    <dgm:pt modelId="{286BDC7E-A766-4E91-9338-BE6C75B8FA18}">
      <dgm:prSet phldr="0"/>
      <dgm:spPr/>
      <dgm:t>
        <a:bodyPr/>
        <a:lstStyle/>
        <a:p>
          <a:pPr algn="just" rtl="0"/>
          <a:r>
            <a:rPr lang="fr-CA" sz="2400">
              <a:latin typeface="Calibri"/>
              <a:ea typeface="Calibri"/>
              <a:cs typeface="Calibri"/>
            </a:rPr>
            <a:t>Développement équipes intégrées en territoire DSMDI (santé mentale, itinérance et dépendance)</a:t>
          </a:r>
        </a:p>
      </dgm:t>
    </dgm:pt>
    <dgm:pt modelId="{44E1CB0D-69C1-4B3E-B740-6CD6514965C4}" type="parTrans" cxnId="{598A0993-D84C-4546-88FD-2125043C2F40}">
      <dgm:prSet/>
      <dgm:spPr/>
    </dgm:pt>
    <dgm:pt modelId="{CD1ADB87-53A6-4238-9C5C-F7D8B76E3957}" type="sibTrans" cxnId="{598A0993-D84C-4546-88FD-2125043C2F40}">
      <dgm:prSet/>
      <dgm:spPr/>
    </dgm:pt>
    <dgm:pt modelId="{D2613844-EBD7-42EC-BE57-02A0138C391F}">
      <dgm:prSet phldr="0"/>
      <dgm:spPr/>
      <dgm:t>
        <a:bodyPr/>
        <a:lstStyle/>
        <a:p>
          <a:endParaRPr lang="fr-CA" sz="2400">
            <a:latin typeface="Calibri"/>
            <a:ea typeface="Calibri"/>
            <a:cs typeface="Calibri"/>
          </a:endParaRPr>
        </a:p>
      </dgm:t>
    </dgm:pt>
    <dgm:pt modelId="{9E78646B-030A-42D4-87E0-BE1594FC1ADE}" type="parTrans" cxnId="{55F5AE44-C39B-4D47-B65A-CA377C48E801}">
      <dgm:prSet/>
      <dgm:spPr/>
    </dgm:pt>
    <dgm:pt modelId="{861B92E4-CE00-4B48-8963-87B7D8088E0F}" type="sibTrans" cxnId="{55F5AE44-C39B-4D47-B65A-CA377C48E801}">
      <dgm:prSet/>
      <dgm:spPr/>
    </dgm:pt>
    <dgm:pt modelId="{53408EF6-B1DD-4218-AE6B-94FAD24EB74E}" type="pres">
      <dgm:prSet presAssocID="{D5C933DE-B6BF-46C5-9F86-E515B6A6D5FB}" presName="composite" presStyleCnt="0">
        <dgm:presLayoutVars>
          <dgm:chMax val="1"/>
          <dgm:dir/>
          <dgm:resizeHandles val="exact"/>
        </dgm:presLayoutVars>
      </dgm:prSet>
      <dgm:spPr/>
    </dgm:pt>
    <dgm:pt modelId="{047ACC52-337B-48CE-9E3D-84702B6D2577}" type="pres">
      <dgm:prSet presAssocID="{286BDC7E-A766-4E91-9338-BE6C75B8FA18}" presName="roof" presStyleLbl="dkBgShp" presStyleIdx="0" presStyleCnt="2"/>
      <dgm:spPr/>
    </dgm:pt>
    <dgm:pt modelId="{2E77826E-75DB-46CA-B4C9-71D0958FC21D}" type="pres">
      <dgm:prSet presAssocID="{286BDC7E-A766-4E91-9338-BE6C75B8FA18}" presName="pillars" presStyleCnt="0"/>
      <dgm:spPr/>
    </dgm:pt>
    <dgm:pt modelId="{A12CDCBC-0167-40AD-A3FE-5F918481C9D7}" type="pres">
      <dgm:prSet presAssocID="{286BDC7E-A766-4E91-9338-BE6C75B8FA18}" presName="pillar1" presStyleLbl="node1" presStyleIdx="0" presStyleCnt="1">
        <dgm:presLayoutVars>
          <dgm:bulletEnabled val="1"/>
        </dgm:presLayoutVars>
      </dgm:prSet>
      <dgm:spPr/>
    </dgm:pt>
    <dgm:pt modelId="{B1BE59FB-E39A-4004-A9B0-8B9AFF146E48}" type="pres">
      <dgm:prSet presAssocID="{286BDC7E-A766-4E91-9338-BE6C75B8FA18}" presName="base" presStyleLbl="dkBgShp" presStyleIdx="1" presStyleCnt="2"/>
      <dgm:spPr/>
    </dgm:pt>
  </dgm:ptLst>
  <dgm:cxnLst>
    <dgm:cxn modelId="{6109DA14-80FA-49EF-822F-C22B601F760E}" srcId="{D5C933DE-B6BF-46C5-9F86-E515B6A6D5FB}" destId="{F5237202-78F4-4D36-AF40-2C60625F22FA}" srcOrd="2" destOrd="0" parTransId="{7C866902-FD43-4D12-B99C-F00304D8E019}" sibTransId="{CDC0463C-20BD-4BD8-846A-3865EB96A9E4}"/>
    <dgm:cxn modelId="{55F5AE44-C39B-4D47-B65A-CA377C48E801}" srcId="{D5C933DE-B6BF-46C5-9F86-E515B6A6D5FB}" destId="{D2613844-EBD7-42EC-BE57-02A0138C391F}" srcOrd="1" destOrd="0" parTransId="{9E78646B-030A-42D4-87E0-BE1594FC1ADE}" sibTransId="{861B92E4-CE00-4B48-8963-87B7D8088E0F}"/>
    <dgm:cxn modelId="{94B3B947-9408-4A80-8628-19A77158B619}" type="presOf" srcId="{286BDC7E-A766-4E91-9338-BE6C75B8FA18}" destId="{047ACC52-337B-48CE-9E3D-84702B6D2577}" srcOrd="0" destOrd="0" presId="urn:microsoft.com/office/officeart/2005/8/layout/hList3"/>
    <dgm:cxn modelId="{E1799053-FDB2-4988-BDF9-543EF14AD061}" srcId="{F5237202-78F4-4D36-AF40-2C60625F22FA}" destId="{A3E8F9FA-0DBE-489D-B4B8-381F6EEF93A7}" srcOrd="1" destOrd="0" parTransId="{E2210A1B-7DA2-4294-8D2E-C2BD84B9D356}" sibTransId="{BF6519EF-506C-400E-9FBC-F506C830BE8B}"/>
    <dgm:cxn modelId="{F8B3587A-9F4C-40E0-BCED-30869B27FC24}" srcId="{F5237202-78F4-4D36-AF40-2C60625F22FA}" destId="{BB8B0EA5-41F9-4300-9EE8-7D546CE8876E}" srcOrd="2" destOrd="0" parTransId="{B684B2F9-E57E-48A5-B57C-0903E814DB08}" sibTransId="{134F8EA7-8534-4A80-8088-684A6E19D172}"/>
    <dgm:cxn modelId="{598A0993-D84C-4546-88FD-2125043C2F40}" srcId="{D5C933DE-B6BF-46C5-9F86-E515B6A6D5FB}" destId="{286BDC7E-A766-4E91-9338-BE6C75B8FA18}" srcOrd="0" destOrd="0" parTransId="{44E1CB0D-69C1-4B3E-B740-6CD6514965C4}" sibTransId="{CD1ADB87-53A6-4238-9C5C-F7D8B76E3957}"/>
    <dgm:cxn modelId="{1D29F3A7-E7DA-4389-BF16-5475D9DC08E1}" srcId="{F5237202-78F4-4D36-AF40-2C60625F22FA}" destId="{9E4118D6-2F3E-4609-A88A-B873D49DABC1}" srcOrd="0" destOrd="0" parTransId="{E6C756B1-36CB-4838-A2E5-33F89EBBCB98}" sibTransId="{C9AD5E67-4318-4B87-9C11-4EE149BBB30D}"/>
    <dgm:cxn modelId="{4DEFF9DA-039F-4AC5-BC26-38DCC9AC8E6C}" type="presOf" srcId="{D5C933DE-B6BF-46C5-9F86-E515B6A6D5FB}" destId="{53408EF6-B1DD-4218-AE6B-94FAD24EB74E}" srcOrd="0" destOrd="0" presId="urn:microsoft.com/office/officeart/2005/8/layout/hList3"/>
    <dgm:cxn modelId="{6FFF3684-37BC-40B7-B079-419D619F0A20}" type="presParOf" srcId="{53408EF6-B1DD-4218-AE6B-94FAD24EB74E}" destId="{047ACC52-337B-48CE-9E3D-84702B6D2577}" srcOrd="0" destOrd="0" presId="urn:microsoft.com/office/officeart/2005/8/layout/hList3"/>
    <dgm:cxn modelId="{1C70F4C5-D474-4137-9571-DE940DAF16A1}" type="presParOf" srcId="{53408EF6-B1DD-4218-AE6B-94FAD24EB74E}" destId="{2E77826E-75DB-46CA-B4C9-71D0958FC21D}" srcOrd="1" destOrd="0" presId="urn:microsoft.com/office/officeart/2005/8/layout/hList3"/>
    <dgm:cxn modelId="{59005EBC-07AC-423E-A335-4B63322FCF31}" type="presParOf" srcId="{2E77826E-75DB-46CA-B4C9-71D0958FC21D}" destId="{A12CDCBC-0167-40AD-A3FE-5F918481C9D7}" srcOrd="0" destOrd="0" presId="urn:microsoft.com/office/officeart/2005/8/layout/hList3"/>
    <dgm:cxn modelId="{46EDF751-0706-41E7-BCFE-B88493B31499}" type="presParOf" srcId="{53408EF6-B1DD-4218-AE6B-94FAD24EB74E}" destId="{B1BE59FB-E39A-4004-A9B0-8B9AFF146E48}"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7AC9034-66FE-4683-9271-B06E95BDE0D3}"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B26A2E8F-75DE-43D6-9E10-883706963C91}">
      <dgm:prSet phldrT="[Text]" phldr="0"/>
      <dgm:spPr/>
      <dgm:t>
        <a:bodyPr/>
        <a:lstStyle/>
        <a:p>
          <a:pPr rtl="0"/>
          <a:r>
            <a:rPr lang="fr-CA" b="0">
              <a:latin typeface="Calibri"/>
              <a:ea typeface="Calibri"/>
              <a:cs typeface="Calibri"/>
            </a:rPr>
            <a:t>Plus d'une centaine d'intervenants du CISSSO et d'organismes formés pour l'intervention précoce et la détection (Fiche 1 PAID)</a:t>
          </a:r>
        </a:p>
      </dgm:t>
    </dgm:pt>
    <dgm:pt modelId="{EF095146-8A59-4EBD-BC86-B708C8F57CE6}" type="parTrans" cxnId="{D906EC17-4B6A-466B-9097-3EDB222561DB}">
      <dgm:prSet/>
      <dgm:spPr/>
      <dgm:t>
        <a:bodyPr/>
        <a:lstStyle/>
        <a:p>
          <a:endParaRPr lang="en-US"/>
        </a:p>
      </dgm:t>
    </dgm:pt>
    <dgm:pt modelId="{DEC1ECDE-22DC-4072-AD95-D033389A7CF3}" type="sibTrans" cxnId="{D906EC17-4B6A-466B-9097-3EDB222561DB}">
      <dgm:prSet/>
      <dgm:spPr/>
      <dgm:t>
        <a:bodyPr/>
        <a:lstStyle/>
        <a:p>
          <a:endParaRPr lang="en-US"/>
        </a:p>
      </dgm:t>
    </dgm:pt>
    <dgm:pt modelId="{82AD3E67-4266-46EC-8262-FFB1C4BB4E9C}">
      <dgm:prSet phldr="0"/>
      <dgm:spPr/>
      <dgm:t>
        <a:bodyPr/>
        <a:lstStyle/>
        <a:p>
          <a:pPr rtl="0"/>
          <a:r>
            <a:rPr lang="fr-CA">
              <a:latin typeface="Chaloult_Demi_Gras"/>
            </a:rPr>
            <a:t>Peu ou pas de délai de prise en charge pour les services (jeunes et adultes)</a:t>
          </a:r>
          <a:endParaRPr lang="fr-CA"/>
        </a:p>
      </dgm:t>
    </dgm:pt>
    <dgm:pt modelId="{E07FA890-90D0-47EE-B979-365BC0AAFD34}" type="parTrans" cxnId="{69D073A8-3695-41C2-8422-C14E4D9951A3}">
      <dgm:prSet/>
      <dgm:spPr/>
    </dgm:pt>
    <dgm:pt modelId="{63200447-BAB5-46D7-BCAE-23C2D8BDA84E}" type="sibTrans" cxnId="{69D073A8-3695-41C2-8422-C14E4D9951A3}">
      <dgm:prSet/>
      <dgm:spPr/>
    </dgm:pt>
    <dgm:pt modelId="{683AF4DB-30B5-40BB-A777-B197F025B889}">
      <dgm:prSet phldr="0"/>
      <dgm:spPr/>
      <dgm:t>
        <a:bodyPr/>
        <a:lstStyle/>
        <a:p>
          <a:pPr rtl="0"/>
          <a:r>
            <a:rPr lang="fr-CA" b="0">
              <a:latin typeface="Calibri"/>
              <a:ea typeface="Calibri"/>
              <a:cs typeface="Calibri"/>
            </a:rPr>
            <a:t>Évaluation spécialisée réalisée dans les délais prescrits (jeunes et adultes)</a:t>
          </a:r>
        </a:p>
      </dgm:t>
    </dgm:pt>
    <dgm:pt modelId="{8E493D8F-023F-4090-9EE3-D7A2937878A3}" type="parTrans" cxnId="{2B7606C1-FE99-4AF9-85C5-947E8655A2F9}">
      <dgm:prSet/>
      <dgm:spPr/>
    </dgm:pt>
    <dgm:pt modelId="{A3E2FAF0-9F65-4EDB-BCD9-BDCB65DF7E69}" type="sibTrans" cxnId="{2B7606C1-FE99-4AF9-85C5-947E8655A2F9}">
      <dgm:prSet/>
      <dgm:spPr/>
    </dgm:pt>
    <dgm:pt modelId="{42050A12-75CE-48A2-8554-E3FD8D0F4F82}">
      <dgm:prSet phldr="0"/>
      <dgm:spPr/>
      <dgm:t>
        <a:bodyPr/>
        <a:lstStyle/>
        <a:p>
          <a:pPr rtl="0"/>
          <a:r>
            <a:rPr lang="fr-CA" b="0">
              <a:latin typeface="Calibri"/>
              <a:ea typeface="Calibri"/>
              <a:cs typeface="Calibri"/>
            </a:rPr>
            <a:t>Augmentation du nombre d'adultes desservis depuis les dernières années (services spécialisés et TAO)</a:t>
          </a:r>
        </a:p>
      </dgm:t>
    </dgm:pt>
    <dgm:pt modelId="{EFF0B98E-C9E3-4B51-9465-91C59E30D81E}" type="parTrans" cxnId="{A6E3D43B-5EB0-4142-B676-8C47D860F630}">
      <dgm:prSet/>
      <dgm:spPr/>
    </dgm:pt>
    <dgm:pt modelId="{65E06019-DE29-41D2-A726-160D4E9759C0}" type="sibTrans" cxnId="{A6E3D43B-5EB0-4142-B676-8C47D860F630}">
      <dgm:prSet/>
      <dgm:spPr/>
    </dgm:pt>
    <dgm:pt modelId="{03934DCC-3281-4B1A-B8E0-5A4D296D4605}">
      <dgm:prSet phldr="0"/>
      <dgm:spPr/>
      <dgm:t>
        <a:bodyPr/>
        <a:lstStyle/>
        <a:p>
          <a:pPr rtl="0"/>
          <a:r>
            <a:rPr lang="fr-CA" b="0">
              <a:latin typeface="Calibri"/>
              <a:ea typeface="Calibri"/>
              <a:cs typeface="Calibri"/>
            </a:rPr>
            <a:t>Bon taux d'admission à l'Urgence Dépendance:     437 usagers 2025-2026 (moy 8 admissions/sem)</a:t>
          </a:r>
        </a:p>
      </dgm:t>
    </dgm:pt>
    <dgm:pt modelId="{505F899C-E0E4-49F4-B40F-47EC3AA392C0}" type="parTrans" cxnId="{B0DA58C1-5E46-403D-B090-EAC9370FD4EF}">
      <dgm:prSet/>
      <dgm:spPr/>
    </dgm:pt>
    <dgm:pt modelId="{30B5209B-FECE-4C4A-A97B-08B42924EE85}" type="sibTrans" cxnId="{B0DA58C1-5E46-403D-B090-EAC9370FD4EF}">
      <dgm:prSet/>
      <dgm:spPr/>
    </dgm:pt>
    <dgm:pt modelId="{FD6C137C-10A3-4E3A-8C9A-A62D761BD32A}" type="pres">
      <dgm:prSet presAssocID="{67AC9034-66FE-4683-9271-B06E95BDE0D3}" presName="diagram" presStyleCnt="0">
        <dgm:presLayoutVars>
          <dgm:dir/>
          <dgm:resizeHandles val="exact"/>
        </dgm:presLayoutVars>
      </dgm:prSet>
      <dgm:spPr/>
    </dgm:pt>
    <dgm:pt modelId="{3CD89D79-4DB8-40A2-A722-833A440D4F9D}" type="pres">
      <dgm:prSet presAssocID="{82AD3E67-4266-46EC-8262-FFB1C4BB4E9C}" presName="node" presStyleLbl="node1" presStyleIdx="0" presStyleCnt="5">
        <dgm:presLayoutVars>
          <dgm:bulletEnabled val="1"/>
        </dgm:presLayoutVars>
      </dgm:prSet>
      <dgm:spPr/>
    </dgm:pt>
    <dgm:pt modelId="{69EB15E9-7217-44C7-A35F-A7D334EDAA57}" type="pres">
      <dgm:prSet presAssocID="{63200447-BAB5-46D7-BCAE-23C2D8BDA84E}" presName="sibTrans" presStyleCnt="0"/>
      <dgm:spPr/>
    </dgm:pt>
    <dgm:pt modelId="{7C3E0510-549E-4C69-BF96-DFE709F22872}" type="pres">
      <dgm:prSet presAssocID="{683AF4DB-30B5-40BB-A777-B197F025B889}" presName="node" presStyleLbl="node1" presStyleIdx="1" presStyleCnt="5">
        <dgm:presLayoutVars>
          <dgm:bulletEnabled val="1"/>
        </dgm:presLayoutVars>
      </dgm:prSet>
      <dgm:spPr/>
    </dgm:pt>
    <dgm:pt modelId="{E38EDE39-75CF-4677-BCFD-98A831FCE8E7}" type="pres">
      <dgm:prSet presAssocID="{A3E2FAF0-9F65-4EDB-BCD9-BDCB65DF7E69}" presName="sibTrans" presStyleCnt="0"/>
      <dgm:spPr/>
    </dgm:pt>
    <dgm:pt modelId="{FECA5AA4-1E35-4FA2-9F92-24FE94B017F2}" type="pres">
      <dgm:prSet presAssocID="{42050A12-75CE-48A2-8554-E3FD8D0F4F82}" presName="node" presStyleLbl="node1" presStyleIdx="2" presStyleCnt="5">
        <dgm:presLayoutVars>
          <dgm:bulletEnabled val="1"/>
        </dgm:presLayoutVars>
      </dgm:prSet>
      <dgm:spPr/>
    </dgm:pt>
    <dgm:pt modelId="{CF72F135-6DBF-40CD-96BD-7D6248E22684}" type="pres">
      <dgm:prSet presAssocID="{65E06019-DE29-41D2-A726-160D4E9759C0}" presName="sibTrans" presStyleCnt="0"/>
      <dgm:spPr/>
    </dgm:pt>
    <dgm:pt modelId="{5417086C-0435-4BA7-8DAA-3FE1A26955C1}" type="pres">
      <dgm:prSet presAssocID="{03934DCC-3281-4B1A-B8E0-5A4D296D4605}" presName="node" presStyleLbl="node1" presStyleIdx="3" presStyleCnt="5">
        <dgm:presLayoutVars>
          <dgm:bulletEnabled val="1"/>
        </dgm:presLayoutVars>
      </dgm:prSet>
      <dgm:spPr/>
    </dgm:pt>
    <dgm:pt modelId="{AB89ED76-881B-4632-B27F-B107FD76B04C}" type="pres">
      <dgm:prSet presAssocID="{30B5209B-FECE-4C4A-A97B-08B42924EE85}" presName="sibTrans" presStyleCnt="0"/>
      <dgm:spPr/>
    </dgm:pt>
    <dgm:pt modelId="{B9BE1D5A-DE6F-4983-9E2B-A7F095F656FD}" type="pres">
      <dgm:prSet presAssocID="{B26A2E8F-75DE-43D6-9E10-883706963C91}" presName="node" presStyleLbl="node1" presStyleIdx="4" presStyleCnt="5">
        <dgm:presLayoutVars>
          <dgm:bulletEnabled val="1"/>
        </dgm:presLayoutVars>
      </dgm:prSet>
      <dgm:spPr/>
    </dgm:pt>
  </dgm:ptLst>
  <dgm:cxnLst>
    <dgm:cxn modelId="{D906EC17-4B6A-466B-9097-3EDB222561DB}" srcId="{67AC9034-66FE-4683-9271-B06E95BDE0D3}" destId="{B26A2E8F-75DE-43D6-9E10-883706963C91}" srcOrd="4" destOrd="0" parTransId="{EF095146-8A59-4EBD-BC86-B708C8F57CE6}" sibTransId="{DEC1ECDE-22DC-4072-AD95-D033389A7CF3}"/>
    <dgm:cxn modelId="{3C50A819-23AC-41EC-A2BB-3A8B0B9A3D0B}" type="presOf" srcId="{82AD3E67-4266-46EC-8262-FFB1C4BB4E9C}" destId="{3CD89D79-4DB8-40A2-A722-833A440D4F9D}" srcOrd="0" destOrd="0" presId="urn:microsoft.com/office/officeart/2005/8/layout/default"/>
    <dgm:cxn modelId="{A6E3D43B-5EB0-4142-B676-8C47D860F630}" srcId="{67AC9034-66FE-4683-9271-B06E95BDE0D3}" destId="{42050A12-75CE-48A2-8554-E3FD8D0F4F82}" srcOrd="2" destOrd="0" parTransId="{EFF0B98E-C9E3-4B51-9465-91C59E30D81E}" sibTransId="{65E06019-DE29-41D2-A726-160D4E9759C0}"/>
    <dgm:cxn modelId="{13176A53-7EA1-444F-A314-A6C23F47536C}" type="presOf" srcId="{B26A2E8F-75DE-43D6-9E10-883706963C91}" destId="{B9BE1D5A-DE6F-4983-9E2B-A7F095F656FD}" srcOrd="0" destOrd="0" presId="urn:microsoft.com/office/officeart/2005/8/layout/default"/>
    <dgm:cxn modelId="{69D073A8-3695-41C2-8422-C14E4D9951A3}" srcId="{67AC9034-66FE-4683-9271-B06E95BDE0D3}" destId="{82AD3E67-4266-46EC-8262-FFB1C4BB4E9C}" srcOrd="0" destOrd="0" parTransId="{E07FA890-90D0-47EE-B979-365BC0AAFD34}" sibTransId="{63200447-BAB5-46D7-BCAE-23C2D8BDA84E}"/>
    <dgm:cxn modelId="{CBCFA8BE-FF56-48FE-A6A3-844020BEDDD1}" type="presOf" srcId="{03934DCC-3281-4B1A-B8E0-5A4D296D4605}" destId="{5417086C-0435-4BA7-8DAA-3FE1A26955C1}" srcOrd="0" destOrd="0" presId="urn:microsoft.com/office/officeart/2005/8/layout/default"/>
    <dgm:cxn modelId="{2B7606C1-FE99-4AF9-85C5-947E8655A2F9}" srcId="{67AC9034-66FE-4683-9271-B06E95BDE0D3}" destId="{683AF4DB-30B5-40BB-A777-B197F025B889}" srcOrd="1" destOrd="0" parTransId="{8E493D8F-023F-4090-9EE3-D7A2937878A3}" sibTransId="{A3E2FAF0-9F65-4EDB-BCD9-BDCB65DF7E69}"/>
    <dgm:cxn modelId="{B0DA58C1-5E46-403D-B090-EAC9370FD4EF}" srcId="{67AC9034-66FE-4683-9271-B06E95BDE0D3}" destId="{03934DCC-3281-4B1A-B8E0-5A4D296D4605}" srcOrd="3" destOrd="0" parTransId="{505F899C-E0E4-49F4-B40F-47EC3AA392C0}" sibTransId="{30B5209B-FECE-4C4A-A97B-08B42924EE85}"/>
    <dgm:cxn modelId="{90B716C3-DE6E-40B6-972A-B22AEBB4B39A}" type="presOf" srcId="{67AC9034-66FE-4683-9271-B06E95BDE0D3}" destId="{FD6C137C-10A3-4E3A-8C9A-A62D761BD32A}" srcOrd="0" destOrd="0" presId="urn:microsoft.com/office/officeart/2005/8/layout/default"/>
    <dgm:cxn modelId="{FA573EE8-714C-4153-B5E2-379615E99578}" type="presOf" srcId="{42050A12-75CE-48A2-8554-E3FD8D0F4F82}" destId="{FECA5AA4-1E35-4FA2-9F92-24FE94B017F2}" srcOrd="0" destOrd="0" presId="urn:microsoft.com/office/officeart/2005/8/layout/default"/>
    <dgm:cxn modelId="{F20215FE-7D5D-416B-840E-98AF5723F0C7}" type="presOf" srcId="{683AF4DB-30B5-40BB-A777-B197F025B889}" destId="{7C3E0510-549E-4C69-BF96-DFE709F22872}" srcOrd="0" destOrd="0" presId="urn:microsoft.com/office/officeart/2005/8/layout/default"/>
    <dgm:cxn modelId="{907D94F2-8DA7-40D8-B863-FE2CEF4FB004}" type="presParOf" srcId="{FD6C137C-10A3-4E3A-8C9A-A62D761BD32A}" destId="{3CD89D79-4DB8-40A2-A722-833A440D4F9D}" srcOrd="0" destOrd="0" presId="urn:microsoft.com/office/officeart/2005/8/layout/default"/>
    <dgm:cxn modelId="{6082FF83-28FD-4765-B1A8-F6820B820047}" type="presParOf" srcId="{FD6C137C-10A3-4E3A-8C9A-A62D761BD32A}" destId="{69EB15E9-7217-44C7-A35F-A7D334EDAA57}" srcOrd="1" destOrd="0" presId="urn:microsoft.com/office/officeart/2005/8/layout/default"/>
    <dgm:cxn modelId="{8A71083E-B065-4180-9FF1-14E5DA6EC283}" type="presParOf" srcId="{FD6C137C-10A3-4E3A-8C9A-A62D761BD32A}" destId="{7C3E0510-549E-4C69-BF96-DFE709F22872}" srcOrd="2" destOrd="0" presId="urn:microsoft.com/office/officeart/2005/8/layout/default"/>
    <dgm:cxn modelId="{33AA3DA2-B7BE-4A07-AAC5-DA3A756298AF}" type="presParOf" srcId="{FD6C137C-10A3-4E3A-8C9A-A62D761BD32A}" destId="{E38EDE39-75CF-4677-BCFD-98A831FCE8E7}" srcOrd="3" destOrd="0" presId="urn:microsoft.com/office/officeart/2005/8/layout/default"/>
    <dgm:cxn modelId="{E5F97298-0667-4831-9283-9C60DB4FC675}" type="presParOf" srcId="{FD6C137C-10A3-4E3A-8C9A-A62D761BD32A}" destId="{FECA5AA4-1E35-4FA2-9F92-24FE94B017F2}" srcOrd="4" destOrd="0" presId="urn:microsoft.com/office/officeart/2005/8/layout/default"/>
    <dgm:cxn modelId="{F55A530D-67EB-4849-9356-112A66215D59}" type="presParOf" srcId="{FD6C137C-10A3-4E3A-8C9A-A62D761BD32A}" destId="{CF72F135-6DBF-40CD-96BD-7D6248E22684}" srcOrd="5" destOrd="0" presId="urn:microsoft.com/office/officeart/2005/8/layout/default"/>
    <dgm:cxn modelId="{ED0F8921-AF25-4C64-A9E1-13C405340C5C}" type="presParOf" srcId="{FD6C137C-10A3-4E3A-8C9A-A62D761BD32A}" destId="{5417086C-0435-4BA7-8DAA-3FE1A26955C1}" srcOrd="6" destOrd="0" presId="urn:microsoft.com/office/officeart/2005/8/layout/default"/>
    <dgm:cxn modelId="{B2442888-90DD-445D-8DCA-6ECCEEA70C7D}" type="presParOf" srcId="{FD6C137C-10A3-4E3A-8C9A-A62D761BD32A}" destId="{AB89ED76-881B-4632-B27F-B107FD76B04C}" srcOrd="7" destOrd="0" presId="urn:microsoft.com/office/officeart/2005/8/layout/default"/>
    <dgm:cxn modelId="{3719E9AD-EBE9-4D4F-A5B6-6EF516BA4239}" type="presParOf" srcId="{FD6C137C-10A3-4E3A-8C9A-A62D761BD32A}" destId="{B9BE1D5A-DE6F-4983-9E2B-A7F095F656FD}"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7AC9034-66FE-4683-9271-B06E95BDE0D3}"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B26A2E8F-75DE-43D6-9E10-883706963C91}">
      <dgm:prSet phldrT="[Text]" phldr="0"/>
      <dgm:spPr/>
      <dgm:t>
        <a:bodyPr/>
        <a:lstStyle/>
        <a:p>
          <a:pPr rtl="0"/>
          <a:r>
            <a:rPr lang="fr-CA" b="0">
              <a:latin typeface="Calibri"/>
              <a:ea typeface="Calibri"/>
              <a:cs typeface="Calibri"/>
            </a:rPr>
            <a:t>Réalité frontalière</a:t>
          </a:r>
        </a:p>
      </dgm:t>
    </dgm:pt>
    <dgm:pt modelId="{EF095146-8A59-4EBD-BC86-B708C8F57CE6}" type="parTrans" cxnId="{D906EC17-4B6A-466B-9097-3EDB222561DB}">
      <dgm:prSet/>
      <dgm:spPr/>
      <dgm:t>
        <a:bodyPr/>
        <a:lstStyle/>
        <a:p>
          <a:endParaRPr lang="en-US"/>
        </a:p>
      </dgm:t>
    </dgm:pt>
    <dgm:pt modelId="{DEC1ECDE-22DC-4072-AD95-D033389A7CF3}" type="sibTrans" cxnId="{D906EC17-4B6A-466B-9097-3EDB222561DB}">
      <dgm:prSet/>
      <dgm:spPr/>
      <dgm:t>
        <a:bodyPr/>
        <a:lstStyle/>
        <a:p>
          <a:endParaRPr lang="en-US"/>
        </a:p>
      </dgm:t>
    </dgm:pt>
    <dgm:pt modelId="{C0EA7782-2296-48AA-A6FB-F35E00169A7A}">
      <dgm:prSet phldr="0"/>
      <dgm:spPr/>
      <dgm:t>
        <a:bodyPr/>
        <a:lstStyle/>
        <a:p>
          <a:pPr rtl="0"/>
          <a:r>
            <a:rPr lang="fr-CA" b="0">
              <a:latin typeface="Calibri"/>
              <a:ea typeface="Calibri"/>
              <a:cs typeface="Calibri"/>
            </a:rPr>
            <a:t>Augmentation des demandes de services en adulte</a:t>
          </a:r>
        </a:p>
      </dgm:t>
    </dgm:pt>
    <dgm:pt modelId="{09491991-3EC3-4A8B-BA22-48114F06A5E0}" type="parTrans" cxnId="{CF76360A-8232-4CB6-B3A0-6087348015D9}">
      <dgm:prSet/>
      <dgm:spPr/>
    </dgm:pt>
    <dgm:pt modelId="{5925F804-C226-47BE-8C0C-039CE1AA3285}" type="sibTrans" cxnId="{CF76360A-8232-4CB6-B3A0-6087348015D9}">
      <dgm:prSet/>
      <dgm:spPr/>
    </dgm:pt>
    <dgm:pt modelId="{A89B7590-1A3D-4CD7-B544-517B83CFF31E}">
      <dgm:prSet phldr="0"/>
      <dgm:spPr/>
      <dgm:t>
        <a:bodyPr/>
        <a:lstStyle/>
        <a:p>
          <a:pPr rtl="0"/>
          <a:r>
            <a:rPr lang="fr-CA" b="0">
              <a:latin typeface="Calibri"/>
              <a:ea typeface="Calibri"/>
              <a:cs typeface="Calibri"/>
            </a:rPr>
            <a:t>Complexification des besoins jeunes et adultes</a:t>
          </a:r>
        </a:p>
      </dgm:t>
    </dgm:pt>
    <dgm:pt modelId="{D4D86B4B-E097-4807-AEAB-4AEDE9500F68}" type="parTrans" cxnId="{629EDF78-A51F-4F7C-9393-DA6FB5DE635F}">
      <dgm:prSet/>
      <dgm:spPr/>
    </dgm:pt>
    <dgm:pt modelId="{54AC80F5-EAFA-4528-A7BB-25AE9606CEE4}" type="sibTrans" cxnId="{629EDF78-A51F-4F7C-9393-DA6FB5DE635F}">
      <dgm:prSet/>
      <dgm:spPr/>
    </dgm:pt>
    <dgm:pt modelId="{EA37F9FA-F68E-4AAB-8A0C-9B5B33FA881D}">
      <dgm:prSet phldr="0"/>
      <dgm:spPr/>
      <dgm:t>
        <a:bodyPr/>
        <a:lstStyle/>
        <a:p>
          <a:pPr rtl="0"/>
          <a:r>
            <a:rPr lang="fr-CA" b="0">
              <a:latin typeface="Calibri"/>
              <a:ea typeface="Calibri"/>
              <a:cs typeface="Calibri"/>
            </a:rPr>
            <a:t>Transition vie adulte (i.e. que les jeunes de 18 ans trouvent leur place dans les services aux adultes)</a:t>
          </a:r>
        </a:p>
      </dgm:t>
    </dgm:pt>
    <dgm:pt modelId="{8EC2A67B-1AA0-443C-ABDB-685E4C1A1234}" type="parTrans" cxnId="{65AF590A-F329-409D-968E-8676CDC9E46F}">
      <dgm:prSet/>
      <dgm:spPr/>
    </dgm:pt>
    <dgm:pt modelId="{F68DE23E-498A-492D-A7B8-1D65EA65DA00}" type="sibTrans" cxnId="{65AF590A-F329-409D-968E-8676CDC9E46F}">
      <dgm:prSet/>
      <dgm:spPr/>
    </dgm:pt>
    <dgm:pt modelId="{7797B760-684B-4318-8367-B170F20A2F88}">
      <dgm:prSet phldr="0"/>
      <dgm:spPr/>
      <dgm:t>
        <a:bodyPr/>
        <a:lstStyle/>
        <a:p>
          <a:pPr rtl="0"/>
          <a:r>
            <a:rPr lang="fr-CA" b="0">
              <a:latin typeface="Calibri"/>
              <a:ea typeface="Calibri"/>
              <a:cs typeface="Calibri"/>
            </a:rPr>
            <a:t>Services adaptés aux personnes ayant des besoins spécifiques (ex.: diversité sexuelle, genre, DI-DP-TSA, aînés, diversité ethnoculturelle, Premières nations et Inuit, langue anglaise)</a:t>
          </a:r>
        </a:p>
      </dgm:t>
    </dgm:pt>
    <dgm:pt modelId="{5BBCF9F8-CB6B-433B-AA47-D553E846C1BA}" type="parTrans" cxnId="{161A059C-F96A-4252-9F2B-FCE9E707AFDC}">
      <dgm:prSet/>
      <dgm:spPr/>
    </dgm:pt>
    <dgm:pt modelId="{5378B30B-E06F-422D-A8F2-CA4FB0676267}" type="sibTrans" cxnId="{161A059C-F96A-4252-9F2B-FCE9E707AFDC}">
      <dgm:prSet/>
      <dgm:spPr/>
    </dgm:pt>
    <dgm:pt modelId="{FD6C137C-10A3-4E3A-8C9A-A62D761BD32A}" type="pres">
      <dgm:prSet presAssocID="{67AC9034-66FE-4683-9271-B06E95BDE0D3}" presName="diagram" presStyleCnt="0">
        <dgm:presLayoutVars>
          <dgm:dir/>
          <dgm:resizeHandles val="exact"/>
        </dgm:presLayoutVars>
      </dgm:prSet>
      <dgm:spPr/>
    </dgm:pt>
    <dgm:pt modelId="{53BB0935-ACA5-4E20-96BF-E6BEAF2F1A74}" type="pres">
      <dgm:prSet presAssocID="{C0EA7782-2296-48AA-A6FB-F35E00169A7A}" presName="node" presStyleLbl="node1" presStyleIdx="0" presStyleCnt="5">
        <dgm:presLayoutVars>
          <dgm:bulletEnabled val="1"/>
        </dgm:presLayoutVars>
      </dgm:prSet>
      <dgm:spPr/>
    </dgm:pt>
    <dgm:pt modelId="{43A7F229-9ED6-4F18-8532-5E38A211FD4F}" type="pres">
      <dgm:prSet presAssocID="{5925F804-C226-47BE-8C0C-039CE1AA3285}" presName="sibTrans" presStyleCnt="0"/>
      <dgm:spPr/>
    </dgm:pt>
    <dgm:pt modelId="{C3ABCA65-C4AE-4B32-A9F1-405C6E109EA4}" type="pres">
      <dgm:prSet presAssocID="{A89B7590-1A3D-4CD7-B544-517B83CFF31E}" presName="node" presStyleLbl="node1" presStyleIdx="1" presStyleCnt="5">
        <dgm:presLayoutVars>
          <dgm:bulletEnabled val="1"/>
        </dgm:presLayoutVars>
      </dgm:prSet>
      <dgm:spPr/>
    </dgm:pt>
    <dgm:pt modelId="{6E69C094-497C-4AC5-8FFA-A09F59BE7013}" type="pres">
      <dgm:prSet presAssocID="{54AC80F5-EAFA-4528-A7BB-25AE9606CEE4}" presName="sibTrans" presStyleCnt="0"/>
      <dgm:spPr/>
    </dgm:pt>
    <dgm:pt modelId="{70E3A363-A0FC-42B1-81D7-9687993D76A8}" type="pres">
      <dgm:prSet presAssocID="{EA37F9FA-F68E-4AAB-8A0C-9B5B33FA881D}" presName="node" presStyleLbl="node1" presStyleIdx="2" presStyleCnt="5">
        <dgm:presLayoutVars>
          <dgm:bulletEnabled val="1"/>
        </dgm:presLayoutVars>
      </dgm:prSet>
      <dgm:spPr/>
    </dgm:pt>
    <dgm:pt modelId="{05AC4BAC-C388-4B38-A481-AAAF5CDCD280}" type="pres">
      <dgm:prSet presAssocID="{F68DE23E-498A-492D-A7B8-1D65EA65DA00}" presName="sibTrans" presStyleCnt="0"/>
      <dgm:spPr/>
    </dgm:pt>
    <dgm:pt modelId="{E6B4A1FF-4E3E-4960-B1EA-E3CBD51B5B2E}" type="pres">
      <dgm:prSet presAssocID="{7797B760-684B-4318-8367-B170F20A2F88}" presName="node" presStyleLbl="node1" presStyleIdx="3" presStyleCnt="5">
        <dgm:presLayoutVars>
          <dgm:bulletEnabled val="1"/>
        </dgm:presLayoutVars>
      </dgm:prSet>
      <dgm:spPr/>
    </dgm:pt>
    <dgm:pt modelId="{4BD4B625-D066-4D10-BA97-F5A7BD313469}" type="pres">
      <dgm:prSet presAssocID="{5378B30B-E06F-422D-A8F2-CA4FB0676267}" presName="sibTrans" presStyleCnt="0"/>
      <dgm:spPr/>
    </dgm:pt>
    <dgm:pt modelId="{B9BE1D5A-DE6F-4983-9E2B-A7F095F656FD}" type="pres">
      <dgm:prSet presAssocID="{B26A2E8F-75DE-43D6-9E10-883706963C91}" presName="node" presStyleLbl="node1" presStyleIdx="4" presStyleCnt="5">
        <dgm:presLayoutVars>
          <dgm:bulletEnabled val="1"/>
        </dgm:presLayoutVars>
      </dgm:prSet>
      <dgm:spPr/>
    </dgm:pt>
  </dgm:ptLst>
  <dgm:cxnLst>
    <dgm:cxn modelId="{CF76360A-8232-4CB6-B3A0-6087348015D9}" srcId="{67AC9034-66FE-4683-9271-B06E95BDE0D3}" destId="{C0EA7782-2296-48AA-A6FB-F35E00169A7A}" srcOrd="0" destOrd="0" parTransId="{09491991-3EC3-4A8B-BA22-48114F06A5E0}" sibTransId="{5925F804-C226-47BE-8C0C-039CE1AA3285}"/>
    <dgm:cxn modelId="{65AF590A-F329-409D-968E-8676CDC9E46F}" srcId="{67AC9034-66FE-4683-9271-B06E95BDE0D3}" destId="{EA37F9FA-F68E-4AAB-8A0C-9B5B33FA881D}" srcOrd="2" destOrd="0" parTransId="{8EC2A67B-1AA0-443C-ABDB-685E4C1A1234}" sibTransId="{F68DE23E-498A-492D-A7B8-1D65EA65DA00}"/>
    <dgm:cxn modelId="{D906EC17-4B6A-466B-9097-3EDB222561DB}" srcId="{67AC9034-66FE-4683-9271-B06E95BDE0D3}" destId="{B26A2E8F-75DE-43D6-9E10-883706963C91}" srcOrd="4" destOrd="0" parTransId="{EF095146-8A59-4EBD-BC86-B708C8F57CE6}" sibTransId="{DEC1ECDE-22DC-4072-AD95-D033389A7CF3}"/>
    <dgm:cxn modelId="{56987222-9F26-486D-8846-4FC15391301F}" type="presOf" srcId="{EA37F9FA-F68E-4AAB-8A0C-9B5B33FA881D}" destId="{70E3A363-A0FC-42B1-81D7-9687993D76A8}" srcOrd="0" destOrd="0" presId="urn:microsoft.com/office/officeart/2005/8/layout/default"/>
    <dgm:cxn modelId="{49386F68-1E27-4A83-B05E-E302D14EF287}" type="presOf" srcId="{A89B7590-1A3D-4CD7-B544-517B83CFF31E}" destId="{C3ABCA65-C4AE-4B32-A9F1-405C6E109EA4}" srcOrd="0" destOrd="0" presId="urn:microsoft.com/office/officeart/2005/8/layout/default"/>
    <dgm:cxn modelId="{629EDF78-A51F-4F7C-9393-DA6FB5DE635F}" srcId="{67AC9034-66FE-4683-9271-B06E95BDE0D3}" destId="{A89B7590-1A3D-4CD7-B544-517B83CFF31E}" srcOrd="1" destOrd="0" parTransId="{D4D86B4B-E097-4807-AEAB-4AEDE9500F68}" sibTransId="{54AC80F5-EAFA-4528-A7BB-25AE9606CEE4}"/>
    <dgm:cxn modelId="{61C25C8D-2E1E-4CAF-A351-A1C1CF29B2DB}" type="presOf" srcId="{7797B760-684B-4318-8367-B170F20A2F88}" destId="{E6B4A1FF-4E3E-4960-B1EA-E3CBD51B5B2E}" srcOrd="0" destOrd="0" presId="urn:microsoft.com/office/officeart/2005/8/layout/default"/>
    <dgm:cxn modelId="{161A059C-F96A-4252-9F2B-FCE9E707AFDC}" srcId="{67AC9034-66FE-4683-9271-B06E95BDE0D3}" destId="{7797B760-684B-4318-8367-B170F20A2F88}" srcOrd="3" destOrd="0" parTransId="{5BBCF9F8-CB6B-433B-AA47-D553E846C1BA}" sibTransId="{5378B30B-E06F-422D-A8F2-CA4FB0676267}"/>
    <dgm:cxn modelId="{90B716C3-DE6E-40B6-972A-B22AEBB4B39A}" type="presOf" srcId="{67AC9034-66FE-4683-9271-B06E95BDE0D3}" destId="{FD6C137C-10A3-4E3A-8C9A-A62D761BD32A}" srcOrd="0" destOrd="0" presId="urn:microsoft.com/office/officeart/2005/8/layout/default"/>
    <dgm:cxn modelId="{9E8E4DD8-53A8-4405-BC2A-82376DA4F3BC}" type="presOf" srcId="{B26A2E8F-75DE-43D6-9E10-883706963C91}" destId="{B9BE1D5A-DE6F-4983-9E2B-A7F095F656FD}" srcOrd="0" destOrd="0" presId="urn:microsoft.com/office/officeart/2005/8/layout/default"/>
    <dgm:cxn modelId="{448429EC-BE75-439F-9978-4964E34E9253}" type="presOf" srcId="{C0EA7782-2296-48AA-A6FB-F35E00169A7A}" destId="{53BB0935-ACA5-4E20-96BF-E6BEAF2F1A74}" srcOrd="0" destOrd="0" presId="urn:microsoft.com/office/officeart/2005/8/layout/default"/>
    <dgm:cxn modelId="{5D9606AD-A1BF-4881-A28E-DFB94B915859}" type="presParOf" srcId="{FD6C137C-10A3-4E3A-8C9A-A62D761BD32A}" destId="{53BB0935-ACA5-4E20-96BF-E6BEAF2F1A74}" srcOrd="0" destOrd="0" presId="urn:microsoft.com/office/officeart/2005/8/layout/default"/>
    <dgm:cxn modelId="{EA3CE558-968E-4F95-AFC1-08CC1590693A}" type="presParOf" srcId="{FD6C137C-10A3-4E3A-8C9A-A62D761BD32A}" destId="{43A7F229-9ED6-4F18-8532-5E38A211FD4F}" srcOrd="1" destOrd="0" presId="urn:microsoft.com/office/officeart/2005/8/layout/default"/>
    <dgm:cxn modelId="{1C107044-DAB0-47F8-94BD-6ED33C05BB0B}" type="presParOf" srcId="{FD6C137C-10A3-4E3A-8C9A-A62D761BD32A}" destId="{C3ABCA65-C4AE-4B32-A9F1-405C6E109EA4}" srcOrd="2" destOrd="0" presId="urn:microsoft.com/office/officeart/2005/8/layout/default"/>
    <dgm:cxn modelId="{90615CCC-4287-4B97-A401-A6F0278FE97C}" type="presParOf" srcId="{FD6C137C-10A3-4E3A-8C9A-A62D761BD32A}" destId="{6E69C094-497C-4AC5-8FFA-A09F59BE7013}" srcOrd="3" destOrd="0" presId="urn:microsoft.com/office/officeart/2005/8/layout/default"/>
    <dgm:cxn modelId="{0E72EA96-8708-42F4-9616-48522CAED3B5}" type="presParOf" srcId="{FD6C137C-10A3-4E3A-8C9A-A62D761BD32A}" destId="{70E3A363-A0FC-42B1-81D7-9687993D76A8}" srcOrd="4" destOrd="0" presId="urn:microsoft.com/office/officeart/2005/8/layout/default"/>
    <dgm:cxn modelId="{FC76B687-7F76-4E7F-9B29-28D96E19046C}" type="presParOf" srcId="{FD6C137C-10A3-4E3A-8C9A-A62D761BD32A}" destId="{05AC4BAC-C388-4B38-A481-AAAF5CDCD280}" srcOrd="5" destOrd="0" presId="urn:microsoft.com/office/officeart/2005/8/layout/default"/>
    <dgm:cxn modelId="{EDB6E984-5E1D-4009-97A3-817C210F2D5B}" type="presParOf" srcId="{FD6C137C-10A3-4E3A-8C9A-A62D761BD32A}" destId="{E6B4A1FF-4E3E-4960-B1EA-E3CBD51B5B2E}" srcOrd="6" destOrd="0" presId="urn:microsoft.com/office/officeart/2005/8/layout/default"/>
    <dgm:cxn modelId="{A41377FF-AD1F-4EE6-B3C4-CCDE3ECCBC6F}" type="presParOf" srcId="{FD6C137C-10A3-4E3A-8C9A-A62D761BD32A}" destId="{4BD4B625-D066-4D10-BA97-F5A7BD313469}" srcOrd="7" destOrd="0" presId="urn:microsoft.com/office/officeart/2005/8/layout/default"/>
    <dgm:cxn modelId="{09931143-D7EC-47A7-88E4-86CDDBCA1505}" type="presParOf" srcId="{FD6C137C-10A3-4E3A-8C9A-A62D761BD32A}" destId="{B9BE1D5A-DE6F-4983-9E2B-A7F095F656FD}"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888BA41-524E-4F3D-B9BF-2EC684FCD091}" type="doc">
      <dgm:prSet loTypeId="urn:microsoft.com/office/officeart/2005/8/layout/vList3" loCatId="list" qsTypeId="urn:microsoft.com/office/officeart/2005/8/quickstyle/simple1" qsCatId="simple" csTypeId="urn:microsoft.com/office/officeart/2005/8/colors/accent5_2" csCatId="accent5" phldr="1"/>
      <dgm:spPr/>
      <dgm:t>
        <a:bodyPr/>
        <a:lstStyle/>
        <a:p>
          <a:endParaRPr lang="en-US"/>
        </a:p>
      </dgm:t>
    </dgm:pt>
    <dgm:pt modelId="{F1802E66-CA87-444B-86CF-080239D87CE7}">
      <dgm:prSet/>
      <dgm:spPr/>
      <dgm:t>
        <a:bodyPr/>
        <a:lstStyle/>
        <a:p>
          <a:r>
            <a:rPr lang="fr-CA" b="1"/>
            <a:t>Période d’accessibilité</a:t>
          </a:r>
          <a:r>
            <a:rPr lang="fr-CA"/>
            <a:t> : du 27 avril (12 h) au 18 mai (8 h)</a:t>
          </a:r>
          <a:endParaRPr lang="en-US"/>
        </a:p>
      </dgm:t>
    </dgm:pt>
    <dgm:pt modelId="{41C1424D-6E05-44F2-85D4-3AC8EAE5EB07}" type="parTrans" cxnId="{7E58D88E-8C68-4031-8B8D-DB1BF867CFE8}">
      <dgm:prSet/>
      <dgm:spPr/>
      <dgm:t>
        <a:bodyPr/>
        <a:lstStyle/>
        <a:p>
          <a:endParaRPr lang="en-US"/>
        </a:p>
      </dgm:t>
    </dgm:pt>
    <dgm:pt modelId="{EDC4BFD5-42F5-4BFB-B68C-302C8D05EE60}" type="sibTrans" cxnId="{7E58D88E-8C68-4031-8B8D-DB1BF867CFE8}">
      <dgm:prSet/>
      <dgm:spPr/>
      <dgm:t>
        <a:bodyPr/>
        <a:lstStyle/>
        <a:p>
          <a:endParaRPr lang="en-US"/>
        </a:p>
      </dgm:t>
    </dgm:pt>
    <dgm:pt modelId="{FFCA2F78-75A6-4802-8C2F-555A1021B38A}">
      <dgm:prSet/>
      <dgm:spPr/>
      <dgm:t>
        <a:bodyPr/>
        <a:lstStyle/>
        <a:p>
          <a:r>
            <a:rPr lang="fr-CA" b="1"/>
            <a:t>Une seule réponse par organisation</a:t>
          </a:r>
          <a:endParaRPr lang="en-US"/>
        </a:p>
      </dgm:t>
    </dgm:pt>
    <dgm:pt modelId="{3EA484FF-1304-4EC2-B1FA-3365B568EA37}" type="parTrans" cxnId="{2BD842D9-28F4-44ED-897E-EA5B59AA55EC}">
      <dgm:prSet/>
      <dgm:spPr/>
      <dgm:t>
        <a:bodyPr/>
        <a:lstStyle/>
        <a:p>
          <a:endParaRPr lang="en-US"/>
        </a:p>
      </dgm:t>
    </dgm:pt>
    <dgm:pt modelId="{B0DA0B2D-8F0A-4D02-AB3E-AAA14D25C013}" type="sibTrans" cxnId="{2BD842D9-28F4-44ED-897E-EA5B59AA55EC}">
      <dgm:prSet/>
      <dgm:spPr/>
      <dgm:t>
        <a:bodyPr/>
        <a:lstStyle/>
        <a:p>
          <a:endParaRPr lang="en-US"/>
        </a:p>
      </dgm:t>
    </dgm:pt>
    <dgm:pt modelId="{F5238414-AB2E-4BCE-B85E-BD44FBB6E14A}">
      <dgm:prSet/>
      <dgm:spPr/>
      <dgm:t>
        <a:bodyPr/>
        <a:lstStyle/>
        <a:p>
          <a:r>
            <a:rPr lang="fr-CA" b="1"/>
            <a:t>Consultation</a:t>
          </a:r>
          <a:r>
            <a:rPr lang="fr-CA"/>
            <a:t> des membres de votre organisation est </a:t>
          </a:r>
          <a:r>
            <a:rPr lang="fr-CA" b="1"/>
            <a:t>recommandée mais</a:t>
          </a:r>
          <a:r>
            <a:rPr lang="fr-CA"/>
            <a:t> </a:t>
          </a:r>
          <a:r>
            <a:rPr lang="fr-CA" b="1"/>
            <a:t>facultative</a:t>
          </a:r>
          <a:endParaRPr lang="en-US"/>
        </a:p>
      </dgm:t>
    </dgm:pt>
    <dgm:pt modelId="{771024C1-ABB4-4D65-900A-D50722FB217E}" type="parTrans" cxnId="{5F2F9F95-0FC8-44B2-8015-7F0318B681D4}">
      <dgm:prSet/>
      <dgm:spPr/>
      <dgm:t>
        <a:bodyPr/>
        <a:lstStyle/>
        <a:p>
          <a:endParaRPr lang="en-US"/>
        </a:p>
      </dgm:t>
    </dgm:pt>
    <dgm:pt modelId="{BE8E8B38-8B65-4ED3-804C-36094DF11304}" type="sibTrans" cxnId="{5F2F9F95-0FC8-44B2-8015-7F0318B681D4}">
      <dgm:prSet/>
      <dgm:spPr/>
      <dgm:t>
        <a:bodyPr/>
        <a:lstStyle/>
        <a:p>
          <a:endParaRPr lang="en-US"/>
        </a:p>
      </dgm:t>
    </dgm:pt>
    <dgm:pt modelId="{83A91BA1-17EC-4FF0-BA4A-695E31A3CDC5}">
      <dgm:prSet/>
      <dgm:spPr/>
      <dgm:t>
        <a:bodyPr/>
        <a:lstStyle/>
        <a:p>
          <a:r>
            <a:rPr lang="fr-CA"/>
            <a:t>Aucune information permettant d’identifier des personnes ou  </a:t>
          </a:r>
          <a:r>
            <a:rPr lang="fr-CA" err="1"/>
            <a:t>usager·ère·s</a:t>
          </a:r>
          <a:endParaRPr lang="en-US"/>
        </a:p>
      </dgm:t>
    </dgm:pt>
    <dgm:pt modelId="{2AC7870A-D11E-44CE-B67B-0C9D943E1988}" type="parTrans" cxnId="{BB74090E-A187-465E-9B4F-D244D9C2C7E1}">
      <dgm:prSet/>
      <dgm:spPr/>
      <dgm:t>
        <a:bodyPr/>
        <a:lstStyle/>
        <a:p>
          <a:endParaRPr lang="en-US"/>
        </a:p>
      </dgm:t>
    </dgm:pt>
    <dgm:pt modelId="{02FCADCF-375F-44A4-A5BB-C38EF5CE4E1A}" type="sibTrans" cxnId="{BB74090E-A187-465E-9B4F-D244D9C2C7E1}">
      <dgm:prSet/>
      <dgm:spPr/>
      <dgm:t>
        <a:bodyPr/>
        <a:lstStyle/>
        <a:p>
          <a:endParaRPr lang="en-US"/>
        </a:p>
      </dgm:t>
    </dgm:pt>
    <dgm:pt modelId="{F3840E5E-4EA3-439D-922E-E1DD01EA9F2E}">
      <dgm:prSet/>
      <dgm:spPr/>
      <dgm:t>
        <a:bodyPr/>
        <a:lstStyle/>
        <a:p>
          <a:r>
            <a:rPr lang="fr-CA" sz="1100">
              <a:latin typeface="Segoe UI"/>
              <a:cs typeface="Segoe UI"/>
            </a:rPr>
            <a:t>Toutes les questions sont facultatives</a:t>
          </a:r>
          <a:r>
            <a:rPr lang="fr-CA">
              <a:latin typeface="Chaloult_Demi_Gras"/>
            </a:rPr>
            <a:t>,</a:t>
          </a:r>
          <a:r>
            <a:rPr lang="fr-CA"/>
            <a:t> à l'exception de la section </a:t>
          </a:r>
          <a:r>
            <a:rPr lang="fr-CA" i="1"/>
            <a:t>Identification</a:t>
          </a:r>
          <a:endParaRPr lang="en-US">
            <a:latin typeface="Chaloult_Demi_Gras"/>
          </a:endParaRPr>
        </a:p>
      </dgm:t>
    </dgm:pt>
    <dgm:pt modelId="{9B135282-2B22-4947-AF69-297B2F70282D}" type="parTrans" cxnId="{A7188B6A-3271-42F8-AEC9-9BD67414605B}">
      <dgm:prSet/>
      <dgm:spPr/>
      <dgm:t>
        <a:bodyPr/>
        <a:lstStyle/>
        <a:p>
          <a:endParaRPr lang="fr-CA"/>
        </a:p>
      </dgm:t>
    </dgm:pt>
    <dgm:pt modelId="{C7C70CB1-0FDB-4353-8597-2D43A769CC95}" type="sibTrans" cxnId="{A7188B6A-3271-42F8-AEC9-9BD67414605B}">
      <dgm:prSet/>
      <dgm:spPr/>
      <dgm:t>
        <a:bodyPr/>
        <a:lstStyle/>
        <a:p>
          <a:endParaRPr lang="fr-CA"/>
        </a:p>
      </dgm:t>
    </dgm:pt>
    <dgm:pt modelId="{EC9F8DBD-3401-4CFE-9E21-1B4C281292C0}">
      <dgm:prSet phldr="0"/>
      <dgm:spPr/>
      <dgm:t>
        <a:bodyPr/>
        <a:lstStyle/>
        <a:p>
          <a:pPr rtl="0"/>
          <a:r>
            <a:rPr lang="fr-CA" sz="1100">
              <a:latin typeface="Calibri"/>
              <a:ea typeface="Calibri"/>
              <a:cs typeface="Calibri"/>
            </a:rPr>
            <a:t>Possibilité d'enregistrer, modifier et imprimer votre réponse</a:t>
          </a:r>
          <a:endParaRPr lang="fr-CA" sz="1100">
            <a:latin typeface="Segoe UI"/>
            <a:cs typeface="Segoe UI"/>
          </a:endParaRPr>
        </a:p>
      </dgm:t>
    </dgm:pt>
    <dgm:pt modelId="{26E35E38-40D3-44E1-8050-D68775A0A563}" type="parTrans" cxnId="{8BBBB819-B24F-43B9-8C83-8840BF7B5243}">
      <dgm:prSet/>
      <dgm:spPr/>
      <dgm:t>
        <a:bodyPr/>
        <a:lstStyle/>
        <a:p>
          <a:endParaRPr lang="fr-CA"/>
        </a:p>
      </dgm:t>
    </dgm:pt>
    <dgm:pt modelId="{23ACC211-4E21-4F94-9089-64F7D40510E7}" type="sibTrans" cxnId="{8BBBB819-B24F-43B9-8C83-8840BF7B5243}">
      <dgm:prSet/>
      <dgm:spPr/>
      <dgm:t>
        <a:bodyPr/>
        <a:lstStyle/>
        <a:p>
          <a:endParaRPr lang="fr-CA"/>
        </a:p>
      </dgm:t>
    </dgm:pt>
    <dgm:pt modelId="{08A51504-1496-41C5-B1CC-FE72A5B11C01}" type="pres">
      <dgm:prSet presAssocID="{1888BA41-524E-4F3D-B9BF-2EC684FCD091}" presName="linearFlow" presStyleCnt="0">
        <dgm:presLayoutVars>
          <dgm:dir/>
          <dgm:resizeHandles val="exact"/>
        </dgm:presLayoutVars>
      </dgm:prSet>
      <dgm:spPr/>
    </dgm:pt>
    <dgm:pt modelId="{BAC6FE59-A073-4790-BDE7-93D2882DD536}" type="pres">
      <dgm:prSet presAssocID="{F1802E66-CA87-444B-86CF-080239D87CE7}" presName="composite" presStyleCnt="0"/>
      <dgm:spPr/>
    </dgm:pt>
    <dgm:pt modelId="{8050D071-A94D-45D4-89C6-28917A35476E}" type="pres">
      <dgm:prSet presAssocID="{F1802E66-CA87-444B-86CF-080239D87CE7}" presName="imgShp" presStyleLbl="fgImgPlace1" presStyleIdx="0" presStyleCnt="6"/>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Daily calendar avec un remplissage uni"/>
        </a:ext>
      </dgm:extLst>
    </dgm:pt>
    <dgm:pt modelId="{574ED7DF-AC17-4509-BA83-A440A38C5890}" type="pres">
      <dgm:prSet presAssocID="{F1802E66-CA87-444B-86CF-080239D87CE7}" presName="txShp" presStyleLbl="node1" presStyleIdx="0" presStyleCnt="6">
        <dgm:presLayoutVars>
          <dgm:bulletEnabled val="1"/>
        </dgm:presLayoutVars>
      </dgm:prSet>
      <dgm:spPr/>
    </dgm:pt>
    <dgm:pt modelId="{F55237EC-661F-4C75-8DF7-163A5EF2BA40}" type="pres">
      <dgm:prSet presAssocID="{EDC4BFD5-42F5-4BFB-B68C-302C8D05EE60}" presName="spacing" presStyleCnt="0"/>
      <dgm:spPr/>
    </dgm:pt>
    <dgm:pt modelId="{CD6B616E-2D56-4640-A176-885508491DD3}" type="pres">
      <dgm:prSet presAssocID="{FFCA2F78-75A6-4802-8C2F-555A1021B38A}" presName="composite" presStyleCnt="0"/>
      <dgm:spPr/>
    </dgm:pt>
    <dgm:pt modelId="{DBC3382D-077C-4058-A999-72BA2CD7416B}" type="pres">
      <dgm:prSet presAssocID="{FFCA2F78-75A6-4802-8C2F-555A1021B38A}" presName="imgShp" presStyleLbl="fgImgPlace1" presStyleIdx="1" presStyleCnt="6"/>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avec un remplissage uni"/>
        </a:ext>
      </dgm:extLst>
    </dgm:pt>
    <dgm:pt modelId="{7C3D637C-BF09-41DE-896C-CC3B61CBBFBA}" type="pres">
      <dgm:prSet presAssocID="{FFCA2F78-75A6-4802-8C2F-555A1021B38A}" presName="txShp" presStyleLbl="node1" presStyleIdx="1" presStyleCnt="6">
        <dgm:presLayoutVars>
          <dgm:bulletEnabled val="1"/>
        </dgm:presLayoutVars>
      </dgm:prSet>
      <dgm:spPr/>
    </dgm:pt>
    <dgm:pt modelId="{56718A55-1737-4BA3-B988-507B455E6DC9}" type="pres">
      <dgm:prSet presAssocID="{B0DA0B2D-8F0A-4D02-AB3E-AAA14D25C013}" presName="spacing" presStyleCnt="0"/>
      <dgm:spPr/>
    </dgm:pt>
    <dgm:pt modelId="{9486FACE-A247-402F-9568-015AC9B2C3BF}" type="pres">
      <dgm:prSet presAssocID="{F5238414-AB2E-4BCE-B85E-BD44FBB6E14A}" presName="composite" presStyleCnt="0"/>
      <dgm:spPr/>
    </dgm:pt>
    <dgm:pt modelId="{7501E959-103E-4DBB-BD9E-B8E99FB2BF1D}" type="pres">
      <dgm:prSet presAssocID="{F5238414-AB2E-4BCE-B85E-BD44FBB6E14A}" presName="imgShp" presStyleLbl="fgImgPlace1" presStyleIdx="2" presStyleCnt="6"/>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Group avec un remplissage uni"/>
        </a:ext>
      </dgm:extLst>
    </dgm:pt>
    <dgm:pt modelId="{DF814FE2-057D-4394-A081-5C1B20C42757}" type="pres">
      <dgm:prSet presAssocID="{F5238414-AB2E-4BCE-B85E-BD44FBB6E14A}" presName="txShp" presStyleLbl="node1" presStyleIdx="2" presStyleCnt="6">
        <dgm:presLayoutVars>
          <dgm:bulletEnabled val="1"/>
        </dgm:presLayoutVars>
      </dgm:prSet>
      <dgm:spPr/>
    </dgm:pt>
    <dgm:pt modelId="{FB6F0951-CCD7-4DD4-AFE4-6977F4B793FC}" type="pres">
      <dgm:prSet presAssocID="{BE8E8B38-8B65-4ED3-804C-36094DF11304}" presName="spacing" presStyleCnt="0"/>
      <dgm:spPr/>
    </dgm:pt>
    <dgm:pt modelId="{AF5609C8-6940-4EC5-9101-A467A5CA5635}" type="pres">
      <dgm:prSet presAssocID="{83A91BA1-17EC-4FF0-BA4A-695E31A3CDC5}" presName="composite" presStyleCnt="0"/>
      <dgm:spPr/>
    </dgm:pt>
    <dgm:pt modelId="{581380C5-E0A9-43D1-BAC0-08E1EF2252EC}" type="pres">
      <dgm:prSet presAssocID="{83A91BA1-17EC-4FF0-BA4A-695E31A3CDC5}" presName="imgShp" presStyleLbl="fgImgPlace1" presStyleIdx="3" presStyleCnt="6"/>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ose avec un remplissage uni"/>
        </a:ext>
      </dgm:extLst>
    </dgm:pt>
    <dgm:pt modelId="{DB6CDCDD-77D0-4DD9-B54E-34AEACFD9182}" type="pres">
      <dgm:prSet presAssocID="{83A91BA1-17EC-4FF0-BA4A-695E31A3CDC5}" presName="txShp" presStyleLbl="node1" presStyleIdx="3" presStyleCnt="6">
        <dgm:presLayoutVars>
          <dgm:bulletEnabled val="1"/>
        </dgm:presLayoutVars>
      </dgm:prSet>
      <dgm:spPr/>
    </dgm:pt>
    <dgm:pt modelId="{D105A513-547B-4545-BF48-9D553844D08C}" type="pres">
      <dgm:prSet presAssocID="{02FCADCF-375F-44A4-A5BB-C38EF5CE4E1A}" presName="spacing" presStyleCnt="0"/>
      <dgm:spPr/>
    </dgm:pt>
    <dgm:pt modelId="{AF2789F5-346A-409C-B3A4-C89918D1D102}" type="pres">
      <dgm:prSet presAssocID="{EC9F8DBD-3401-4CFE-9E21-1B4C281292C0}" presName="composite" presStyleCnt="0"/>
      <dgm:spPr/>
    </dgm:pt>
    <dgm:pt modelId="{FCC7D161-1717-4EDC-9B44-31A3CDDE09FE}" type="pres">
      <dgm:prSet presAssocID="{EC9F8DBD-3401-4CFE-9E21-1B4C281292C0}" presName="imgShp" presStyleLbl="fgImgPlace1" presStyleIdx="4" presStyleCnt="6"/>
      <dgm:spPr>
        <a:blipFill>
          <a:blip xmlns:r="http://schemas.openxmlformats.org/officeDocument/2006/relationships">
            <a:extLs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Télécharger avec un remplissage uni"/>
        </a:ext>
      </dgm:extLst>
    </dgm:pt>
    <dgm:pt modelId="{CA78A8F0-08A4-4392-862C-0FA222B00BDC}" type="pres">
      <dgm:prSet presAssocID="{EC9F8DBD-3401-4CFE-9E21-1B4C281292C0}" presName="txShp" presStyleLbl="node1" presStyleIdx="4" presStyleCnt="6">
        <dgm:presLayoutVars>
          <dgm:bulletEnabled val="1"/>
        </dgm:presLayoutVars>
      </dgm:prSet>
      <dgm:spPr/>
    </dgm:pt>
    <dgm:pt modelId="{BAC686C4-E023-494A-AC20-A0A30E159872}" type="pres">
      <dgm:prSet presAssocID="{23ACC211-4E21-4F94-9089-64F7D40510E7}" presName="spacing" presStyleCnt="0"/>
      <dgm:spPr/>
    </dgm:pt>
    <dgm:pt modelId="{A2CCCB6C-DD9F-42F3-86FF-0AEDBBB09AA5}" type="pres">
      <dgm:prSet presAssocID="{F3840E5E-4EA3-439D-922E-E1DD01EA9F2E}" presName="composite" presStyleCnt="0"/>
      <dgm:spPr/>
    </dgm:pt>
    <dgm:pt modelId="{6DFBA42D-68CA-4E5B-96E0-2963CA9BEDF6}" type="pres">
      <dgm:prSet presAssocID="{F3840E5E-4EA3-439D-922E-E1DD01EA9F2E}" presName="imgShp" presStyleLbl="fgImgPlace1" presStyleIdx="5" presStyleCnt="6"/>
      <dgm:spPr>
        <a:blipFill>
          <a:blip xmlns:r="http://schemas.openxmlformats.org/officeDocument/2006/relationships">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Tick1 avec un remplissage uni"/>
        </a:ext>
      </dgm:extLst>
    </dgm:pt>
    <dgm:pt modelId="{777F2485-9FA1-4677-988E-3E1851943B16}" type="pres">
      <dgm:prSet presAssocID="{F3840E5E-4EA3-439D-922E-E1DD01EA9F2E}" presName="txShp" presStyleLbl="node1" presStyleIdx="5" presStyleCnt="6">
        <dgm:presLayoutVars>
          <dgm:bulletEnabled val="1"/>
        </dgm:presLayoutVars>
      </dgm:prSet>
      <dgm:spPr/>
    </dgm:pt>
  </dgm:ptLst>
  <dgm:cxnLst>
    <dgm:cxn modelId="{BB74090E-A187-465E-9B4F-D244D9C2C7E1}" srcId="{1888BA41-524E-4F3D-B9BF-2EC684FCD091}" destId="{83A91BA1-17EC-4FF0-BA4A-695E31A3CDC5}" srcOrd="3" destOrd="0" parTransId="{2AC7870A-D11E-44CE-B67B-0C9D943E1988}" sibTransId="{02FCADCF-375F-44A4-A5BB-C38EF5CE4E1A}"/>
    <dgm:cxn modelId="{8BBBB819-B24F-43B9-8C83-8840BF7B5243}" srcId="{1888BA41-524E-4F3D-B9BF-2EC684FCD091}" destId="{EC9F8DBD-3401-4CFE-9E21-1B4C281292C0}" srcOrd="4" destOrd="0" parTransId="{26E35E38-40D3-44E1-8050-D68775A0A563}" sibTransId="{23ACC211-4E21-4F94-9089-64F7D40510E7}"/>
    <dgm:cxn modelId="{E98D812E-39A7-4D1B-9341-57F22EFB4DA6}" type="presOf" srcId="{F5238414-AB2E-4BCE-B85E-BD44FBB6E14A}" destId="{DF814FE2-057D-4394-A081-5C1B20C42757}" srcOrd="0" destOrd="0" presId="urn:microsoft.com/office/officeart/2005/8/layout/vList3"/>
    <dgm:cxn modelId="{3C43FE3A-0894-4203-83AE-00D85A9E94D2}" type="presOf" srcId="{F1802E66-CA87-444B-86CF-080239D87CE7}" destId="{574ED7DF-AC17-4509-BA83-A440A38C5890}" srcOrd="0" destOrd="0" presId="urn:microsoft.com/office/officeart/2005/8/layout/vList3"/>
    <dgm:cxn modelId="{CA181C4A-BBDD-4D20-A4A5-08384E591D96}" type="presOf" srcId="{83A91BA1-17EC-4FF0-BA4A-695E31A3CDC5}" destId="{DB6CDCDD-77D0-4DD9-B54E-34AEACFD9182}" srcOrd="0" destOrd="0" presId="urn:microsoft.com/office/officeart/2005/8/layout/vList3"/>
    <dgm:cxn modelId="{A7188B6A-3271-42F8-AEC9-9BD67414605B}" srcId="{1888BA41-524E-4F3D-B9BF-2EC684FCD091}" destId="{F3840E5E-4EA3-439D-922E-E1DD01EA9F2E}" srcOrd="5" destOrd="0" parTransId="{9B135282-2B22-4947-AF69-297B2F70282D}" sibTransId="{C7C70CB1-0FDB-4353-8597-2D43A769CC95}"/>
    <dgm:cxn modelId="{2143B279-AE14-432E-9B8E-41F313F3A680}" type="presOf" srcId="{FFCA2F78-75A6-4802-8C2F-555A1021B38A}" destId="{7C3D637C-BF09-41DE-896C-CC3B61CBBFBA}" srcOrd="0" destOrd="0" presId="urn:microsoft.com/office/officeart/2005/8/layout/vList3"/>
    <dgm:cxn modelId="{7E58D88E-8C68-4031-8B8D-DB1BF867CFE8}" srcId="{1888BA41-524E-4F3D-B9BF-2EC684FCD091}" destId="{F1802E66-CA87-444B-86CF-080239D87CE7}" srcOrd="0" destOrd="0" parTransId="{41C1424D-6E05-44F2-85D4-3AC8EAE5EB07}" sibTransId="{EDC4BFD5-42F5-4BFB-B68C-302C8D05EE60}"/>
    <dgm:cxn modelId="{5F2F9F95-0FC8-44B2-8015-7F0318B681D4}" srcId="{1888BA41-524E-4F3D-B9BF-2EC684FCD091}" destId="{F5238414-AB2E-4BCE-B85E-BD44FBB6E14A}" srcOrd="2" destOrd="0" parTransId="{771024C1-ABB4-4D65-900A-D50722FB217E}" sibTransId="{BE8E8B38-8B65-4ED3-804C-36094DF11304}"/>
    <dgm:cxn modelId="{E61E6897-5202-4D14-829C-7BEE48A0C670}" type="presOf" srcId="{1888BA41-524E-4F3D-B9BF-2EC684FCD091}" destId="{08A51504-1496-41C5-B1CC-FE72A5B11C01}" srcOrd="0" destOrd="0" presId="urn:microsoft.com/office/officeart/2005/8/layout/vList3"/>
    <dgm:cxn modelId="{CB2783C4-DA1E-4E3D-874E-00F9AE7F8D4C}" type="presOf" srcId="{EC9F8DBD-3401-4CFE-9E21-1B4C281292C0}" destId="{CA78A8F0-08A4-4392-862C-0FA222B00BDC}" srcOrd="0" destOrd="0" presId="urn:microsoft.com/office/officeart/2005/8/layout/vList3"/>
    <dgm:cxn modelId="{2BD842D9-28F4-44ED-897E-EA5B59AA55EC}" srcId="{1888BA41-524E-4F3D-B9BF-2EC684FCD091}" destId="{FFCA2F78-75A6-4802-8C2F-555A1021B38A}" srcOrd="1" destOrd="0" parTransId="{3EA484FF-1304-4EC2-B1FA-3365B568EA37}" sibTransId="{B0DA0B2D-8F0A-4D02-AB3E-AAA14D25C013}"/>
    <dgm:cxn modelId="{EFF531FD-32D5-47C8-81BD-035B7ABAE3ED}" type="presOf" srcId="{F3840E5E-4EA3-439D-922E-E1DD01EA9F2E}" destId="{777F2485-9FA1-4677-988E-3E1851943B16}" srcOrd="0" destOrd="0" presId="urn:microsoft.com/office/officeart/2005/8/layout/vList3"/>
    <dgm:cxn modelId="{48486FEC-D0A0-44A8-B637-02EFA267D7BA}" type="presParOf" srcId="{08A51504-1496-41C5-B1CC-FE72A5B11C01}" destId="{BAC6FE59-A073-4790-BDE7-93D2882DD536}" srcOrd="0" destOrd="0" presId="urn:microsoft.com/office/officeart/2005/8/layout/vList3"/>
    <dgm:cxn modelId="{5001AA94-BB5A-4686-96AE-B1221B859BF3}" type="presParOf" srcId="{BAC6FE59-A073-4790-BDE7-93D2882DD536}" destId="{8050D071-A94D-45D4-89C6-28917A35476E}" srcOrd="0" destOrd="0" presId="urn:microsoft.com/office/officeart/2005/8/layout/vList3"/>
    <dgm:cxn modelId="{08B90CE8-2C4C-48D9-BAC1-0E1B2CFF265D}" type="presParOf" srcId="{BAC6FE59-A073-4790-BDE7-93D2882DD536}" destId="{574ED7DF-AC17-4509-BA83-A440A38C5890}" srcOrd="1" destOrd="0" presId="urn:microsoft.com/office/officeart/2005/8/layout/vList3"/>
    <dgm:cxn modelId="{71BA038A-AAD6-40CE-9F60-62E6BFBE8F0D}" type="presParOf" srcId="{08A51504-1496-41C5-B1CC-FE72A5B11C01}" destId="{F55237EC-661F-4C75-8DF7-163A5EF2BA40}" srcOrd="1" destOrd="0" presId="urn:microsoft.com/office/officeart/2005/8/layout/vList3"/>
    <dgm:cxn modelId="{2CBF64F0-8FE2-4F3A-9A00-9501DA4331C3}" type="presParOf" srcId="{08A51504-1496-41C5-B1CC-FE72A5B11C01}" destId="{CD6B616E-2D56-4640-A176-885508491DD3}" srcOrd="2" destOrd="0" presId="urn:microsoft.com/office/officeart/2005/8/layout/vList3"/>
    <dgm:cxn modelId="{F886B07E-DB90-450A-8F43-F527225BF3CE}" type="presParOf" srcId="{CD6B616E-2D56-4640-A176-885508491DD3}" destId="{DBC3382D-077C-4058-A999-72BA2CD7416B}" srcOrd="0" destOrd="0" presId="urn:microsoft.com/office/officeart/2005/8/layout/vList3"/>
    <dgm:cxn modelId="{569CA631-4B92-4F3C-8435-BCD66FB9EFF5}" type="presParOf" srcId="{CD6B616E-2D56-4640-A176-885508491DD3}" destId="{7C3D637C-BF09-41DE-896C-CC3B61CBBFBA}" srcOrd="1" destOrd="0" presId="urn:microsoft.com/office/officeart/2005/8/layout/vList3"/>
    <dgm:cxn modelId="{4A3629CE-0ECB-4454-9D0A-1AA6FD992FC9}" type="presParOf" srcId="{08A51504-1496-41C5-B1CC-FE72A5B11C01}" destId="{56718A55-1737-4BA3-B988-507B455E6DC9}" srcOrd="3" destOrd="0" presId="urn:microsoft.com/office/officeart/2005/8/layout/vList3"/>
    <dgm:cxn modelId="{A8824A15-6D49-460A-9812-3DF433DF4CE0}" type="presParOf" srcId="{08A51504-1496-41C5-B1CC-FE72A5B11C01}" destId="{9486FACE-A247-402F-9568-015AC9B2C3BF}" srcOrd="4" destOrd="0" presId="urn:microsoft.com/office/officeart/2005/8/layout/vList3"/>
    <dgm:cxn modelId="{6BE34C0F-C3FA-433D-8F15-0D3F66F57649}" type="presParOf" srcId="{9486FACE-A247-402F-9568-015AC9B2C3BF}" destId="{7501E959-103E-4DBB-BD9E-B8E99FB2BF1D}" srcOrd="0" destOrd="0" presId="urn:microsoft.com/office/officeart/2005/8/layout/vList3"/>
    <dgm:cxn modelId="{10685802-4875-430B-9AD8-F398CEF5494E}" type="presParOf" srcId="{9486FACE-A247-402F-9568-015AC9B2C3BF}" destId="{DF814FE2-057D-4394-A081-5C1B20C42757}" srcOrd="1" destOrd="0" presId="urn:microsoft.com/office/officeart/2005/8/layout/vList3"/>
    <dgm:cxn modelId="{E44386DE-EEA1-4821-A33E-035C049705CC}" type="presParOf" srcId="{08A51504-1496-41C5-B1CC-FE72A5B11C01}" destId="{FB6F0951-CCD7-4DD4-AFE4-6977F4B793FC}" srcOrd="5" destOrd="0" presId="urn:microsoft.com/office/officeart/2005/8/layout/vList3"/>
    <dgm:cxn modelId="{7494B791-6B11-4AF5-9F27-B73DD12EB2E2}" type="presParOf" srcId="{08A51504-1496-41C5-B1CC-FE72A5B11C01}" destId="{AF5609C8-6940-4EC5-9101-A467A5CA5635}" srcOrd="6" destOrd="0" presId="urn:microsoft.com/office/officeart/2005/8/layout/vList3"/>
    <dgm:cxn modelId="{791B4659-042E-44E9-B539-C7D7755D198D}" type="presParOf" srcId="{AF5609C8-6940-4EC5-9101-A467A5CA5635}" destId="{581380C5-E0A9-43D1-BAC0-08E1EF2252EC}" srcOrd="0" destOrd="0" presId="urn:microsoft.com/office/officeart/2005/8/layout/vList3"/>
    <dgm:cxn modelId="{02047FE8-4E89-4A4E-AE22-CA061296C174}" type="presParOf" srcId="{AF5609C8-6940-4EC5-9101-A467A5CA5635}" destId="{DB6CDCDD-77D0-4DD9-B54E-34AEACFD9182}" srcOrd="1" destOrd="0" presId="urn:microsoft.com/office/officeart/2005/8/layout/vList3"/>
    <dgm:cxn modelId="{B1C3C315-579A-4B18-934C-0A3B20568BFC}" type="presParOf" srcId="{08A51504-1496-41C5-B1CC-FE72A5B11C01}" destId="{D105A513-547B-4545-BF48-9D553844D08C}" srcOrd="7" destOrd="0" presId="urn:microsoft.com/office/officeart/2005/8/layout/vList3"/>
    <dgm:cxn modelId="{DB629554-DFFC-41E9-900A-D079C3536004}" type="presParOf" srcId="{08A51504-1496-41C5-B1CC-FE72A5B11C01}" destId="{AF2789F5-346A-409C-B3A4-C89918D1D102}" srcOrd="8" destOrd="0" presId="urn:microsoft.com/office/officeart/2005/8/layout/vList3"/>
    <dgm:cxn modelId="{F283EB1C-4A0E-4B40-B65B-C28A1C4F38F4}" type="presParOf" srcId="{AF2789F5-346A-409C-B3A4-C89918D1D102}" destId="{FCC7D161-1717-4EDC-9B44-31A3CDDE09FE}" srcOrd="0" destOrd="0" presId="urn:microsoft.com/office/officeart/2005/8/layout/vList3"/>
    <dgm:cxn modelId="{9DA7354E-27C5-435E-B2CB-4AABE590D56D}" type="presParOf" srcId="{AF2789F5-346A-409C-B3A4-C89918D1D102}" destId="{CA78A8F0-08A4-4392-862C-0FA222B00BDC}" srcOrd="1" destOrd="0" presId="urn:microsoft.com/office/officeart/2005/8/layout/vList3"/>
    <dgm:cxn modelId="{E31014FE-26D7-446A-A0DF-0E2822B47900}" type="presParOf" srcId="{08A51504-1496-41C5-B1CC-FE72A5B11C01}" destId="{BAC686C4-E023-494A-AC20-A0A30E159872}" srcOrd="9" destOrd="0" presId="urn:microsoft.com/office/officeart/2005/8/layout/vList3"/>
    <dgm:cxn modelId="{296D8DD7-9B1E-4F13-B90B-9D4C43EF75FD}" type="presParOf" srcId="{08A51504-1496-41C5-B1CC-FE72A5B11C01}" destId="{A2CCCB6C-DD9F-42F3-86FF-0AEDBBB09AA5}" srcOrd="10" destOrd="0" presId="urn:microsoft.com/office/officeart/2005/8/layout/vList3"/>
    <dgm:cxn modelId="{521C1BA5-3447-4A4A-9C75-9DFA175CB04F}" type="presParOf" srcId="{A2CCCB6C-DD9F-42F3-86FF-0AEDBBB09AA5}" destId="{6DFBA42D-68CA-4E5B-96E0-2963CA9BEDF6}" srcOrd="0" destOrd="0" presId="urn:microsoft.com/office/officeart/2005/8/layout/vList3"/>
    <dgm:cxn modelId="{020B4F76-0E19-4752-B649-7D48F015FC7E}" type="presParOf" srcId="{A2CCCB6C-DD9F-42F3-86FF-0AEDBBB09AA5}" destId="{777F2485-9FA1-4677-988E-3E1851943B16}"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8D00DAE-9A96-498B-98D9-1C0A46F765A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84830E93-7BE6-41B5-9246-6AD25E888CB1}">
      <dgm:prSet phldrT="[Text]" phldr="0"/>
      <dgm:spPr/>
      <dgm:t>
        <a:bodyPr/>
        <a:lstStyle/>
        <a:p>
          <a:pPr rtl="0"/>
          <a:r>
            <a:rPr lang="fr-CA">
              <a:latin typeface="Chaloult_Demi_Gras"/>
            </a:rPr>
            <a:t>État de situation</a:t>
          </a:r>
          <a:endParaRPr lang="fr-CA"/>
        </a:p>
      </dgm:t>
    </dgm:pt>
    <dgm:pt modelId="{7ACFE18E-E15B-4E65-A85B-3FFB53ECC7B5}" type="parTrans" cxnId="{FFD28617-C3E3-41CC-8BAE-4A70080AC3C6}">
      <dgm:prSet/>
      <dgm:spPr/>
      <dgm:t>
        <a:bodyPr/>
        <a:lstStyle/>
        <a:p>
          <a:endParaRPr lang="en-US"/>
        </a:p>
      </dgm:t>
    </dgm:pt>
    <dgm:pt modelId="{DA9BF006-13CC-4AEC-AB9F-45501FCF4C08}" type="sibTrans" cxnId="{FFD28617-C3E3-41CC-8BAE-4A70080AC3C6}">
      <dgm:prSet/>
      <dgm:spPr/>
      <dgm:t>
        <a:bodyPr/>
        <a:lstStyle/>
        <a:p>
          <a:endParaRPr lang="en-US"/>
        </a:p>
      </dgm:t>
    </dgm:pt>
    <dgm:pt modelId="{F73F7A9F-50C9-4C22-808D-BECFAD946482}">
      <dgm:prSet phldrT="[Text]" phldr="0"/>
      <dgm:spPr/>
      <dgm:t>
        <a:bodyPr/>
        <a:lstStyle/>
        <a:p>
          <a:pPr rtl="0"/>
          <a:r>
            <a:rPr lang="fr-CA">
              <a:latin typeface="Chaloult_Demi_Gras"/>
            </a:rPr>
            <a:t>6 questions ouvertes</a:t>
          </a:r>
          <a:endParaRPr lang="fr-CA"/>
        </a:p>
      </dgm:t>
    </dgm:pt>
    <dgm:pt modelId="{949F4CC3-9A96-4AB0-B598-DB29BEA73FFC}" type="parTrans" cxnId="{B3259C0B-A6F5-48EE-A429-C3DCB42DD81C}">
      <dgm:prSet/>
      <dgm:spPr/>
      <dgm:t>
        <a:bodyPr/>
        <a:lstStyle/>
        <a:p>
          <a:endParaRPr lang="en-US"/>
        </a:p>
      </dgm:t>
    </dgm:pt>
    <dgm:pt modelId="{22B57E9A-EC0E-4039-9106-873FD0152A3A}" type="sibTrans" cxnId="{B3259C0B-A6F5-48EE-A429-C3DCB42DD81C}">
      <dgm:prSet/>
      <dgm:spPr/>
      <dgm:t>
        <a:bodyPr/>
        <a:lstStyle/>
        <a:p>
          <a:endParaRPr lang="en-US"/>
        </a:p>
      </dgm:t>
    </dgm:pt>
    <dgm:pt modelId="{31FE14C2-A37A-48E1-A2BC-0EEC1D346B4E}">
      <dgm:prSet phldrT="[Text]" phldr="0"/>
      <dgm:spPr/>
      <dgm:t>
        <a:bodyPr/>
        <a:lstStyle/>
        <a:p>
          <a:r>
            <a:rPr lang="fr-CA" sz="1800">
              <a:latin typeface="Chaloult_Demi_Gras"/>
            </a:rPr>
            <a:t>Enjeux</a:t>
          </a:r>
          <a:endParaRPr lang="fr-CA" sz="1800"/>
        </a:p>
      </dgm:t>
    </dgm:pt>
    <dgm:pt modelId="{41DF6F9B-2B3D-456B-BA9F-6E7F95F0DEFD}" type="parTrans" cxnId="{EE252E62-8D9D-4888-AD18-EC8C4F19ADA3}">
      <dgm:prSet/>
      <dgm:spPr/>
      <dgm:t>
        <a:bodyPr/>
        <a:lstStyle/>
        <a:p>
          <a:endParaRPr lang="en-US"/>
        </a:p>
      </dgm:t>
    </dgm:pt>
    <dgm:pt modelId="{E726C77B-7AE9-4591-97A4-E7F235C32BCA}" type="sibTrans" cxnId="{EE252E62-8D9D-4888-AD18-EC8C4F19ADA3}">
      <dgm:prSet/>
      <dgm:spPr/>
      <dgm:t>
        <a:bodyPr/>
        <a:lstStyle/>
        <a:p>
          <a:endParaRPr lang="en-US"/>
        </a:p>
      </dgm:t>
    </dgm:pt>
    <dgm:pt modelId="{B6FD6C80-82BF-4733-A89B-7DD34B9AE256}">
      <dgm:prSet phldrT="[Text]" phldr="0"/>
      <dgm:spPr/>
      <dgm:t>
        <a:bodyPr/>
        <a:lstStyle/>
        <a:p>
          <a:pPr rtl="0"/>
          <a:r>
            <a:rPr lang="fr-CA">
              <a:latin typeface="Chaloult_Demi_Gras"/>
            </a:rPr>
            <a:t>18 questions </a:t>
          </a:r>
          <a:r>
            <a:rPr lang="fr-CA" sz="1100">
              <a:latin typeface="Calibri"/>
              <a:ea typeface="Calibri"/>
              <a:cs typeface="Calibri"/>
            </a:rPr>
            <a:t>ouvertes</a:t>
          </a:r>
        </a:p>
      </dgm:t>
    </dgm:pt>
    <dgm:pt modelId="{E4C4926A-6459-4F81-86CA-DC199311905B}" type="parTrans" cxnId="{20C32C50-FD55-42E9-A42B-35039815F075}">
      <dgm:prSet/>
      <dgm:spPr/>
      <dgm:t>
        <a:bodyPr/>
        <a:lstStyle/>
        <a:p>
          <a:endParaRPr lang="en-US"/>
        </a:p>
      </dgm:t>
    </dgm:pt>
    <dgm:pt modelId="{283ADA56-2EF9-4C10-8E0C-3EBEDD699A4F}" type="sibTrans" cxnId="{20C32C50-FD55-42E9-A42B-35039815F075}">
      <dgm:prSet/>
      <dgm:spPr/>
      <dgm:t>
        <a:bodyPr/>
        <a:lstStyle/>
        <a:p>
          <a:endParaRPr lang="en-US"/>
        </a:p>
      </dgm:t>
    </dgm:pt>
    <dgm:pt modelId="{DB6165B7-0B9A-4440-90F9-F89872C5FF3B}">
      <dgm:prSet phldrT="[Text]" phldr="0"/>
      <dgm:spPr/>
      <dgm:t>
        <a:bodyPr/>
        <a:lstStyle/>
        <a:p>
          <a:pPr rtl="0"/>
          <a:r>
            <a:rPr lang="fr-CA" sz="1100">
              <a:latin typeface="Segoe UI"/>
              <a:ea typeface="Calibri"/>
              <a:cs typeface="Segoe UI"/>
            </a:rPr>
            <a:t>Partage </a:t>
          </a:r>
          <a:r>
            <a:rPr lang="fr-CA" sz="1100" b="0">
              <a:latin typeface="Segoe UI"/>
              <a:ea typeface="Calibri"/>
              <a:cs typeface="Segoe UI"/>
            </a:rPr>
            <a:t>des </a:t>
          </a:r>
          <a:r>
            <a:rPr lang="fr-CA" sz="1100" b="1">
              <a:latin typeface="Segoe UI"/>
              <a:ea typeface="Calibri"/>
              <a:cs typeface="Segoe UI"/>
            </a:rPr>
            <a:t>3 enjeux prioritaires</a:t>
          </a:r>
          <a:r>
            <a:rPr lang="fr-CA" sz="1100">
              <a:latin typeface="Segoe UI"/>
              <a:ea typeface="Calibri"/>
              <a:cs typeface="Segoe UI"/>
            </a:rPr>
            <a:t> par thématique, par groupe d’âge et pour les </a:t>
          </a:r>
          <a:r>
            <a:rPr lang="fr-CA" sz="1100" b="1">
              <a:latin typeface="Segoe UI"/>
              <a:ea typeface="Calibri"/>
              <a:cs typeface="Segoe UI"/>
            </a:rPr>
            <a:t>10 populations ciblées</a:t>
          </a:r>
          <a:r>
            <a:rPr lang="fr-CA" sz="1100">
              <a:latin typeface="Segoe UI"/>
              <a:ea typeface="Calibri"/>
              <a:cs typeface="Segoe UI"/>
            </a:rPr>
            <a:t> ayant des besoins spécifiques</a:t>
          </a:r>
        </a:p>
      </dgm:t>
    </dgm:pt>
    <dgm:pt modelId="{F66714C9-CF7B-4C98-B4B4-E14376CA1955}" type="parTrans" cxnId="{235237EC-2368-48B2-B111-BA9830D5A152}">
      <dgm:prSet/>
      <dgm:spPr/>
      <dgm:t>
        <a:bodyPr/>
        <a:lstStyle/>
        <a:p>
          <a:endParaRPr lang="en-US"/>
        </a:p>
      </dgm:t>
    </dgm:pt>
    <dgm:pt modelId="{1A2BE232-C371-46B5-850B-32621D6D8E92}" type="sibTrans" cxnId="{235237EC-2368-48B2-B111-BA9830D5A152}">
      <dgm:prSet/>
      <dgm:spPr/>
      <dgm:t>
        <a:bodyPr/>
        <a:lstStyle/>
        <a:p>
          <a:endParaRPr lang="en-US"/>
        </a:p>
      </dgm:t>
    </dgm:pt>
    <dgm:pt modelId="{C6FFE4C8-3BA6-4107-9CA6-A384E7384776}">
      <dgm:prSet phldrT="[Text]" phldr="0"/>
      <dgm:spPr/>
      <dgm:t>
        <a:bodyPr/>
        <a:lstStyle/>
        <a:p>
          <a:pPr rtl="0"/>
          <a:r>
            <a:rPr lang="fr-CA">
              <a:latin typeface="Chaloult_Demi_Gras"/>
            </a:rPr>
            <a:t>2 questions </a:t>
          </a:r>
          <a:r>
            <a:rPr lang="fr-CA" sz="1100">
              <a:latin typeface="Calibri"/>
              <a:ea typeface="Calibri"/>
              <a:cs typeface="Calibri"/>
            </a:rPr>
            <a:t>ouvertes</a:t>
          </a:r>
        </a:p>
      </dgm:t>
    </dgm:pt>
    <dgm:pt modelId="{19A86DAD-7A95-4076-BA21-90FE91FB4B71}" type="parTrans" cxnId="{9B8F5736-32B9-4AA8-853F-A7E67E8485CA}">
      <dgm:prSet/>
      <dgm:spPr/>
      <dgm:t>
        <a:bodyPr/>
        <a:lstStyle/>
        <a:p>
          <a:endParaRPr lang="en-US"/>
        </a:p>
      </dgm:t>
    </dgm:pt>
    <dgm:pt modelId="{680D9DA0-4077-47F8-9AE5-A8A47B406A02}" type="sibTrans" cxnId="{9B8F5736-32B9-4AA8-853F-A7E67E8485CA}">
      <dgm:prSet/>
      <dgm:spPr/>
      <dgm:t>
        <a:bodyPr/>
        <a:lstStyle/>
        <a:p>
          <a:endParaRPr lang="en-US"/>
        </a:p>
      </dgm:t>
    </dgm:pt>
    <dgm:pt modelId="{66F61418-CE15-4A81-BDE6-E6C0423D2C4D}">
      <dgm:prSet phldr="0"/>
      <dgm:spPr/>
      <dgm:t>
        <a:bodyPr/>
        <a:lstStyle/>
        <a:p>
          <a:pPr algn="just" rtl="0"/>
          <a:r>
            <a:rPr lang="fr-CA" sz="1100">
              <a:latin typeface="Segoe UI"/>
              <a:ea typeface="Calibri"/>
              <a:cs typeface="Segoe UI"/>
            </a:rPr>
            <a:t>Constats en santé mentale, itinérance et dépendance chez les jeunes et les adultes</a:t>
          </a:r>
        </a:p>
      </dgm:t>
    </dgm:pt>
    <dgm:pt modelId="{B379E1DD-EEC7-4500-955F-D33BD74C225C}" type="parTrans" cxnId="{8D7C0CC5-D54C-4353-B542-B59EE870BB5E}">
      <dgm:prSet/>
      <dgm:spPr/>
      <dgm:t>
        <a:bodyPr/>
        <a:lstStyle/>
        <a:p>
          <a:endParaRPr lang="fr-CA"/>
        </a:p>
      </dgm:t>
    </dgm:pt>
    <dgm:pt modelId="{41DE5093-A928-4E98-B08B-6F2E137D8F7C}" type="sibTrans" cxnId="{8D7C0CC5-D54C-4353-B542-B59EE870BB5E}">
      <dgm:prSet/>
      <dgm:spPr/>
      <dgm:t>
        <a:bodyPr/>
        <a:lstStyle/>
        <a:p>
          <a:endParaRPr lang="fr-CA"/>
        </a:p>
      </dgm:t>
    </dgm:pt>
    <dgm:pt modelId="{118809BD-84EB-4020-85AC-FAB826C72290}">
      <dgm:prSet phldr="0"/>
      <dgm:spPr/>
      <dgm:t>
        <a:bodyPr/>
        <a:lstStyle/>
        <a:p>
          <a:pPr rtl="0"/>
          <a:r>
            <a:rPr lang="fr-CA" sz="2100">
              <a:latin typeface="Calibri"/>
              <a:ea typeface="Calibri"/>
              <a:cs typeface="Calibri"/>
            </a:rPr>
            <a:t>Pistes de solution</a:t>
          </a:r>
        </a:p>
      </dgm:t>
    </dgm:pt>
    <dgm:pt modelId="{6F453B06-D535-4336-92A7-A70B0D8BADD1}" type="parTrans" cxnId="{C774CDCD-6CC3-4A8B-8839-4FE6E167EF74}">
      <dgm:prSet/>
      <dgm:spPr/>
      <dgm:t>
        <a:bodyPr/>
        <a:lstStyle/>
        <a:p>
          <a:endParaRPr lang="fr-CA"/>
        </a:p>
      </dgm:t>
    </dgm:pt>
    <dgm:pt modelId="{F896336A-22D2-416E-B8D4-F40883688B7C}" type="sibTrans" cxnId="{C774CDCD-6CC3-4A8B-8839-4FE6E167EF74}">
      <dgm:prSet/>
      <dgm:spPr/>
      <dgm:t>
        <a:bodyPr/>
        <a:lstStyle/>
        <a:p>
          <a:endParaRPr lang="fr-CA"/>
        </a:p>
      </dgm:t>
    </dgm:pt>
    <dgm:pt modelId="{F3C1106F-D0F9-49DD-BCD8-9C9E44BFC113}">
      <dgm:prSet phldr="0"/>
      <dgm:spPr/>
      <dgm:t>
        <a:bodyPr/>
        <a:lstStyle/>
        <a:p>
          <a:pPr rtl="0"/>
          <a:r>
            <a:rPr lang="fr-CA" sz="1500">
              <a:latin typeface="Cambria"/>
              <a:ea typeface="Cambria"/>
            </a:rPr>
            <a:t>Intégration des soins, services sociaux et actions gouvernementales</a:t>
          </a:r>
        </a:p>
      </dgm:t>
    </dgm:pt>
    <dgm:pt modelId="{B4D99A15-8C2B-4E73-9CF7-5FBF3D13A952}" type="parTrans" cxnId="{6FFD9B40-BEFA-431A-B9D1-84C965F3B36F}">
      <dgm:prSet/>
      <dgm:spPr/>
      <dgm:t>
        <a:bodyPr/>
        <a:lstStyle/>
        <a:p>
          <a:endParaRPr lang="fr-CA"/>
        </a:p>
      </dgm:t>
    </dgm:pt>
    <dgm:pt modelId="{5C646977-82A3-4ABB-8078-F66CC8D845E0}" type="sibTrans" cxnId="{6FFD9B40-BEFA-431A-B9D1-84C965F3B36F}">
      <dgm:prSet/>
      <dgm:spPr/>
      <dgm:t>
        <a:bodyPr/>
        <a:lstStyle/>
        <a:p>
          <a:endParaRPr lang="fr-CA"/>
        </a:p>
      </dgm:t>
    </dgm:pt>
    <dgm:pt modelId="{43C8ABB5-89CF-4E52-96C8-0F08B47C393D}">
      <dgm:prSet phldr="0"/>
      <dgm:spPr/>
      <dgm:t>
        <a:bodyPr/>
        <a:lstStyle/>
        <a:p>
          <a:pPr rtl="0"/>
          <a:r>
            <a:rPr lang="fr-CA" sz="1100">
              <a:latin typeface="Cambria"/>
              <a:ea typeface="Cambria"/>
            </a:rPr>
            <a:t>4 </a:t>
          </a:r>
          <a:r>
            <a:rPr lang="fr-CA" sz="1100">
              <a:latin typeface="Calibri"/>
              <a:ea typeface="Calibri"/>
              <a:cs typeface="Calibri"/>
            </a:rPr>
            <a:t>questions ouvertes</a:t>
          </a:r>
        </a:p>
      </dgm:t>
    </dgm:pt>
    <dgm:pt modelId="{50D386AC-8F4F-40A5-B81D-CE1A0C0B90CB}" type="parTrans" cxnId="{CBD923B4-D5CC-4597-B1D7-67BDD9B28D88}">
      <dgm:prSet/>
      <dgm:spPr/>
      <dgm:t>
        <a:bodyPr/>
        <a:lstStyle/>
        <a:p>
          <a:endParaRPr lang="fr-CA"/>
        </a:p>
      </dgm:t>
    </dgm:pt>
    <dgm:pt modelId="{13EEC725-E0EA-4216-9896-CB6F5623BC48}" type="sibTrans" cxnId="{CBD923B4-D5CC-4597-B1D7-67BDD9B28D88}">
      <dgm:prSet/>
      <dgm:spPr/>
      <dgm:t>
        <a:bodyPr/>
        <a:lstStyle/>
        <a:p>
          <a:endParaRPr lang="fr-CA"/>
        </a:p>
      </dgm:t>
    </dgm:pt>
    <dgm:pt modelId="{A59C7749-4731-49D3-91B2-9E9B0F1FA3C5}">
      <dgm:prSet phldr="0"/>
      <dgm:spPr/>
      <dgm:t>
        <a:bodyPr/>
        <a:lstStyle/>
        <a:p>
          <a:pPr rtl="0"/>
          <a:r>
            <a:rPr lang="fr-CA" sz="1100">
              <a:latin typeface="Segoe UI"/>
              <a:ea typeface="Cambria"/>
              <a:cs typeface="Segoe UI"/>
            </a:rPr>
            <a:t>Soins, services et actions à </a:t>
          </a:r>
          <a:r>
            <a:rPr lang="fr-CA" sz="1100" b="1">
              <a:latin typeface="Segoe UI"/>
              <a:ea typeface="Cambria"/>
              <a:cs typeface="Segoe UI"/>
            </a:rPr>
            <a:t>mieux intégrer</a:t>
          </a:r>
          <a:r>
            <a:rPr lang="fr-CA" sz="1100" b="0">
              <a:latin typeface="Segoe UI"/>
              <a:ea typeface="Cambria"/>
              <a:cs typeface="Segoe UI"/>
            </a:rPr>
            <a:t> </a:t>
          </a:r>
          <a:r>
            <a:rPr lang="fr-CA" sz="1100">
              <a:latin typeface="Segoe UI"/>
              <a:ea typeface="Cambria"/>
              <a:cs typeface="Segoe UI"/>
            </a:rPr>
            <a:t>ou</a:t>
          </a:r>
          <a:r>
            <a:rPr lang="fr-CA" sz="1100" b="0">
              <a:latin typeface="Segoe UI"/>
              <a:ea typeface="Cambria"/>
              <a:cs typeface="Segoe UI"/>
            </a:rPr>
            <a:t> à </a:t>
          </a:r>
          <a:r>
            <a:rPr lang="fr-CA" sz="1100" b="1">
              <a:latin typeface="Segoe UI"/>
              <a:ea typeface="Cambria"/>
              <a:cs typeface="Segoe UI"/>
            </a:rPr>
            <a:t>préserver dans leur spécificité</a:t>
          </a:r>
        </a:p>
      </dgm:t>
    </dgm:pt>
    <dgm:pt modelId="{DBC7BCAC-B80F-4C35-A169-3C4589366BF1}" type="parTrans" cxnId="{03E44370-74CE-4BEE-957F-7E0D47712516}">
      <dgm:prSet/>
      <dgm:spPr/>
      <dgm:t>
        <a:bodyPr/>
        <a:lstStyle/>
        <a:p>
          <a:endParaRPr lang="fr-CA"/>
        </a:p>
      </dgm:t>
    </dgm:pt>
    <dgm:pt modelId="{128982AB-DF88-4618-949F-64372CD3C045}" type="sibTrans" cxnId="{03E44370-74CE-4BEE-957F-7E0D47712516}">
      <dgm:prSet/>
      <dgm:spPr/>
      <dgm:t>
        <a:bodyPr/>
        <a:lstStyle/>
        <a:p>
          <a:endParaRPr lang="fr-CA"/>
        </a:p>
      </dgm:t>
    </dgm:pt>
    <dgm:pt modelId="{619D5173-5088-4A2B-9EA2-4DF9ECCD6DE0}">
      <dgm:prSet phldr="0"/>
      <dgm:spPr/>
      <dgm:t>
        <a:bodyPr/>
        <a:lstStyle/>
        <a:p>
          <a:pPr rtl="0"/>
          <a:r>
            <a:rPr lang="fr-CA" sz="1400" b="1" u="none">
              <a:latin typeface="Cambria"/>
              <a:ea typeface="Cambria"/>
            </a:rPr>
            <a:t>Valeurs et principes directeurs</a:t>
          </a:r>
          <a:endParaRPr lang="fr-CA" sz="1500" b="1" u="none">
            <a:latin typeface="Cambria"/>
            <a:ea typeface="Cambria"/>
          </a:endParaRPr>
        </a:p>
      </dgm:t>
    </dgm:pt>
    <dgm:pt modelId="{E6AF4E10-EFF5-4CFA-B24E-C1B55D6104E6}" type="parTrans" cxnId="{CCFC8253-514A-4B77-8519-B464463BC413}">
      <dgm:prSet/>
      <dgm:spPr/>
      <dgm:t>
        <a:bodyPr/>
        <a:lstStyle/>
        <a:p>
          <a:endParaRPr lang="fr-CA"/>
        </a:p>
      </dgm:t>
    </dgm:pt>
    <dgm:pt modelId="{29296E16-44A4-4E69-9D1B-55443F25A772}" type="sibTrans" cxnId="{CCFC8253-514A-4B77-8519-B464463BC413}">
      <dgm:prSet/>
      <dgm:spPr/>
      <dgm:t>
        <a:bodyPr/>
        <a:lstStyle/>
        <a:p>
          <a:endParaRPr lang="fr-CA"/>
        </a:p>
      </dgm:t>
    </dgm:pt>
    <dgm:pt modelId="{A2B0E23E-A105-464F-B12D-F1F8485F43A3}">
      <dgm:prSet phldr="0"/>
      <dgm:spPr/>
      <dgm:t>
        <a:bodyPr/>
        <a:lstStyle/>
        <a:p>
          <a:pPr rtl="0"/>
          <a:r>
            <a:rPr lang="fr-CA" sz="1100" b="0">
              <a:latin typeface="Cambria"/>
              <a:ea typeface="Cambria"/>
            </a:rPr>
            <a:t>2 questions </a:t>
          </a:r>
          <a:r>
            <a:rPr lang="fr-CA" sz="1100" b="0">
              <a:latin typeface="Cambria"/>
              <a:ea typeface="Cambria"/>
              <a:cs typeface="Calibri"/>
            </a:rPr>
            <a:t>(une est un classement, l'autre est </a:t>
          </a:r>
          <a:r>
            <a:rPr lang="fr-CA" sz="1100" b="0">
              <a:latin typeface="Calibri"/>
              <a:ea typeface="Calibri"/>
              <a:cs typeface="Calibri"/>
            </a:rPr>
            <a:t>ouverte)</a:t>
          </a:r>
        </a:p>
      </dgm:t>
    </dgm:pt>
    <dgm:pt modelId="{49CFD5BB-29CD-48BC-9DBB-DDB6F49DAED5}" type="parTrans" cxnId="{71C2B3E1-927C-4508-8E6B-5209D28B32C8}">
      <dgm:prSet/>
      <dgm:spPr/>
      <dgm:t>
        <a:bodyPr/>
        <a:lstStyle/>
        <a:p>
          <a:endParaRPr lang="fr-CA"/>
        </a:p>
      </dgm:t>
    </dgm:pt>
    <dgm:pt modelId="{B706752B-38EF-4B0A-BCD9-9DCB0449D227}" type="sibTrans" cxnId="{71C2B3E1-927C-4508-8E6B-5209D28B32C8}">
      <dgm:prSet/>
      <dgm:spPr/>
      <dgm:t>
        <a:bodyPr/>
        <a:lstStyle/>
        <a:p>
          <a:endParaRPr lang="fr-CA"/>
        </a:p>
      </dgm:t>
    </dgm:pt>
    <dgm:pt modelId="{08756E07-CA69-48F6-A82A-539350F8EEE9}">
      <dgm:prSet phldr="0"/>
      <dgm:spPr/>
      <dgm:t>
        <a:bodyPr/>
        <a:lstStyle/>
        <a:p>
          <a:pPr algn="l" rtl="0"/>
          <a:r>
            <a:rPr lang="fr-CA" sz="700" b="1">
              <a:latin typeface="Segoe UI"/>
              <a:ea typeface="Cambria"/>
              <a:cs typeface="Segoe UI"/>
            </a:rPr>
            <a:t>Initiatives et bons coups</a:t>
          </a:r>
          <a:r>
            <a:rPr lang="fr-CA" sz="700" b="0">
              <a:latin typeface="Segoe UI"/>
              <a:ea typeface="Cambria"/>
              <a:cs typeface="Segoe UI"/>
            </a:rPr>
            <a:t> à maintenir ou à diffuser</a:t>
          </a:r>
          <a:endParaRPr lang="fr-CA" sz="700" b="0">
            <a:latin typeface="Chaloult_Demi_Gras"/>
            <a:ea typeface="Cambria"/>
          </a:endParaRPr>
        </a:p>
      </dgm:t>
    </dgm:pt>
    <dgm:pt modelId="{7E05ED60-6E9C-46B5-BE4C-96B3D038F6CC}" type="parTrans" cxnId="{C3740BA3-94BA-4CDC-9762-8430C158D3B8}">
      <dgm:prSet/>
      <dgm:spPr/>
      <dgm:t>
        <a:bodyPr/>
        <a:lstStyle/>
        <a:p>
          <a:endParaRPr lang="fr-CA"/>
        </a:p>
      </dgm:t>
    </dgm:pt>
    <dgm:pt modelId="{11B4E500-645D-4BBF-BD7A-AF1B63375408}" type="sibTrans" cxnId="{C3740BA3-94BA-4CDC-9762-8430C158D3B8}">
      <dgm:prSet/>
      <dgm:spPr/>
      <dgm:t>
        <a:bodyPr/>
        <a:lstStyle/>
        <a:p>
          <a:endParaRPr lang="fr-CA"/>
        </a:p>
      </dgm:t>
    </dgm:pt>
    <dgm:pt modelId="{7C115128-189A-4838-A0DC-DDDC6F2BF61E}">
      <dgm:prSet phldr="0"/>
      <dgm:spPr/>
      <dgm:t>
        <a:bodyPr/>
        <a:lstStyle/>
        <a:p>
          <a:pPr algn="l"/>
          <a:r>
            <a:rPr lang="fr-CA" sz="1100" b="0">
              <a:latin typeface="Segoe UI"/>
              <a:ea typeface="Cambria"/>
              <a:cs typeface="Segoe UI"/>
            </a:rPr>
            <a:t>Pistes d’</a:t>
          </a:r>
          <a:r>
            <a:rPr lang="fr-CA" sz="1100" b="1">
              <a:latin typeface="Segoe UI"/>
              <a:ea typeface="Cambria"/>
              <a:cs typeface="Segoe UI"/>
            </a:rPr>
            <a:t>innovation</a:t>
          </a:r>
          <a:r>
            <a:rPr lang="fr-CA" sz="1100" b="0">
              <a:latin typeface="Segoe UI"/>
              <a:ea typeface="Cambria"/>
              <a:cs typeface="Segoe UI"/>
            </a:rPr>
            <a:t> à développer pour répondre aux constats et enjeux</a:t>
          </a:r>
          <a:endParaRPr lang="fr-CA"/>
        </a:p>
      </dgm:t>
    </dgm:pt>
    <dgm:pt modelId="{234BD565-80AD-467E-BC6C-3C25AB835A85}" type="parTrans" cxnId="{77011D02-8278-44C8-BE75-D5F0626E190B}">
      <dgm:prSet/>
      <dgm:spPr/>
      <dgm:t>
        <a:bodyPr/>
        <a:lstStyle/>
        <a:p>
          <a:endParaRPr lang="fr-CA"/>
        </a:p>
      </dgm:t>
    </dgm:pt>
    <dgm:pt modelId="{7E26248C-9D47-4CF2-8363-7F68796DEDDA}" type="sibTrans" cxnId="{77011D02-8278-44C8-BE75-D5F0626E190B}">
      <dgm:prSet/>
      <dgm:spPr/>
      <dgm:t>
        <a:bodyPr/>
        <a:lstStyle/>
        <a:p>
          <a:endParaRPr lang="fr-CA"/>
        </a:p>
      </dgm:t>
    </dgm:pt>
    <dgm:pt modelId="{5F65E719-124A-4F7B-BAFB-F3904A2DC4AF}">
      <dgm:prSet phldr="0"/>
      <dgm:spPr/>
      <dgm:t>
        <a:bodyPr/>
        <a:lstStyle/>
        <a:p>
          <a:r>
            <a:rPr lang="fr-CA" sz="1100" b="1">
              <a:latin typeface="Cambria"/>
              <a:ea typeface="Cambria"/>
            </a:rPr>
            <a:t>Valeurs et principes directeurs</a:t>
          </a:r>
          <a:r>
            <a:rPr lang="fr-CA" sz="1100" b="0">
              <a:latin typeface="Cambria"/>
              <a:ea typeface="Cambria"/>
            </a:rPr>
            <a:t> devant </a:t>
          </a:r>
          <a:r>
            <a:rPr lang="fr-CA" sz="1100" b="1">
              <a:latin typeface="Cambria"/>
              <a:ea typeface="Cambria"/>
            </a:rPr>
            <a:t>guider</a:t>
          </a:r>
          <a:r>
            <a:rPr lang="fr-CA" sz="1100" b="0">
              <a:latin typeface="Cambria"/>
              <a:ea typeface="Cambria"/>
            </a:rPr>
            <a:t> les prochaines orientations</a:t>
          </a:r>
          <a:endParaRPr lang="fr-CA" b="0"/>
        </a:p>
      </dgm:t>
    </dgm:pt>
    <dgm:pt modelId="{BA64DDB0-7959-49C6-8D58-BA0998DBE39D}" type="parTrans" cxnId="{E4845586-00AC-4C47-8A64-3D65FC6EAF26}">
      <dgm:prSet/>
      <dgm:spPr/>
      <dgm:t>
        <a:bodyPr/>
        <a:lstStyle/>
        <a:p>
          <a:endParaRPr lang="fr-CA"/>
        </a:p>
      </dgm:t>
    </dgm:pt>
    <dgm:pt modelId="{EA5F653D-6D6D-40ED-A1C4-0655BC7F2102}" type="sibTrans" cxnId="{E4845586-00AC-4C47-8A64-3D65FC6EAF26}">
      <dgm:prSet/>
      <dgm:spPr/>
      <dgm:t>
        <a:bodyPr/>
        <a:lstStyle/>
        <a:p>
          <a:endParaRPr lang="fr-CA"/>
        </a:p>
      </dgm:t>
    </dgm:pt>
    <dgm:pt modelId="{F9CA7D06-2685-4FD4-817A-1FBB4D8059E8}" type="pres">
      <dgm:prSet presAssocID="{F8D00DAE-9A96-498B-98D9-1C0A46F765A8}" presName="linear" presStyleCnt="0">
        <dgm:presLayoutVars>
          <dgm:dir/>
          <dgm:animLvl val="lvl"/>
          <dgm:resizeHandles val="exact"/>
        </dgm:presLayoutVars>
      </dgm:prSet>
      <dgm:spPr/>
    </dgm:pt>
    <dgm:pt modelId="{F91A82DD-0C31-4B5D-ACA4-53BD753343E3}" type="pres">
      <dgm:prSet presAssocID="{84830E93-7BE6-41B5-9246-6AD25E888CB1}" presName="parentLin" presStyleCnt="0"/>
      <dgm:spPr/>
    </dgm:pt>
    <dgm:pt modelId="{F88F8F4D-E3ED-4D72-8C57-83FF34AFB3D2}" type="pres">
      <dgm:prSet presAssocID="{84830E93-7BE6-41B5-9246-6AD25E888CB1}" presName="parentLeftMargin" presStyleLbl="node1" presStyleIdx="0" presStyleCnt="5"/>
      <dgm:spPr/>
    </dgm:pt>
    <dgm:pt modelId="{1B90EB3D-F96B-4DD9-9CE7-F3ADBD0BD82C}" type="pres">
      <dgm:prSet presAssocID="{84830E93-7BE6-41B5-9246-6AD25E888CB1}" presName="parentText" presStyleLbl="node1" presStyleIdx="0" presStyleCnt="5">
        <dgm:presLayoutVars>
          <dgm:chMax val="0"/>
          <dgm:bulletEnabled val="1"/>
        </dgm:presLayoutVars>
      </dgm:prSet>
      <dgm:spPr/>
    </dgm:pt>
    <dgm:pt modelId="{A959DED0-4E15-4802-846C-C78096E9932E}" type="pres">
      <dgm:prSet presAssocID="{84830E93-7BE6-41B5-9246-6AD25E888CB1}" presName="negativeSpace" presStyleCnt="0"/>
      <dgm:spPr/>
    </dgm:pt>
    <dgm:pt modelId="{33E04793-C1A6-49A8-8475-E74DA7DF6E07}" type="pres">
      <dgm:prSet presAssocID="{84830E93-7BE6-41B5-9246-6AD25E888CB1}" presName="childText" presStyleLbl="conFgAcc1" presStyleIdx="0" presStyleCnt="5">
        <dgm:presLayoutVars>
          <dgm:bulletEnabled val="1"/>
        </dgm:presLayoutVars>
      </dgm:prSet>
      <dgm:spPr/>
    </dgm:pt>
    <dgm:pt modelId="{F37B4BDA-E61F-4E13-9826-38702D5C161B}" type="pres">
      <dgm:prSet presAssocID="{DA9BF006-13CC-4AEC-AB9F-45501FCF4C08}" presName="spaceBetweenRectangles" presStyleCnt="0"/>
      <dgm:spPr/>
    </dgm:pt>
    <dgm:pt modelId="{9298318F-8252-4896-BA62-B41BE490B6A7}" type="pres">
      <dgm:prSet presAssocID="{31FE14C2-A37A-48E1-A2BC-0EEC1D346B4E}" presName="parentLin" presStyleCnt="0"/>
      <dgm:spPr/>
    </dgm:pt>
    <dgm:pt modelId="{DE5A0700-1952-4631-9764-0AE0C3AA4BDE}" type="pres">
      <dgm:prSet presAssocID="{31FE14C2-A37A-48E1-A2BC-0EEC1D346B4E}" presName="parentLeftMargin" presStyleLbl="node1" presStyleIdx="0" presStyleCnt="5"/>
      <dgm:spPr/>
    </dgm:pt>
    <dgm:pt modelId="{363B6C7E-E1A6-4EEA-9518-36AB7E6C3B88}" type="pres">
      <dgm:prSet presAssocID="{31FE14C2-A37A-48E1-A2BC-0EEC1D346B4E}" presName="parentText" presStyleLbl="node1" presStyleIdx="1" presStyleCnt="5">
        <dgm:presLayoutVars>
          <dgm:chMax val="0"/>
          <dgm:bulletEnabled val="1"/>
        </dgm:presLayoutVars>
      </dgm:prSet>
      <dgm:spPr/>
    </dgm:pt>
    <dgm:pt modelId="{C8567245-03CF-4247-9A4D-FDA9EE1757B1}" type="pres">
      <dgm:prSet presAssocID="{31FE14C2-A37A-48E1-A2BC-0EEC1D346B4E}" presName="negativeSpace" presStyleCnt="0"/>
      <dgm:spPr/>
    </dgm:pt>
    <dgm:pt modelId="{BDEAFA83-16D0-4DF0-A229-A2F0483B3E40}" type="pres">
      <dgm:prSet presAssocID="{31FE14C2-A37A-48E1-A2BC-0EEC1D346B4E}" presName="childText" presStyleLbl="conFgAcc1" presStyleIdx="1" presStyleCnt="5">
        <dgm:presLayoutVars>
          <dgm:bulletEnabled val="1"/>
        </dgm:presLayoutVars>
      </dgm:prSet>
      <dgm:spPr/>
    </dgm:pt>
    <dgm:pt modelId="{825AF957-D67A-4311-AF26-ACF0055600C1}" type="pres">
      <dgm:prSet presAssocID="{E726C77B-7AE9-4591-97A4-E7F235C32BCA}" presName="spaceBetweenRectangles" presStyleCnt="0"/>
      <dgm:spPr/>
    </dgm:pt>
    <dgm:pt modelId="{D6FF2075-330E-45C0-9371-17B2A9536DCB}" type="pres">
      <dgm:prSet presAssocID="{118809BD-84EB-4020-85AC-FAB826C72290}" presName="parentLin" presStyleCnt="0"/>
      <dgm:spPr/>
    </dgm:pt>
    <dgm:pt modelId="{73F9E80A-8D59-4F29-984B-0D3198D78AD0}" type="pres">
      <dgm:prSet presAssocID="{118809BD-84EB-4020-85AC-FAB826C72290}" presName="parentLeftMargin" presStyleLbl="node1" presStyleIdx="1" presStyleCnt="5"/>
      <dgm:spPr/>
    </dgm:pt>
    <dgm:pt modelId="{7ACA19C8-4C93-4300-8936-C539E5795165}" type="pres">
      <dgm:prSet presAssocID="{118809BD-84EB-4020-85AC-FAB826C72290}" presName="parentText" presStyleLbl="node1" presStyleIdx="2" presStyleCnt="5">
        <dgm:presLayoutVars>
          <dgm:chMax val="0"/>
          <dgm:bulletEnabled val="1"/>
        </dgm:presLayoutVars>
      </dgm:prSet>
      <dgm:spPr/>
    </dgm:pt>
    <dgm:pt modelId="{E0F121ED-68B8-41BE-A6CD-CA6A8D97B405}" type="pres">
      <dgm:prSet presAssocID="{118809BD-84EB-4020-85AC-FAB826C72290}" presName="negativeSpace" presStyleCnt="0"/>
      <dgm:spPr/>
    </dgm:pt>
    <dgm:pt modelId="{3E8898E3-0CA8-4441-A256-75268AED6384}" type="pres">
      <dgm:prSet presAssocID="{118809BD-84EB-4020-85AC-FAB826C72290}" presName="childText" presStyleLbl="conFgAcc1" presStyleIdx="2" presStyleCnt="5">
        <dgm:presLayoutVars>
          <dgm:bulletEnabled val="1"/>
        </dgm:presLayoutVars>
      </dgm:prSet>
      <dgm:spPr/>
    </dgm:pt>
    <dgm:pt modelId="{6F430BB5-BFEB-4720-87C7-0F889F4D9809}" type="pres">
      <dgm:prSet presAssocID="{F896336A-22D2-416E-B8D4-F40883688B7C}" presName="spaceBetweenRectangles" presStyleCnt="0"/>
      <dgm:spPr/>
    </dgm:pt>
    <dgm:pt modelId="{45BAE013-2E6E-4D7D-BEB6-D1A89626FDE6}" type="pres">
      <dgm:prSet presAssocID="{F3C1106F-D0F9-49DD-BCD8-9C9E44BFC113}" presName="parentLin" presStyleCnt="0"/>
      <dgm:spPr/>
    </dgm:pt>
    <dgm:pt modelId="{AA3B31D5-E383-4725-AC4D-8DBCA55CD4B0}" type="pres">
      <dgm:prSet presAssocID="{F3C1106F-D0F9-49DD-BCD8-9C9E44BFC113}" presName="parentLeftMargin" presStyleLbl="node1" presStyleIdx="2" presStyleCnt="5"/>
      <dgm:spPr/>
    </dgm:pt>
    <dgm:pt modelId="{698C2F7E-C0AC-4157-80BD-D62C30003E8D}" type="pres">
      <dgm:prSet presAssocID="{F3C1106F-D0F9-49DD-BCD8-9C9E44BFC113}" presName="parentText" presStyleLbl="node1" presStyleIdx="3" presStyleCnt="5">
        <dgm:presLayoutVars>
          <dgm:chMax val="0"/>
          <dgm:bulletEnabled val="1"/>
        </dgm:presLayoutVars>
      </dgm:prSet>
      <dgm:spPr/>
    </dgm:pt>
    <dgm:pt modelId="{D7077238-860E-4D9A-ADEF-A6E01C63D0D5}" type="pres">
      <dgm:prSet presAssocID="{F3C1106F-D0F9-49DD-BCD8-9C9E44BFC113}" presName="negativeSpace" presStyleCnt="0"/>
      <dgm:spPr/>
    </dgm:pt>
    <dgm:pt modelId="{77F18100-B182-416A-937C-98106A61BEB3}" type="pres">
      <dgm:prSet presAssocID="{F3C1106F-D0F9-49DD-BCD8-9C9E44BFC113}" presName="childText" presStyleLbl="conFgAcc1" presStyleIdx="3" presStyleCnt="5">
        <dgm:presLayoutVars>
          <dgm:bulletEnabled val="1"/>
        </dgm:presLayoutVars>
      </dgm:prSet>
      <dgm:spPr/>
    </dgm:pt>
    <dgm:pt modelId="{0B13552D-BC54-4D5D-9FF9-71AFD1FEB3C4}" type="pres">
      <dgm:prSet presAssocID="{5C646977-82A3-4ABB-8078-F66CC8D845E0}" presName="spaceBetweenRectangles" presStyleCnt="0"/>
      <dgm:spPr/>
    </dgm:pt>
    <dgm:pt modelId="{1BA4A41F-9153-460A-807A-911840856D4A}" type="pres">
      <dgm:prSet presAssocID="{619D5173-5088-4A2B-9EA2-4DF9ECCD6DE0}" presName="parentLin" presStyleCnt="0"/>
      <dgm:spPr/>
    </dgm:pt>
    <dgm:pt modelId="{39A2E200-68A5-49EF-B9AA-6DC93FE579C2}" type="pres">
      <dgm:prSet presAssocID="{619D5173-5088-4A2B-9EA2-4DF9ECCD6DE0}" presName="parentLeftMargin" presStyleLbl="node1" presStyleIdx="3" presStyleCnt="5"/>
      <dgm:spPr/>
    </dgm:pt>
    <dgm:pt modelId="{8BA78BC7-669F-4953-AF8A-EEC39A1FF93C}" type="pres">
      <dgm:prSet presAssocID="{619D5173-5088-4A2B-9EA2-4DF9ECCD6DE0}" presName="parentText" presStyleLbl="node1" presStyleIdx="4" presStyleCnt="5">
        <dgm:presLayoutVars>
          <dgm:chMax val="0"/>
          <dgm:bulletEnabled val="1"/>
        </dgm:presLayoutVars>
      </dgm:prSet>
      <dgm:spPr/>
    </dgm:pt>
    <dgm:pt modelId="{274172D6-1E2E-4AAB-B7E3-368F80445EF9}" type="pres">
      <dgm:prSet presAssocID="{619D5173-5088-4A2B-9EA2-4DF9ECCD6DE0}" presName="negativeSpace" presStyleCnt="0"/>
      <dgm:spPr/>
    </dgm:pt>
    <dgm:pt modelId="{A40D9B7F-3E33-4777-A2D2-77572DE72018}" type="pres">
      <dgm:prSet presAssocID="{619D5173-5088-4A2B-9EA2-4DF9ECCD6DE0}" presName="childText" presStyleLbl="conFgAcc1" presStyleIdx="4" presStyleCnt="5">
        <dgm:presLayoutVars>
          <dgm:bulletEnabled val="1"/>
        </dgm:presLayoutVars>
      </dgm:prSet>
      <dgm:spPr/>
    </dgm:pt>
  </dgm:ptLst>
  <dgm:cxnLst>
    <dgm:cxn modelId="{77011D02-8278-44C8-BE75-D5F0626E190B}" srcId="{118809BD-84EB-4020-85AC-FAB826C72290}" destId="{7C115128-189A-4838-A0DC-DDDC6F2BF61E}" srcOrd="2" destOrd="0" parTransId="{234BD565-80AD-467E-BC6C-3C25AB835A85}" sibTransId="{7E26248C-9D47-4CF2-8363-7F68796DEDDA}"/>
    <dgm:cxn modelId="{7376B204-F289-4111-BD0F-8994F3E69C40}" type="presOf" srcId="{F73F7A9F-50C9-4C22-808D-BECFAD946482}" destId="{33E04793-C1A6-49A8-8475-E74DA7DF6E07}" srcOrd="0" destOrd="0" presId="urn:microsoft.com/office/officeart/2005/8/layout/list1"/>
    <dgm:cxn modelId="{46C9B506-7ABF-4B8C-9BBC-D774AF45388C}" type="presOf" srcId="{31FE14C2-A37A-48E1-A2BC-0EEC1D346B4E}" destId="{363B6C7E-E1A6-4EEA-9518-36AB7E6C3B88}" srcOrd="1" destOrd="0" presId="urn:microsoft.com/office/officeart/2005/8/layout/list1"/>
    <dgm:cxn modelId="{B3259C0B-A6F5-48EE-A429-C3DCB42DD81C}" srcId="{84830E93-7BE6-41B5-9246-6AD25E888CB1}" destId="{F73F7A9F-50C9-4C22-808D-BECFAD946482}" srcOrd="0" destOrd="0" parTransId="{949F4CC3-9A96-4AB0-B598-DB29BEA73FFC}" sibTransId="{22B57E9A-EC0E-4039-9106-873FD0152A3A}"/>
    <dgm:cxn modelId="{FFD28617-C3E3-41CC-8BAE-4A70080AC3C6}" srcId="{F8D00DAE-9A96-498B-98D9-1C0A46F765A8}" destId="{84830E93-7BE6-41B5-9246-6AD25E888CB1}" srcOrd="0" destOrd="0" parTransId="{7ACFE18E-E15B-4E65-A85B-3FFB53ECC7B5}" sibTransId="{DA9BF006-13CC-4AEC-AB9F-45501FCF4C08}"/>
    <dgm:cxn modelId="{063FF129-5291-4199-A4E6-64418B16054A}" type="presOf" srcId="{C6FFE4C8-3BA6-4107-9CA6-A384E7384776}" destId="{3E8898E3-0CA8-4441-A256-75268AED6384}" srcOrd="0" destOrd="0" presId="urn:microsoft.com/office/officeart/2005/8/layout/list1"/>
    <dgm:cxn modelId="{9B8F5736-32B9-4AA8-853F-A7E67E8485CA}" srcId="{118809BD-84EB-4020-85AC-FAB826C72290}" destId="{C6FFE4C8-3BA6-4107-9CA6-A384E7384776}" srcOrd="0" destOrd="0" parTransId="{19A86DAD-7A95-4076-BA21-90FE91FB4B71}" sibTransId="{680D9DA0-4077-47F8-9AE5-A8A47B406A02}"/>
    <dgm:cxn modelId="{8FCFB537-6973-4D15-8050-21B2716E9010}" type="presOf" srcId="{619D5173-5088-4A2B-9EA2-4DF9ECCD6DE0}" destId="{39A2E200-68A5-49EF-B9AA-6DC93FE579C2}" srcOrd="0" destOrd="0" presId="urn:microsoft.com/office/officeart/2005/8/layout/list1"/>
    <dgm:cxn modelId="{453E823F-EF08-439E-9A84-936FFF5411FE}" type="presOf" srcId="{A2B0E23E-A105-464F-B12D-F1F8485F43A3}" destId="{A40D9B7F-3E33-4777-A2D2-77572DE72018}" srcOrd="0" destOrd="0" presId="urn:microsoft.com/office/officeart/2005/8/layout/list1"/>
    <dgm:cxn modelId="{6FFD9B40-BEFA-431A-B9D1-84C965F3B36F}" srcId="{F8D00DAE-9A96-498B-98D9-1C0A46F765A8}" destId="{F3C1106F-D0F9-49DD-BCD8-9C9E44BFC113}" srcOrd="3" destOrd="0" parTransId="{B4D99A15-8C2B-4E73-9CF7-5FBF3D13A952}" sibTransId="{5C646977-82A3-4ABB-8078-F66CC8D845E0}"/>
    <dgm:cxn modelId="{D45D705F-A15D-4A87-81EB-9223BEAE4D69}" type="presOf" srcId="{84830E93-7BE6-41B5-9246-6AD25E888CB1}" destId="{F88F8F4D-E3ED-4D72-8C57-83FF34AFB3D2}" srcOrd="0" destOrd="0" presId="urn:microsoft.com/office/officeart/2005/8/layout/list1"/>
    <dgm:cxn modelId="{EE252E62-8D9D-4888-AD18-EC8C4F19ADA3}" srcId="{F8D00DAE-9A96-498B-98D9-1C0A46F765A8}" destId="{31FE14C2-A37A-48E1-A2BC-0EEC1D346B4E}" srcOrd="1" destOrd="0" parTransId="{41DF6F9B-2B3D-456B-BA9F-6E7F95F0DEFD}" sibTransId="{E726C77B-7AE9-4591-97A4-E7F235C32BCA}"/>
    <dgm:cxn modelId="{D248A062-B8B8-4AB9-97DB-413656D155A1}" type="presOf" srcId="{B6FD6C80-82BF-4733-A89B-7DD34B9AE256}" destId="{BDEAFA83-16D0-4DF0-A229-A2F0483B3E40}" srcOrd="0" destOrd="0" presId="urn:microsoft.com/office/officeart/2005/8/layout/list1"/>
    <dgm:cxn modelId="{9216FA43-C11E-4ED4-BF75-E6B58C6C4121}" type="presOf" srcId="{08756E07-CA69-48F6-A82A-539350F8EEE9}" destId="{3E8898E3-0CA8-4441-A256-75268AED6384}" srcOrd="0" destOrd="1" presId="urn:microsoft.com/office/officeart/2005/8/layout/list1"/>
    <dgm:cxn modelId="{B334CB6D-EC0E-43CA-8C93-82211D87E888}" type="presOf" srcId="{66F61418-CE15-4A81-BDE6-E6C0423D2C4D}" destId="{33E04793-C1A6-49A8-8475-E74DA7DF6E07}" srcOrd="0" destOrd="1" presId="urn:microsoft.com/office/officeart/2005/8/layout/list1"/>
    <dgm:cxn modelId="{20C32C50-FD55-42E9-A42B-35039815F075}" srcId="{31FE14C2-A37A-48E1-A2BC-0EEC1D346B4E}" destId="{B6FD6C80-82BF-4733-A89B-7DD34B9AE256}" srcOrd="0" destOrd="0" parTransId="{E4C4926A-6459-4F81-86CA-DC199311905B}" sibTransId="{283ADA56-2EF9-4C10-8E0C-3EBEDD699A4F}"/>
    <dgm:cxn modelId="{03E44370-74CE-4BEE-957F-7E0D47712516}" srcId="{F3C1106F-D0F9-49DD-BCD8-9C9E44BFC113}" destId="{A59C7749-4731-49D3-91B2-9E9B0F1FA3C5}" srcOrd="1" destOrd="0" parTransId="{DBC7BCAC-B80F-4C35-A169-3C4589366BF1}" sibTransId="{128982AB-DF88-4618-949F-64372CD3C045}"/>
    <dgm:cxn modelId="{CCFC8253-514A-4B77-8519-B464463BC413}" srcId="{F8D00DAE-9A96-498B-98D9-1C0A46F765A8}" destId="{619D5173-5088-4A2B-9EA2-4DF9ECCD6DE0}" srcOrd="4" destOrd="0" parTransId="{E6AF4E10-EFF5-4CFA-B24E-C1B55D6104E6}" sibTransId="{29296E16-44A4-4E69-9D1B-55443F25A772}"/>
    <dgm:cxn modelId="{B47F3F54-747A-41A6-8F8B-5F5041B74A8C}" type="presOf" srcId="{DB6165B7-0B9A-4440-90F9-F89872C5FF3B}" destId="{BDEAFA83-16D0-4DF0-A229-A2F0483B3E40}" srcOrd="0" destOrd="1" presId="urn:microsoft.com/office/officeart/2005/8/layout/list1"/>
    <dgm:cxn modelId="{E4845586-00AC-4C47-8A64-3D65FC6EAF26}" srcId="{619D5173-5088-4A2B-9EA2-4DF9ECCD6DE0}" destId="{5F65E719-124A-4F7B-BAFB-F3904A2DC4AF}" srcOrd="1" destOrd="0" parTransId="{BA64DDB0-7959-49C6-8D58-BA0998DBE39D}" sibTransId="{EA5F653D-6D6D-40ED-A1C4-0655BC7F2102}"/>
    <dgm:cxn modelId="{B47E858B-7CA5-4275-8801-BA52C38C05E9}" type="presOf" srcId="{F8D00DAE-9A96-498B-98D9-1C0A46F765A8}" destId="{F9CA7D06-2685-4FD4-817A-1FBB4D8059E8}" srcOrd="0" destOrd="0" presId="urn:microsoft.com/office/officeart/2005/8/layout/list1"/>
    <dgm:cxn modelId="{5B6A0891-2635-497C-8D83-10648086BC87}" type="presOf" srcId="{31FE14C2-A37A-48E1-A2BC-0EEC1D346B4E}" destId="{DE5A0700-1952-4631-9764-0AE0C3AA4BDE}" srcOrd="0" destOrd="0" presId="urn:microsoft.com/office/officeart/2005/8/layout/list1"/>
    <dgm:cxn modelId="{70880B9E-51CF-4000-88AF-5B9162889D48}" type="presOf" srcId="{118809BD-84EB-4020-85AC-FAB826C72290}" destId="{73F9E80A-8D59-4F29-984B-0D3198D78AD0}" srcOrd="0" destOrd="0" presId="urn:microsoft.com/office/officeart/2005/8/layout/list1"/>
    <dgm:cxn modelId="{EF8C09A2-D135-4EEF-8193-FDFC7A736B33}" type="presOf" srcId="{A59C7749-4731-49D3-91B2-9E9B0F1FA3C5}" destId="{77F18100-B182-416A-937C-98106A61BEB3}" srcOrd="0" destOrd="1" presId="urn:microsoft.com/office/officeart/2005/8/layout/list1"/>
    <dgm:cxn modelId="{27D9ADA2-C52D-4F8B-96CA-2D18A472B07C}" type="presOf" srcId="{619D5173-5088-4A2B-9EA2-4DF9ECCD6DE0}" destId="{8BA78BC7-669F-4953-AF8A-EEC39A1FF93C}" srcOrd="1" destOrd="0" presId="urn:microsoft.com/office/officeart/2005/8/layout/list1"/>
    <dgm:cxn modelId="{C3740BA3-94BA-4CDC-9762-8430C158D3B8}" srcId="{118809BD-84EB-4020-85AC-FAB826C72290}" destId="{08756E07-CA69-48F6-A82A-539350F8EEE9}" srcOrd="1" destOrd="0" parTransId="{7E05ED60-6E9C-46B5-BE4C-96B3D038F6CC}" sibTransId="{11B4E500-645D-4BBF-BD7A-AF1B63375408}"/>
    <dgm:cxn modelId="{0CFE44AB-0D37-43C5-A2E0-B2F9C8E60900}" type="presOf" srcId="{F3C1106F-D0F9-49DD-BCD8-9C9E44BFC113}" destId="{698C2F7E-C0AC-4157-80BD-D62C30003E8D}" srcOrd="1" destOrd="0" presId="urn:microsoft.com/office/officeart/2005/8/layout/list1"/>
    <dgm:cxn modelId="{CBD923B4-D5CC-4597-B1D7-67BDD9B28D88}" srcId="{F3C1106F-D0F9-49DD-BCD8-9C9E44BFC113}" destId="{43C8ABB5-89CF-4E52-96C8-0F08B47C393D}" srcOrd="0" destOrd="0" parTransId="{50D386AC-8F4F-40A5-B81D-CE1A0C0B90CB}" sibTransId="{13EEC725-E0EA-4216-9896-CB6F5623BC48}"/>
    <dgm:cxn modelId="{8D7C0CC5-D54C-4353-B542-B59EE870BB5E}" srcId="{84830E93-7BE6-41B5-9246-6AD25E888CB1}" destId="{66F61418-CE15-4A81-BDE6-E6C0423D2C4D}" srcOrd="1" destOrd="0" parTransId="{B379E1DD-EEC7-4500-955F-D33BD74C225C}" sibTransId="{41DE5093-A928-4E98-B08B-6F2E137D8F7C}"/>
    <dgm:cxn modelId="{1D567BCC-2710-44F3-B984-2904009F205E}" type="presOf" srcId="{7C115128-189A-4838-A0DC-DDDC6F2BF61E}" destId="{3E8898E3-0CA8-4441-A256-75268AED6384}" srcOrd="0" destOrd="2" presId="urn:microsoft.com/office/officeart/2005/8/layout/list1"/>
    <dgm:cxn modelId="{C774CDCD-6CC3-4A8B-8839-4FE6E167EF74}" srcId="{F8D00DAE-9A96-498B-98D9-1C0A46F765A8}" destId="{118809BD-84EB-4020-85AC-FAB826C72290}" srcOrd="2" destOrd="0" parTransId="{6F453B06-D535-4336-92A7-A70B0D8BADD1}" sibTransId="{F896336A-22D2-416E-B8D4-F40883688B7C}"/>
    <dgm:cxn modelId="{82842BD3-F42F-4811-A915-18DC1DCBA6A1}" type="presOf" srcId="{43C8ABB5-89CF-4E52-96C8-0F08B47C393D}" destId="{77F18100-B182-416A-937C-98106A61BEB3}" srcOrd="0" destOrd="0" presId="urn:microsoft.com/office/officeart/2005/8/layout/list1"/>
    <dgm:cxn modelId="{71C2B3E1-927C-4508-8E6B-5209D28B32C8}" srcId="{619D5173-5088-4A2B-9EA2-4DF9ECCD6DE0}" destId="{A2B0E23E-A105-464F-B12D-F1F8485F43A3}" srcOrd="0" destOrd="0" parTransId="{49CFD5BB-29CD-48BC-9DBB-DDB6F49DAED5}" sibTransId="{B706752B-38EF-4B0A-BCD9-9DCB0449D227}"/>
    <dgm:cxn modelId="{235237EC-2368-48B2-B111-BA9830D5A152}" srcId="{31FE14C2-A37A-48E1-A2BC-0EEC1D346B4E}" destId="{DB6165B7-0B9A-4440-90F9-F89872C5FF3B}" srcOrd="1" destOrd="0" parTransId="{F66714C9-CF7B-4C98-B4B4-E14376CA1955}" sibTransId="{1A2BE232-C371-46B5-850B-32621D6D8E92}"/>
    <dgm:cxn modelId="{1A9277EC-CF26-42E8-B7DE-137125052FE8}" type="presOf" srcId="{84830E93-7BE6-41B5-9246-6AD25E888CB1}" destId="{1B90EB3D-F96B-4DD9-9CE7-F3ADBD0BD82C}" srcOrd="1" destOrd="0" presId="urn:microsoft.com/office/officeart/2005/8/layout/list1"/>
    <dgm:cxn modelId="{04C40CF6-AD65-4DA0-ADDC-2F61C26350DB}" type="presOf" srcId="{118809BD-84EB-4020-85AC-FAB826C72290}" destId="{7ACA19C8-4C93-4300-8936-C539E5795165}" srcOrd="1" destOrd="0" presId="urn:microsoft.com/office/officeart/2005/8/layout/list1"/>
    <dgm:cxn modelId="{D6D328F8-F9DC-4701-8D69-02BA1E5E93DB}" type="presOf" srcId="{F3C1106F-D0F9-49DD-BCD8-9C9E44BFC113}" destId="{AA3B31D5-E383-4725-AC4D-8DBCA55CD4B0}" srcOrd="0" destOrd="0" presId="urn:microsoft.com/office/officeart/2005/8/layout/list1"/>
    <dgm:cxn modelId="{731458FA-CA6D-419D-8AB2-B4EF0EB7125D}" type="presOf" srcId="{5F65E719-124A-4F7B-BAFB-F3904A2DC4AF}" destId="{A40D9B7F-3E33-4777-A2D2-77572DE72018}" srcOrd="0" destOrd="1" presId="urn:microsoft.com/office/officeart/2005/8/layout/list1"/>
    <dgm:cxn modelId="{4EC461FE-F008-44EA-8AD8-A7F857CBCADF}" type="presParOf" srcId="{F9CA7D06-2685-4FD4-817A-1FBB4D8059E8}" destId="{F91A82DD-0C31-4B5D-ACA4-53BD753343E3}" srcOrd="0" destOrd="0" presId="urn:microsoft.com/office/officeart/2005/8/layout/list1"/>
    <dgm:cxn modelId="{A5703641-1916-46E0-BB1B-2AA2A76117AB}" type="presParOf" srcId="{F91A82DD-0C31-4B5D-ACA4-53BD753343E3}" destId="{F88F8F4D-E3ED-4D72-8C57-83FF34AFB3D2}" srcOrd="0" destOrd="0" presId="urn:microsoft.com/office/officeart/2005/8/layout/list1"/>
    <dgm:cxn modelId="{9FC55177-A399-4F41-B1E4-79B7D9DD1C29}" type="presParOf" srcId="{F91A82DD-0C31-4B5D-ACA4-53BD753343E3}" destId="{1B90EB3D-F96B-4DD9-9CE7-F3ADBD0BD82C}" srcOrd="1" destOrd="0" presId="urn:microsoft.com/office/officeart/2005/8/layout/list1"/>
    <dgm:cxn modelId="{4E44ACCE-ED20-4388-8DC9-748962862EE6}" type="presParOf" srcId="{F9CA7D06-2685-4FD4-817A-1FBB4D8059E8}" destId="{A959DED0-4E15-4802-846C-C78096E9932E}" srcOrd="1" destOrd="0" presId="urn:microsoft.com/office/officeart/2005/8/layout/list1"/>
    <dgm:cxn modelId="{A5CA6E33-4750-485E-BB1F-D2AB7BF5BDCE}" type="presParOf" srcId="{F9CA7D06-2685-4FD4-817A-1FBB4D8059E8}" destId="{33E04793-C1A6-49A8-8475-E74DA7DF6E07}" srcOrd="2" destOrd="0" presId="urn:microsoft.com/office/officeart/2005/8/layout/list1"/>
    <dgm:cxn modelId="{9D8CA531-B5BE-4577-B083-C0BE125CE768}" type="presParOf" srcId="{F9CA7D06-2685-4FD4-817A-1FBB4D8059E8}" destId="{F37B4BDA-E61F-4E13-9826-38702D5C161B}" srcOrd="3" destOrd="0" presId="urn:microsoft.com/office/officeart/2005/8/layout/list1"/>
    <dgm:cxn modelId="{BB2871B5-2C03-428D-9DC3-E7632CEB15AC}" type="presParOf" srcId="{F9CA7D06-2685-4FD4-817A-1FBB4D8059E8}" destId="{9298318F-8252-4896-BA62-B41BE490B6A7}" srcOrd="4" destOrd="0" presId="urn:microsoft.com/office/officeart/2005/8/layout/list1"/>
    <dgm:cxn modelId="{8C4DC73A-B7CB-4ACF-9237-F4AC501D8716}" type="presParOf" srcId="{9298318F-8252-4896-BA62-B41BE490B6A7}" destId="{DE5A0700-1952-4631-9764-0AE0C3AA4BDE}" srcOrd="0" destOrd="0" presId="urn:microsoft.com/office/officeart/2005/8/layout/list1"/>
    <dgm:cxn modelId="{AB142633-DDDD-420D-9690-AAEFF678F026}" type="presParOf" srcId="{9298318F-8252-4896-BA62-B41BE490B6A7}" destId="{363B6C7E-E1A6-4EEA-9518-36AB7E6C3B88}" srcOrd="1" destOrd="0" presId="urn:microsoft.com/office/officeart/2005/8/layout/list1"/>
    <dgm:cxn modelId="{7432FC90-99CF-41E6-88AA-614101275FDC}" type="presParOf" srcId="{F9CA7D06-2685-4FD4-817A-1FBB4D8059E8}" destId="{C8567245-03CF-4247-9A4D-FDA9EE1757B1}" srcOrd="5" destOrd="0" presId="urn:microsoft.com/office/officeart/2005/8/layout/list1"/>
    <dgm:cxn modelId="{10F07659-15E5-41CC-B3BC-A19BDE5C34BA}" type="presParOf" srcId="{F9CA7D06-2685-4FD4-817A-1FBB4D8059E8}" destId="{BDEAFA83-16D0-4DF0-A229-A2F0483B3E40}" srcOrd="6" destOrd="0" presId="urn:microsoft.com/office/officeart/2005/8/layout/list1"/>
    <dgm:cxn modelId="{EAAB890D-BADA-4585-9315-A5FADF5D223A}" type="presParOf" srcId="{F9CA7D06-2685-4FD4-817A-1FBB4D8059E8}" destId="{825AF957-D67A-4311-AF26-ACF0055600C1}" srcOrd="7" destOrd="0" presId="urn:microsoft.com/office/officeart/2005/8/layout/list1"/>
    <dgm:cxn modelId="{08125BB5-0933-4814-A68A-860812F438F5}" type="presParOf" srcId="{F9CA7D06-2685-4FD4-817A-1FBB4D8059E8}" destId="{D6FF2075-330E-45C0-9371-17B2A9536DCB}" srcOrd="8" destOrd="0" presId="urn:microsoft.com/office/officeart/2005/8/layout/list1"/>
    <dgm:cxn modelId="{443122C7-B2F8-4E10-A8BB-789FA6638B6D}" type="presParOf" srcId="{D6FF2075-330E-45C0-9371-17B2A9536DCB}" destId="{73F9E80A-8D59-4F29-984B-0D3198D78AD0}" srcOrd="0" destOrd="0" presId="urn:microsoft.com/office/officeart/2005/8/layout/list1"/>
    <dgm:cxn modelId="{D1F19468-4989-4E7E-9ABB-211D7BC3F4A5}" type="presParOf" srcId="{D6FF2075-330E-45C0-9371-17B2A9536DCB}" destId="{7ACA19C8-4C93-4300-8936-C539E5795165}" srcOrd="1" destOrd="0" presId="urn:microsoft.com/office/officeart/2005/8/layout/list1"/>
    <dgm:cxn modelId="{D5F1BE42-4FB0-4455-B8E9-C08C93217060}" type="presParOf" srcId="{F9CA7D06-2685-4FD4-817A-1FBB4D8059E8}" destId="{E0F121ED-68B8-41BE-A6CD-CA6A8D97B405}" srcOrd="9" destOrd="0" presId="urn:microsoft.com/office/officeart/2005/8/layout/list1"/>
    <dgm:cxn modelId="{C621097A-399F-4C6D-8993-4DB17AA27A2E}" type="presParOf" srcId="{F9CA7D06-2685-4FD4-817A-1FBB4D8059E8}" destId="{3E8898E3-0CA8-4441-A256-75268AED6384}" srcOrd="10" destOrd="0" presId="urn:microsoft.com/office/officeart/2005/8/layout/list1"/>
    <dgm:cxn modelId="{E2B9350C-9882-4B2B-8347-C8159FF22358}" type="presParOf" srcId="{F9CA7D06-2685-4FD4-817A-1FBB4D8059E8}" destId="{6F430BB5-BFEB-4720-87C7-0F889F4D9809}" srcOrd="11" destOrd="0" presId="urn:microsoft.com/office/officeart/2005/8/layout/list1"/>
    <dgm:cxn modelId="{B9810184-D76D-4AB9-9C66-62ED51EB8CA7}" type="presParOf" srcId="{F9CA7D06-2685-4FD4-817A-1FBB4D8059E8}" destId="{45BAE013-2E6E-4D7D-BEB6-D1A89626FDE6}" srcOrd="12" destOrd="0" presId="urn:microsoft.com/office/officeart/2005/8/layout/list1"/>
    <dgm:cxn modelId="{24D8516B-7296-4471-80C1-39F70043E8B7}" type="presParOf" srcId="{45BAE013-2E6E-4D7D-BEB6-D1A89626FDE6}" destId="{AA3B31D5-E383-4725-AC4D-8DBCA55CD4B0}" srcOrd="0" destOrd="0" presId="urn:microsoft.com/office/officeart/2005/8/layout/list1"/>
    <dgm:cxn modelId="{5F7482B6-3C10-4FA9-B40F-CDE4293043FC}" type="presParOf" srcId="{45BAE013-2E6E-4D7D-BEB6-D1A89626FDE6}" destId="{698C2F7E-C0AC-4157-80BD-D62C30003E8D}" srcOrd="1" destOrd="0" presId="urn:microsoft.com/office/officeart/2005/8/layout/list1"/>
    <dgm:cxn modelId="{072F442B-AA16-4A18-B74D-8E9D84BED7E0}" type="presParOf" srcId="{F9CA7D06-2685-4FD4-817A-1FBB4D8059E8}" destId="{D7077238-860E-4D9A-ADEF-A6E01C63D0D5}" srcOrd="13" destOrd="0" presId="urn:microsoft.com/office/officeart/2005/8/layout/list1"/>
    <dgm:cxn modelId="{2AB0CE8D-F3B8-4F71-92E5-CBF7930C3665}" type="presParOf" srcId="{F9CA7D06-2685-4FD4-817A-1FBB4D8059E8}" destId="{77F18100-B182-416A-937C-98106A61BEB3}" srcOrd="14" destOrd="0" presId="urn:microsoft.com/office/officeart/2005/8/layout/list1"/>
    <dgm:cxn modelId="{DB1992DB-9741-4F57-BD40-5752A5FF9BFF}" type="presParOf" srcId="{F9CA7D06-2685-4FD4-817A-1FBB4D8059E8}" destId="{0B13552D-BC54-4D5D-9FF9-71AFD1FEB3C4}" srcOrd="15" destOrd="0" presId="urn:microsoft.com/office/officeart/2005/8/layout/list1"/>
    <dgm:cxn modelId="{46ED7158-F2B6-45F5-9218-203DFCF89C9C}" type="presParOf" srcId="{F9CA7D06-2685-4FD4-817A-1FBB4D8059E8}" destId="{1BA4A41F-9153-460A-807A-911840856D4A}" srcOrd="16" destOrd="0" presId="urn:microsoft.com/office/officeart/2005/8/layout/list1"/>
    <dgm:cxn modelId="{01BDED21-0273-45BC-880A-F2A7E8E7CE14}" type="presParOf" srcId="{1BA4A41F-9153-460A-807A-911840856D4A}" destId="{39A2E200-68A5-49EF-B9AA-6DC93FE579C2}" srcOrd="0" destOrd="0" presId="urn:microsoft.com/office/officeart/2005/8/layout/list1"/>
    <dgm:cxn modelId="{00A55237-25C3-4AC2-B0F7-52CD9154C10C}" type="presParOf" srcId="{1BA4A41F-9153-460A-807A-911840856D4A}" destId="{8BA78BC7-669F-4953-AF8A-EEC39A1FF93C}" srcOrd="1" destOrd="0" presId="urn:microsoft.com/office/officeart/2005/8/layout/list1"/>
    <dgm:cxn modelId="{3B37F5BC-9195-4878-8B83-10BB1D1DC437}" type="presParOf" srcId="{F9CA7D06-2685-4FD4-817A-1FBB4D8059E8}" destId="{274172D6-1E2E-4AAB-B7E3-368F80445EF9}" srcOrd="17" destOrd="0" presId="urn:microsoft.com/office/officeart/2005/8/layout/list1"/>
    <dgm:cxn modelId="{2B1124B1-FA7E-4252-98CF-7FAD6A0E465E}" type="presParOf" srcId="{F9CA7D06-2685-4FD4-817A-1FBB4D8059E8}" destId="{A40D9B7F-3E33-4777-A2D2-77572DE72018}"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F01D6F-B898-4403-B67B-7D59FD143085}" type="doc">
      <dgm:prSet loTypeId="urn:microsoft.com/office/officeart/2005/8/layout/hList2" loCatId="list" qsTypeId="urn:microsoft.com/office/officeart/2005/8/quickstyle/simple4" qsCatId="simple" csTypeId="urn:microsoft.com/office/officeart/2005/8/colors/colorful4" csCatId="colorful" phldr="1"/>
      <dgm:spPr/>
      <dgm:t>
        <a:bodyPr/>
        <a:lstStyle/>
        <a:p>
          <a:endParaRPr lang="fr-CA"/>
        </a:p>
      </dgm:t>
    </dgm:pt>
    <dgm:pt modelId="{CCA81C38-E998-4596-A3AF-84FAFFB03048}">
      <dgm:prSet phldrT="[Texte]"/>
      <dgm:spPr/>
      <dgm:t>
        <a:bodyPr/>
        <a:lstStyle/>
        <a:p>
          <a:r>
            <a:rPr lang="fr-CA"/>
            <a:t>Nationale et sectorielle</a:t>
          </a:r>
        </a:p>
      </dgm:t>
    </dgm:pt>
    <dgm:pt modelId="{8D96902A-A577-4389-AB16-9CEF7745AF13}" type="parTrans" cxnId="{CC545DEA-A9AF-4CB3-98AE-343486532430}">
      <dgm:prSet/>
      <dgm:spPr/>
      <dgm:t>
        <a:bodyPr/>
        <a:lstStyle/>
        <a:p>
          <a:endParaRPr lang="fr-CA"/>
        </a:p>
      </dgm:t>
    </dgm:pt>
    <dgm:pt modelId="{4E17E692-08E0-4943-8BDB-8774470B262A}" type="sibTrans" cxnId="{CC545DEA-A9AF-4CB3-98AE-343486532430}">
      <dgm:prSet/>
      <dgm:spPr/>
      <dgm:t>
        <a:bodyPr/>
        <a:lstStyle/>
        <a:p>
          <a:endParaRPr lang="fr-CA"/>
        </a:p>
      </dgm:t>
    </dgm:pt>
    <dgm:pt modelId="{E1DDBE7F-BF37-49CA-A2A5-244ED20D58E9}">
      <dgm:prSet phldrT="[Texte]"/>
      <dgm:spPr/>
      <dgm:t>
        <a:bodyPr/>
        <a:lstStyle/>
        <a:p>
          <a:pPr>
            <a:buFont typeface="+mj-lt"/>
            <a:buAutoNum type="arabicPeriod"/>
          </a:pPr>
          <a:r>
            <a:rPr lang="fr-CA"/>
            <a:t>Portées par le ministère de la Santé et des Services sociaux (MSSS)</a:t>
          </a:r>
        </a:p>
      </dgm:t>
    </dgm:pt>
    <dgm:pt modelId="{51FA283B-3FFF-41AC-8C94-4F0EA9C3FC88}" type="parTrans" cxnId="{58E1CED9-78C8-4BE6-975C-1DE7280ECBE2}">
      <dgm:prSet/>
      <dgm:spPr/>
      <dgm:t>
        <a:bodyPr/>
        <a:lstStyle/>
        <a:p>
          <a:endParaRPr lang="fr-CA"/>
        </a:p>
      </dgm:t>
    </dgm:pt>
    <dgm:pt modelId="{A98F0141-30EA-4065-B2C0-6D351C790B2B}" type="sibTrans" cxnId="{58E1CED9-78C8-4BE6-975C-1DE7280ECBE2}">
      <dgm:prSet/>
      <dgm:spPr/>
      <dgm:t>
        <a:bodyPr/>
        <a:lstStyle/>
        <a:p>
          <a:endParaRPr lang="fr-CA"/>
        </a:p>
      </dgm:t>
    </dgm:pt>
    <dgm:pt modelId="{5ED86585-48CF-4436-A4B8-3B38B4EC690D}">
      <dgm:prSet/>
      <dgm:spPr/>
      <dgm:t>
        <a:bodyPr/>
        <a:lstStyle/>
        <a:p>
          <a:pPr>
            <a:lnSpc>
              <a:spcPct val="100000"/>
            </a:lnSpc>
          </a:pPr>
          <a:r>
            <a:rPr lang="fr-CA"/>
            <a:t>28 ministères et organismes consultés</a:t>
          </a:r>
        </a:p>
      </dgm:t>
    </dgm:pt>
    <dgm:pt modelId="{EB973D6F-A4ED-4E53-9275-DBE4CEA08309}" type="parTrans" cxnId="{12EAE944-EFF0-43B7-A2B8-D4404C4E9997}">
      <dgm:prSet/>
      <dgm:spPr/>
      <dgm:t>
        <a:bodyPr/>
        <a:lstStyle/>
        <a:p>
          <a:endParaRPr lang="fr-CA"/>
        </a:p>
      </dgm:t>
    </dgm:pt>
    <dgm:pt modelId="{8BBF3570-BA8F-421A-A20C-AA93F00F37CC}" type="sibTrans" cxnId="{12EAE944-EFF0-43B7-A2B8-D4404C4E9997}">
      <dgm:prSet/>
      <dgm:spPr/>
      <dgm:t>
        <a:bodyPr/>
        <a:lstStyle/>
        <a:p>
          <a:endParaRPr lang="fr-CA"/>
        </a:p>
      </dgm:t>
    </dgm:pt>
    <dgm:pt modelId="{B17175FB-14D1-4518-B3B6-F0AFD6A469B4}">
      <dgm:prSet phldrT="[Texte]"/>
      <dgm:spPr/>
      <dgm:t>
        <a:bodyPr/>
        <a:lstStyle/>
        <a:p>
          <a:r>
            <a:rPr lang="fr-CA"/>
            <a:t>Régionales</a:t>
          </a:r>
        </a:p>
      </dgm:t>
    </dgm:pt>
    <dgm:pt modelId="{13273313-1660-413A-9BDF-7740014FDA69}" type="sibTrans" cxnId="{8A7202BA-097E-4D2F-97B7-2DD2E2447FCA}">
      <dgm:prSet/>
      <dgm:spPr/>
      <dgm:t>
        <a:bodyPr/>
        <a:lstStyle/>
        <a:p>
          <a:endParaRPr lang="fr-CA"/>
        </a:p>
      </dgm:t>
    </dgm:pt>
    <dgm:pt modelId="{4BB3C8D2-1B36-4573-92B7-036B198625BE}" type="parTrans" cxnId="{8A7202BA-097E-4D2F-97B7-2DD2E2447FCA}">
      <dgm:prSet/>
      <dgm:spPr/>
      <dgm:t>
        <a:bodyPr/>
        <a:lstStyle/>
        <a:p>
          <a:endParaRPr lang="fr-CA"/>
        </a:p>
      </dgm:t>
    </dgm:pt>
    <dgm:pt modelId="{BF654708-EA27-4E62-A4F0-3E4EA71C503A}">
      <dgm:prSet phldrT="[Texte]"/>
      <dgm:spPr/>
      <dgm:t>
        <a:bodyPr/>
        <a:lstStyle/>
        <a:p>
          <a:pPr>
            <a:buFont typeface="Arial" panose="020B0604020202020204" pitchFamily="34" charset="0"/>
            <a:buChar char="•"/>
          </a:pPr>
          <a:r>
            <a:rPr lang="fr-CA"/>
            <a:t>Portées par les établissements de santé et de services sociaux (</a:t>
          </a:r>
          <a:r>
            <a:rPr lang="fr-CA">
              <a:latin typeface="Chaloult_Demi_Gras"/>
            </a:rPr>
            <a:t>CISSS-CIUSSS</a:t>
          </a:r>
          <a:r>
            <a:rPr lang="fr-CA"/>
            <a:t>)</a:t>
          </a:r>
        </a:p>
      </dgm:t>
    </dgm:pt>
    <dgm:pt modelId="{066BAB8A-C750-4608-B71B-64475201F77D}" type="sibTrans" cxnId="{F4FA2063-D69E-48E2-AEFF-357C34B29B23}">
      <dgm:prSet/>
      <dgm:spPr/>
      <dgm:t>
        <a:bodyPr/>
        <a:lstStyle/>
        <a:p>
          <a:endParaRPr lang="fr-CA"/>
        </a:p>
      </dgm:t>
    </dgm:pt>
    <dgm:pt modelId="{AE87BA0F-812B-4742-BB11-2B12331FF225}" type="parTrans" cxnId="{F4FA2063-D69E-48E2-AEFF-357C34B29B23}">
      <dgm:prSet/>
      <dgm:spPr/>
      <dgm:t>
        <a:bodyPr/>
        <a:lstStyle/>
        <a:p>
          <a:endParaRPr lang="fr-CA"/>
        </a:p>
      </dgm:t>
    </dgm:pt>
    <dgm:pt modelId="{A0C16BDC-379A-4B54-AAF2-D51A7ED9A144}">
      <dgm:prSet/>
      <dgm:spPr/>
      <dgm:t>
        <a:bodyPr/>
        <a:lstStyle/>
        <a:p>
          <a:pPr>
            <a:lnSpc>
              <a:spcPct val="100000"/>
            </a:lnSpc>
          </a:pPr>
          <a:r>
            <a:rPr lang="fr-CA" b="1"/>
            <a:t>1 fiche de consultation par région</a:t>
          </a:r>
          <a:endParaRPr lang="fr-CA" b="1">
            <a:ea typeface="Calibri"/>
            <a:cs typeface="Calibri"/>
          </a:endParaRPr>
        </a:p>
      </dgm:t>
    </dgm:pt>
    <dgm:pt modelId="{11563434-6402-4863-811C-83D6C4D140E3}" type="sibTrans" cxnId="{EBB9A5D6-C987-43C7-B6F3-53A81FE787F8}">
      <dgm:prSet/>
      <dgm:spPr/>
      <dgm:t>
        <a:bodyPr/>
        <a:lstStyle/>
        <a:p>
          <a:endParaRPr lang="fr-CA"/>
        </a:p>
      </dgm:t>
    </dgm:pt>
    <dgm:pt modelId="{FFD297E1-7A30-4866-A061-1CE0F7C8F4DD}" type="parTrans" cxnId="{EBB9A5D6-C987-43C7-B6F3-53A81FE787F8}">
      <dgm:prSet/>
      <dgm:spPr/>
      <dgm:t>
        <a:bodyPr/>
        <a:lstStyle/>
        <a:p>
          <a:endParaRPr lang="fr-CA"/>
        </a:p>
      </dgm:t>
    </dgm:pt>
    <dgm:pt modelId="{8F123BA4-11BC-4206-9AA4-9C26F40B2243}" type="pres">
      <dgm:prSet presAssocID="{44F01D6F-B898-4403-B67B-7D59FD143085}" presName="linearFlow" presStyleCnt="0">
        <dgm:presLayoutVars>
          <dgm:dir/>
          <dgm:animLvl val="lvl"/>
          <dgm:resizeHandles/>
        </dgm:presLayoutVars>
      </dgm:prSet>
      <dgm:spPr/>
    </dgm:pt>
    <dgm:pt modelId="{D0330D06-3CA7-4B80-BDCC-C66BAB76808D}" type="pres">
      <dgm:prSet presAssocID="{CCA81C38-E998-4596-A3AF-84FAFFB03048}" presName="compositeNode" presStyleCnt="0">
        <dgm:presLayoutVars>
          <dgm:bulletEnabled val="1"/>
        </dgm:presLayoutVars>
      </dgm:prSet>
      <dgm:spPr/>
    </dgm:pt>
    <dgm:pt modelId="{E60CC52D-6D42-4935-A3BF-7100ADB66941}" type="pres">
      <dgm:prSet presAssocID="{CCA81C38-E998-4596-A3AF-84FAFFB03048}" presName="image" presStyleLbl="fgImgPlace1" presStyleIdx="0" presStyleCnt="2"/>
      <dgm:spPr>
        <a:blipFill>
          <a:blip xmlns:r="http://schemas.openxmlformats.org/officeDocument/2006/relationships" r:embed="rId1"/>
          <a:srcRect/>
          <a:stretch>
            <a:fillRect l="-22000" r="-22000"/>
          </a:stretch>
        </a:blipFill>
      </dgm:spPr>
    </dgm:pt>
    <dgm:pt modelId="{40AEA6C9-EF4C-48FD-B044-F11A7279F222}" type="pres">
      <dgm:prSet presAssocID="{CCA81C38-E998-4596-A3AF-84FAFFB03048}" presName="childNode" presStyleLbl="node1" presStyleIdx="0" presStyleCnt="2">
        <dgm:presLayoutVars>
          <dgm:bulletEnabled val="1"/>
        </dgm:presLayoutVars>
      </dgm:prSet>
      <dgm:spPr/>
    </dgm:pt>
    <dgm:pt modelId="{79F62453-1A93-4E51-9510-C54300064FA7}" type="pres">
      <dgm:prSet presAssocID="{CCA81C38-E998-4596-A3AF-84FAFFB03048}" presName="parentNode" presStyleLbl="revTx" presStyleIdx="0" presStyleCnt="2">
        <dgm:presLayoutVars>
          <dgm:chMax val="0"/>
          <dgm:bulletEnabled val="1"/>
        </dgm:presLayoutVars>
      </dgm:prSet>
      <dgm:spPr/>
    </dgm:pt>
    <dgm:pt modelId="{FED3438F-EC6B-40F4-BCF2-B2BEFFE3562B}" type="pres">
      <dgm:prSet presAssocID="{4E17E692-08E0-4943-8BDB-8774470B262A}" presName="sibTrans" presStyleCnt="0"/>
      <dgm:spPr/>
    </dgm:pt>
    <dgm:pt modelId="{AC0810C3-C48F-4A71-8C07-C355EC16338D}" type="pres">
      <dgm:prSet presAssocID="{B17175FB-14D1-4518-B3B6-F0AFD6A469B4}" presName="compositeNode" presStyleCnt="0">
        <dgm:presLayoutVars>
          <dgm:bulletEnabled val="1"/>
        </dgm:presLayoutVars>
      </dgm:prSet>
      <dgm:spPr/>
    </dgm:pt>
    <dgm:pt modelId="{DF5188E3-ADB0-4EE0-9CDC-726924811529}" type="pres">
      <dgm:prSet presAssocID="{B17175FB-14D1-4518-B3B6-F0AFD6A469B4}" presName="image" presStyleLbl="fgImgPlace1" presStyleIdx="1" presStyleCnt="2"/>
      <dgm:spPr>
        <a:blipFill>
          <a:blip xmlns:r="http://schemas.openxmlformats.org/officeDocument/2006/relationships" r:embed="rId2"/>
          <a:srcRect/>
          <a:stretch>
            <a:fillRect l="-26000" r="-26000"/>
          </a:stretch>
        </a:blipFill>
      </dgm:spPr>
    </dgm:pt>
    <dgm:pt modelId="{F7B144A1-181A-4312-84C8-6946DACB90DA}" type="pres">
      <dgm:prSet presAssocID="{B17175FB-14D1-4518-B3B6-F0AFD6A469B4}" presName="childNode" presStyleLbl="node1" presStyleIdx="1" presStyleCnt="2">
        <dgm:presLayoutVars>
          <dgm:bulletEnabled val="1"/>
        </dgm:presLayoutVars>
      </dgm:prSet>
      <dgm:spPr/>
    </dgm:pt>
    <dgm:pt modelId="{12D9FAEC-7BD6-41E1-8914-BDE22089713C}" type="pres">
      <dgm:prSet presAssocID="{B17175FB-14D1-4518-B3B6-F0AFD6A469B4}" presName="parentNode" presStyleLbl="revTx" presStyleIdx="1" presStyleCnt="2">
        <dgm:presLayoutVars>
          <dgm:chMax val="0"/>
          <dgm:bulletEnabled val="1"/>
        </dgm:presLayoutVars>
      </dgm:prSet>
      <dgm:spPr/>
    </dgm:pt>
  </dgm:ptLst>
  <dgm:cxnLst>
    <dgm:cxn modelId="{7E0A9315-F42E-4B78-B769-70658941AB2A}" type="presOf" srcId="{44F01D6F-B898-4403-B67B-7D59FD143085}" destId="{8F123BA4-11BC-4206-9AA4-9C26F40B2243}" srcOrd="0" destOrd="0" presId="urn:microsoft.com/office/officeart/2005/8/layout/hList2"/>
    <dgm:cxn modelId="{FB4DDE15-983F-4D1A-9B48-117333B9399A}" type="presOf" srcId="{E1DDBE7F-BF37-49CA-A2A5-244ED20D58E9}" destId="{40AEA6C9-EF4C-48FD-B044-F11A7279F222}" srcOrd="0" destOrd="0" presId="urn:microsoft.com/office/officeart/2005/8/layout/hList2"/>
    <dgm:cxn modelId="{F4FA2063-D69E-48E2-AEFF-357C34B29B23}" srcId="{B17175FB-14D1-4518-B3B6-F0AFD6A469B4}" destId="{BF654708-EA27-4E62-A4F0-3E4EA71C503A}" srcOrd="0" destOrd="0" parTransId="{AE87BA0F-812B-4742-BB11-2B12331FF225}" sibTransId="{066BAB8A-C750-4608-B71B-64475201F77D}"/>
    <dgm:cxn modelId="{12EAE944-EFF0-43B7-A2B8-D4404C4E9997}" srcId="{CCA81C38-E998-4596-A3AF-84FAFFB03048}" destId="{5ED86585-48CF-4436-A4B8-3B38B4EC690D}" srcOrd="1" destOrd="0" parTransId="{EB973D6F-A4ED-4E53-9275-DBE4CEA08309}" sibTransId="{8BBF3570-BA8F-421A-A20C-AA93F00F37CC}"/>
    <dgm:cxn modelId="{25FF4F82-FDBC-4D01-8C52-D26FFD75546A}" type="presOf" srcId="{5ED86585-48CF-4436-A4B8-3B38B4EC690D}" destId="{40AEA6C9-EF4C-48FD-B044-F11A7279F222}" srcOrd="0" destOrd="1" presId="urn:microsoft.com/office/officeart/2005/8/layout/hList2"/>
    <dgm:cxn modelId="{017962A6-8BAE-4251-8241-1E05178DAA5A}" type="presOf" srcId="{A0C16BDC-379A-4B54-AAF2-D51A7ED9A144}" destId="{F7B144A1-181A-4312-84C8-6946DACB90DA}" srcOrd="0" destOrd="1" presId="urn:microsoft.com/office/officeart/2005/8/layout/hList2"/>
    <dgm:cxn modelId="{751E9AB4-5CDA-4685-8110-386536C854DD}" type="presOf" srcId="{B17175FB-14D1-4518-B3B6-F0AFD6A469B4}" destId="{12D9FAEC-7BD6-41E1-8914-BDE22089713C}" srcOrd="0" destOrd="0" presId="urn:microsoft.com/office/officeart/2005/8/layout/hList2"/>
    <dgm:cxn modelId="{8A7202BA-097E-4D2F-97B7-2DD2E2447FCA}" srcId="{44F01D6F-B898-4403-B67B-7D59FD143085}" destId="{B17175FB-14D1-4518-B3B6-F0AFD6A469B4}" srcOrd="1" destOrd="0" parTransId="{4BB3C8D2-1B36-4573-92B7-036B198625BE}" sibTransId="{13273313-1660-413A-9BDF-7740014FDA69}"/>
    <dgm:cxn modelId="{5EE33EC4-1FAB-4CC4-BA1E-A5BD22094DD4}" type="presOf" srcId="{BF654708-EA27-4E62-A4F0-3E4EA71C503A}" destId="{F7B144A1-181A-4312-84C8-6946DACB90DA}" srcOrd="0" destOrd="0" presId="urn:microsoft.com/office/officeart/2005/8/layout/hList2"/>
    <dgm:cxn modelId="{EBB9A5D6-C987-43C7-B6F3-53A81FE787F8}" srcId="{B17175FB-14D1-4518-B3B6-F0AFD6A469B4}" destId="{A0C16BDC-379A-4B54-AAF2-D51A7ED9A144}" srcOrd="1" destOrd="0" parTransId="{FFD297E1-7A30-4866-A061-1CE0F7C8F4DD}" sibTransId="{11563434-6402-4863-811C-83D6C4D140E3}"/>
    <dgm:cxn modelId="{58E1CED9-78C8-4BE6-975C-1DE7280ECBE2}" srcId="{CCA81C38-E998-4596-A3AF-84FAFFB03048}" destId="{E1DDBE7F-BF37-49CA-A2A5-244ED20D58E9}" srcOrd="0" destOrd="0" parTransId="{51FA283B-3FFF-41AC-8C94-4F0EA9C3FC88}" sibTransId="{A98F0141-30EA-4065-B2C0-6D351C790B2B}"/>
    <dgm:cxn modelId="{CC545DEA-A9AF-4CB3-98AE-343486532430}" srcId="{44F01D6F-B898-4403-B67B-7D59FD143085}" destId="{CCA81C38-E998-4596-A3AF-84FAFFB03048}" srcOrd="0" destOrd="0" parTransId="{8D96902A-A577-4389-AB16-9CEF7745AF13}" sibTransId="{4E17E692-08E0-4943-8BDB-8774470B262A}"/>
    <dgm:cxn modelId="{F4FDA3F4-A58D-488B-BB21-9075E3E156B7}" type="presOf" srcId="{CCA81C38-E998-4596-A3AF-84FAFFB03048}" destId="{79F62453-1A93-4E51-9510-C54300064FA7}" srcOrd="0" destOrd="0" presId="urn:microsoft.com/office/officeart/2005/8/layout/hList2"/>
    <dgm:cxn modelId="{1B8B561A-AED4-436B-8E53-49750967A70C}" type="presParOf" srcId="{8F123BA4-11BC-4206-9AA4-9C26F40B2243}" destId="{D0330D06-3CA7-4B80-BDCC-C66BAB76808D}" srcOrd="0" destOrd="0" presId="urn:microsoft.com/office/officeart/2005/8/layout/hList2"/>
    <dgm:cxn modelId="{2C0558FF-5B22-4427-92D9-BA76918B30BA}" type="presParOf" srcId="{D0330D06-3CA7-4B80-BDCC-C66BAB76808D}" destId="{E60CC52D-6D42-4935-A3BF-7100ADB66941}" srcOrd="0" destOrd="0" presId="urn:microsoft.com/office/officeart/2005/8/layout/hList2"/>
    <dgm:cxn modelId="{D571F96A-48BC-4817-B4E7-85BCF5D87BA4}" type="presParOf" srcId="{D0330D06-3CA7-4B80-BDCC-C66BAB76808D}" destId="{40AEA6C9-EF4C-48FD-B044-F11A7279F222}" srcOrd="1" destOrd="0" presId="urn:microsoft.com/office/officeart/2005/8/layout/hList2"/>
    <dgm:cxn modelId="{A28E7055-76E1-4B96-9D31-A1D62881A0BA}" type="presParOf" srcId="{D0330D06-3CA7-4B80-BDCC-C66BAB76808D}" destId="{79F62453-1A93-4E51-9510-C54300064FA7}" srcOrd="2" destOrd="0" presId="urn:microsoft.com/office/officeart/2005/8/layout/hList2"/>
    <dgm:cxn modelId="{30967643-FB35-4BC6-8080-860C257ACE6B}" type="presParOf" srcId="{8F123BA4-11BC-4206-9AA4-9C26F40B2243}" destId="{FED3438F-EC6B-40F4-BCF2-B2BEFFE3562B}" srcOrd="1" destOrd="0" presId="urn:microsoft.com/office/officeart/2005/8/layout/hList2"/>
    <dgm:cxn modelId="{1B998482-2844-4A9C-9600-315E6770E315}" type="presParOf" srcId="{8F123BA4-11BC-4206-9AA4-9C26F40B2243}" destId="{AC0810C3-C48F-4A71-8C07-C355EC16338D}" srcOrd="2" destOrd="0" presId="urn:microsoft.com/office/officeart/2005/8/layout/hList2"/>
    <dgm:cxn modelId="{96291E0D-DA48-44DE-9395-862B76CB5B08}" type="presParOf" srcId="{AC0810C3-C48F-4A71-8C07-C355EC16338D}" destId="{DF5188E3-ADB0-4EE0-9CDC-726924811529}" srcOrd="0" destOrd="0" presId="urn:microsoft.com/office/officeart/2005/8/layout/hList2"/>
    <dgm:cxn modelId="{DA6FB60E-752E-492E-8290-2A3A7D1633EF}" type="presParOf" srcId="{AC0810C3-C48F-4A71-8C07-C355EC16338D}" destId="{F7B144A1-181A-4312-84C8-6946DACB90DA}" srcOrd="1" destOrd="0" presId="urn:microsoft.com/office/officeart/2005/8/layout/hList2"/>
    <dgm:cxn modelId="{CC7E2DB8-1C75-40DD-B01F-5F01CA1CD83E}" type="presParOf" srcId="{AC0810C3-C48F-4A71-8C07-C355EC16338D}" destId="{12D9FAEC-7BD6-41E1-8914-BDE22089713C}" srcOrd="2" destOrd="0" presId="urn:microsoft.com/office/officeart/2005/8/layout/h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28F470-84FF-4261-89DD-00A4872275FD}"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fr-CA"/>
        </a:p>
      </dgm:t>
    </dgm:pt>
    <dgm:pt modelId="{E04CCC6C-133F-4C9B-B552-B233A5A34D59}">
      <dgm:prSet phldrT="[Texte]"/>
      <dgm:spPr/>
      <dgm:t>
        <a:bodyPr/>
        <a:lstStyle/>
        <a:p>
          <a:pPr>
            <a:buNone/>
          </a:pPr>
          <a:r>
            <a:rPr lang="fr-CA"/>
            <a:t>1-Le </a:t>
          </a:r>
          <a:r>
            <a:rPr lang="fr-CA" b="1"/>
            <a:t>MSSS</a:t>
          </a:r>
          <a:r>
            <a:rPr lang="fr-CA"/>
            <a:t> fournit le </a:t>
          </a:r>
          <a:r>
            <a:rPr lang="fr-CA" b="1"/>
            <a:t>gabarit</a:t>
          </a:r>
          <a:r>
            <a:rPr lang="fr-CA"/>
            <a:t> de la </a:t>
          </a:r>
          <a:r>
            <a:rPr lang="fr-CA" b="1"/>
            <a:t>fiche régionale </a:t>
          </a:r>
          <a:r>
            <a:rPr lang="fr-CA"/>
            <a:t>aux établissements</a:t>
          </a:r>
        </a:p>
      </dgm:t>
    </dgm:pt>
    <dgm:pt modelId="{9FE589AC-A1E7-4E0C-8DBB-8F3FAC657357}" type="parTrans" cxnId="{572370BC-9453-4A50-AA9B-C1361147232D}">
      <dgm:prSet/>
      <dgm:spPr/>
      <dgm:t>
        <a:bodyPr/>
        <a:lstStyle/>
        <a:p>
          <a:endParaRPr lang="fr-CA"/>
        </a:p>
      </dgm:t>
    </dgm:pt>
    <dgm:pt modelId="{75DC3A92-C554-4FE8-887D-AC0D99C4FC3F}" type="sibTrans" cxnId="{572370BC-9453-4A50-AA9B-C1361147232D}">
      <dgm:prSet/>
      <dgm:spPr/>
      <dgm:t>
        <a:bodyPr/>
        <a:lstStyle/>
        <a:p>
          <a:endParaRPr lang="fr-CA"/>
        </a:p>
      </dgm:t>
    </dgm:pt>
    <dgm:pt modelId="{A6E20AA3-54A2-4F4F-9A44-14C6AAEDD48F}">
      <dgm:prSet/>
      <dgm:spPr/>
      <dgm:t>
        <a:bodyPr/>
        <a:lstStyle/>
        <a:p>
          <a:r>
            <a:rPr lang="fr-CA" b="1"/>
            <a:t>2-Chaque région </a:t>
          </a:r>
          <a:r>
            <a:rPr lang="fr-CA" b="0"/>
            <a:t>met en place un </a:t>
          </a:r>
          <a:r>
            <a:rPr lang="fr-CA" b="1"/>
            <a:t>mécanisme de consultation locale pour:</a:t>
          </a:r>
        </a:p>
      </dgm:t>
    </dgm:pt>
    <dgm:pt modelId="{823F948B-4F43-4EB4-A1C1-0A274C32A17D}" type="parTrans" cxnId="{CC5F3D4D-351A-4CC8-B54C-BEFA7BF0A339}">
      <dgm:prSet/>
      <dgm:spPr/>
      <dgm:t>
        <a:bodyPr/>
        <a:lstStyle/>
        <a:p>
          <a:endParaRPr lang="fr-CA"/>
        </a:p>
      </dgm:t>
    </dgm:pt>
    <dgm:pt modelId="{319A44D7-4F46-48CA-BC8E-DC4E7AD6B878}" type="sibTrans" cxnId="{CC5F3D4D-351A-4CC8-B54C-BEFA7BF0A339}">
      <dgm:prSet/>
      <dgm:spPr/>
      <dgm:t>
        <a:bodyPr/>
        <a:lstStyle/>
        <a:p>
          <a:endParaRPr lang="fr-CA"/>
        </a:p>
      </dgm:t>
    </dgm:pt>
    <dgm:pt modelId="{33E18CAD-E36A-47B5-9EA9-38F6DFE1EA7F}">
      <dgm:prSet/>
      <dgm:spPr/>
      <dgm:t>
        <a:bodyPr/>
        <a:lstStyle/>
        <a:p>
          <a:r>
            <a:rPr lang="fr-CA" b="1"/>
            <a:t>Brosser un portrait régional </a:t>
          </a:r>
          <a:r>
            <a:rPr lang="fr-CA"/>
            <a:t>sur les questions de santé mentale, d’itinérance et de dépendance</a:t>
          </a:r>
        </a:p>
      </dgm:t>
    </dgm:pt>
    <dgm:pt modelId="{EEE53C2C-9026-4C42-B1F1-7A899D9ED8B1}" type="parTrans" cxnId="{6567F1B0-F413-42E2-B940-4BB06EE32E21}">
      <dgm:prSet/>
      <dgm:spPr/>
      <dgm:t>
        <a:bodyPr/>
        <a:lstStyle/>
        <a:p>
          <a:endParaRPr lang="fr-CA"/>
        </a:p>
      </dgm:t>
    </dgm:pt>
    <dgm:pt modelId="{364FF8EF-8591-4D34-833F-1C0C674CBE5C}" type="sibTrans" cxnId="{6567F1B0-F413-42E2-B940-4BB06EE32E21}">
      <dgm:prSet/>
      <dgm:spPr/>
      <dgm:t>
        <a:bodyPr/>
        <a:lstStyle/>
        <a:p>
          <a:endParaRPr lang="fr-CA"/>
        </a:p>
      </dgm:t>
    </dgm:pt>
    <dgm:pt modelId="{90D2BF06-B261-41BC-8495-A7CB39EDA012}">
      <dgm:prSet/>
      <dgm:spPr/>
      <dgm:t>
        <a:bodyPr/>
        <a:lstStyle/>
        <a:p>
          <a:r>
            <a:rPr lang="fr-CA" b="1"/>
            <a:t>Recueillir les besoins, les enjeux et les solutions </a:t>
          </a:r>
          <a:r>
            <a:rPr lang="fr-CA">
              <a:latin typeface="Chaloult_Demi_Gras"/>
            </a:rPr>
            <a:t>proposées</a:t>
          </a:r>
          <a:r>
            <a:rPr lang="fr-CA"/>
            <a:t> par les actrices et acteurs régionaux de différents secteurs</a:t>
          </a:r>
        </a:p>
      </dgm:t>
    </dgm:pt>
    <dgm:pt modelId="{9A45CA0D-1196-43FE-A56D-46E77DFF5928}" type="parTrans" cxnId="{06FE2AEA-A38F-4451-8A34-EF21584B79A1}">
      <dgm:prSet/>
      <dgm:spPr/>
      <dgm:t>
        <a:bodyPr/>
        <a:lstStyle/>
        <a:p>
          <a:endParaRPr lang="fr-CA"/>
        </a:p>
      </dgm:t>
    </dgm:pt>
    <dgm:pt modelId="{8B94C5CE-598E-4658-9234-33E4359A6C50}" type="sibTrans" cxnId="{06FE2AEA-A38F-4451-8A34-EF21584B79A1}">
      <dgm:prSet/>
      <dgm:spPr/>
      <dgm:t>
        <a:bodyPr/>
        <a:lstStyle/>
        <a:p>
          <a:endParaRPr lang="fr-CA"/>
        </a:p>
      </dgm:t>
    </dgm:pt>
    <dgm:pt modelId="{E5990D95-18F0-462A-B6D5-F974115A2BF3}">
      <dgm:prSet/>
      <dgm:spPr/>
      <dgm:t>
        <a:bodyPr/>
        <a:lstStyle/>
        <a:p>
          <a:r>
            <a:rPr lang="fr-CA" b="1"/>
            <a:t>3-Chaque région </a:t>
          </a:r>
          <a:r>
            <a:rPr lang="fr-CA"/>
            <a:t>transmet </a:t>
          </a:r>
          <a:r>
            <a:rPr lang="fr-CA" b="1"/>
            <a:t>sa fiche régionale complétée</a:t>
          </a:r>
          <a:r>
            <a:rPr lang="fr-CA"/>
            <a:t> pour le </a:t>
          </a:r>
          <a:r>
            <a:rPr lang="fr-CA" b="1"/>
            <a:t>30 juin 2026</a:t>
          </a:r>
        </a:p>
      </dgm:t>
    </dgm:pt>
    <dgm:pt modelId="{180EC43F-C0D3-42E4-96A7-15C2EDE74F55}" type="parTrans" cxnId="{BA94ED16-A6B9-41B4-B193-1F2F22BD850F}">
      <dgm:prSet/>
      <dgm:spPr/>
      <dgm:t>
        <a:bodyPr/>
        <a:lstStyle/>
        <a:p>
          <a:endParaRPr lang="fr-CA"/>
        </a:p>
      </dgm:t>
    </dgm:pt>
    <dgm:pt modelId="{C145B87B-20B1-4F4D-A506-2B6E37B760AE}" type="sibTrans" cxnId="{BA94ED16-A6B9-41B4-B193-1F2F22BD850F}">
      <dgm:prSet/>
      <dgm:spPr/>
      <dgm:t>
        <a:bodyPr/>
        <a:lstStyle/>
        <a:p>
          <a:endParaRPr lang="fr-CA"/>
        </a:p>
      </dgm:t>
    </dgm:pt>
    <dgm:pt modelId="{2DA0555E-4651-4736-8EF8-FE8AB59F814E}" type="pres">
      <dgm:prSet presAssocID="{2228F470-84FF-4261-89DD-00A4872275FD}" presName="rootnode" presStyleCnt="0">
        <dgm:presLayoutVars>
          <dgm:chMax/>
          <dgm:chPref/>
          <dgm:dir/>
          <dgm:animLvl val="lvl"/>
        </dgm:presLayoutVars>
      </dgm:prSet>
      <dgm:spPr/>
    </dgm:pt>
    <dgm:pt modelId="{29352192-DCBF-427C-90AD-58C667F6F5E2}" type="pres">
      <dgm:prSet presAssocID="{E04CCC6C-133F-4C9B-B552-B233A5A34D59}" presName="composite" presStyleCnt="0"/>
      <dgm:spPr/>
    </dgm:pt>
    <dgm:pt modelId="{8218535F-2F68-4FD1-8879-4688DEBC53F4}" type="pres">
      <dgm:prSet presAssocID="{E04CCC6C-133F-4C9B-B552-B233A5A34D59}" presName="LShape" presStyleLbl="alignNode1" presStyleIdx="0" presStyleCnt="5"/>
      <dgm:spPr/>
    </dgm:pt>
    <dgm:pt modelId="{68111A86-88DE-4C11-8DC7-9F0CCAB326A2}" type="pres">
      <dgm:prSet presAssocID="{E04CCC6C-133F-4C9B-B552-B233A5A34D59}" presName="ParentText" presStyleLbl="revTx" presStyleIdx="0" presStyleCnt="3">
        <dgm:presLayoutVars>
          <dgm:chMax val="0"/>
          <dgm:chPref val="0"/>
          <dgm:bulletEnabled val="1"/>
        </dgm:presLayoutVars>
      </dgm:prSet>
      <dgm:spPr/>
    </dgm:pt>
    <dgm:pt modelId="{456AB5B8-C8C4-403C-B32F-DF40A5271BC8}" type="pres">
      <dgm:prSet presAssocID="{E04CCC6C-133F-4C9B-B552-B233A5A34D59}" presName="Triangle" presStyleLbl="alignNode1" presStyleIdx="1" presStyleCnt="5"/>
      <dgm:spPr/>
    </dgm:pt>
    <dgm:pt modelId="{525D2709-1F55-4ADA-A6E9-56D4DE7917F6}" type="pres">
      <dgm:prSet presAssocID="{75DC3A92-C554-4FE8-887D-AC0D99C4FC3F}" presName="sibTrans" presStyleCnt="0"/>
      <dgm:spPr/>
    </dgm:pt>
    <dgm:pt modelId="{58DC642B-539A-424B-8661-BDC9CC85B26A}" type="pres">
      <dgm:prSet presAssocID="{75DC3A92-C554-4FE8-887D-AC0D99C4FC3F}" presName="space" presStyleCnt="0"/>
      <dgm:spPr/>
    </dgm:pt>
    <dgm:pt modelId="{8D8F3EEF-3DEC-417E-BDD3-E966E9851118}" type="pres">
      <dgm:prSet presAssocID="{A6E20AA3-54A2-4F4F-9A44-14C6AAEDD48F}" presName="composite" presStyleCnt="0"/>
      <dgm:spPr/>
    </dgm:pt>
    <dgm:pt modelId="{77AE2B50-A9FF-4CD6-905C-EB0A4F265F0D}" type="pres">
      <dgm:prSet presAssocID="{A6E20AA3-54A2-4F4F-9A44-14C6AAEDD48F}" presName="LShape" presStyleLbl="alignNode1" presStyleIdx="2" presStyleCnt="5"/>
      <dgm:spPr/>
    </dgm:pt>
    <dgm:pt modelId="{D35B513B-21B8-44C3-90F3-1591247E4E21}" type="pres">
      <dgm:prSet presAssocID="{A6E20AA3-54A2-4F4F-9A44-14C6AAEDD48F}" presName="ParentText" presStyleLbl="revTx" presStyleIdx="1" presStyleCnt="3">
        <dgm:presLayoutVars>
          <dgm:chMax val="0"/>
          <dgm:chPref val="0"/>
          <dgm:bulletEnabled val="1"/>
        </dgm:presLayoutVars>
      </dgm:prSet>
      <dgm:spPr/>
    </dgm:pt>
    <dgm:pt modelId="{C134A4D5-52FD-458F-A0EA-538171BAAC2A}" type="pres">
      <dgm:prSet presAssocID="{A6E20AA3-54A2-4F4F-9A44-14C6AAEDD48F}" presName="Triangle" presStyleLbl="alignNode1" presStyleIdx="3" presStyleCnt="5"/>
      <dgm:spPr/>
    </dgm:pt>
    <dgm:pt modelId="{F6FC5776-316D-4CCB-AF66-FAC8FE9476B5}" type="pres">
      <dgm:prSet presAssocID="{319A44D7-4F46-48CA-BC8E-DC4E7AD6B878}" presName="sibTrans" presStyleCnt="0"/>
      <dgm:spPr/>
    </dgm:pt>
    <dgm:pt modelId="{AAB47FA5-87AE-4D61-952D-7DA592546F3F}" type="pres">
      <dgm:prSet presAssocID="{319A44D7-4F46-48CA-BC8E-DC4E7AD6B878}" presName="space" presStyleCnt="0"/>
      <dgm:spPr/>
    </dgm:pt>
    <dgm:pt modelId="{0565A8BB-8EF9-4AF3-80E2-1DBB481CF0A5}" type="pres">
      <dgm:prSet presAssocID="{E5990D95-18F0-462A-B6D5-F974115A2BF3}" presName="composite" presStyleCnt="0"/>
      <dgm:spPr/>
    </dgm:pt>
    <dgm:pt modelId="{1D9BBD9E-D243-43FF-8767-384B669989E0}" type="pres">
      <dgm:prSet presAssocID="{E5990D95-18F0-462A-B6D5-F974115A2BF3}" presName="LShape" presStyleLbl="alignNode1" presStyleIdx="4" presStyleCnt="5"/>
      <dgm:spPr/>
    </dgm:pt>
    <dgm:pt modelId="{340F1233-F5E0-45D1-9914-6A5025564DC4}" type="pres">
      <dgm:prSet presAssocID="{E5990D95-18F0-462A-B6D5-F974115A2BF3}" presName="ParentText" presStyleLbl="revTx" presStyleIdx="2" presStyleCnt="3">
        <dgm:presLayoutVars>
          <dgm:chMax val="0"/>
          <dgm:chPref val="0"/>
          <dgm:bulletEnabled val="1"/>
        </dgm:presLayoutVars>
      </dgm:prSet>
      <dgm:spPr/>
    </dgm:pt>
  </dgm:ptLst>
  <dgm:cxnLst>
    <dgm:cxn modelId="{BA94ED16-A6B9-41B4-B193-1F2F22BD850F}" srcId="{2228F470-84FF-4261-89DD-00A4872275FD}" destId="{E5990D95-18F0-462A-B6D5-F974115A2BF3}" srcOrd="2" destOrd="0" parTransId="{180EC43F-C0D3-42E4-96A7-15C2EDE74F55}" sibTransId="{C145B87B-20B1-4F4D-A506-2B6E37B760AE}"/>
    <dgm:cxn modelId="{9D7E271C-A0AB-4EFC-9899-DA5AF4F06079}" type="presOf" srcId="{E04CCC6C-133F-4C9B-B552-B233A5A34D59}" destId="{68111A86-88DE-4C11-8DC7-9F0CCAB326A2}" srcOrd="0" destOrd="0" presId="urn:microsoft.com/office/officeart/2009/3/layout/StepUpProcess"/>
    <dgm:cxn modelId="{E6CC925E-23D7-4A86-8FC4-74A1A6C372D7}" type="presOf" srcId="{33E18CAD-E36A-47B5-9EA9-38F6DFE1EA7F}" destId="{D35B513B-21B8-44C3-90F3-1591247E4E21}" srcOrd="0" destOrd="1" presId="urn:microsoft.com/office/officeart/2009/3/layout/StepUpProcess"/>
    <dgm:cxn modelId="{DF89004A-AD67-4651-9FD6-9EE26FB9534B}" type="presOf" srcId="{90D2BF06-B261-41BC-8495-A7CB39EDA012}" destId="{D35B513B-21B8-44C3-90F3-1591247E4E21}" srcOrd="0" destOrd="2" presId="urn:microsoft.com/office/officeart/2009/3/layout/StepUpProcess"/>
    <dgm:cxn modelId="{CC5F3D4D-351A-4CC8-B54C-BEFA7BF0A339}" srcId="{2228F470-84FF-4261-89DD-00A4872275FD}" destId="{A6E20AA3-54A2-4F4F-9A44-14C6AAEDD48F}" srcOrd="1" destOrd="0" parTransId="{823F948B-4F43-4EB4-A1C1-0A274C32A17D}" sibTransId="{319A44D7-4F46-48CA-BC8E-DC4E7AD6B878}"/>
    <dgm:cxn modelId="{A745DF7F-0918-4B55-9F7E-16DAB4B50793}" type="presOf" srcId="{A6E20AA3-54A2-4F4F-9A44-14C6AAEDD48F}" destId="{D35B513B-21B8-44C3-90F3-1591247E4E21}" srcOrd="0" destOrd="0" presId="urn:microsoft.com/office/officeart/2009/3/layout/StepUpProcess"/>
    <dgm:cxn modelId="{AF176DA5-9CC7-49BD-A669-1F8FA0E3CE9A}" type="presOf" srcId="{E5990D95-18F0-462A-B6D5-F974115A2BF3}" destId="{340F1233-F5E0-45D1-9914-6A5025564DC4}" srcOrd="0" destOrd="0" presId="urn:microsoft.com/office/officeart/2009/3/layout/StepUpProcess"/>
    <dgm:cxn modelId="{6567F1B0-F413-42E2-B940-4BB06EE32E21}" srcId="{A6E20AA3-54A2-4F4F-9A44-14C6AAEDD48F}" destId="{33E18CAD-E36A-47B5-9EA9-38F6DFE1EA7F}" srcOrd="0" destOrd="0" parTransId="{EEE53C2C-9026-4C42-B1F1-7A899D9ED8B1}" sibTransId="{364FF8EF-8591-4D34-833F-1C0C674CBE5C}"/>
    <dgm:cxn modelId="{572370BC-9453-4A50-AA9B-C1361147232D}" srcId="{2228F470-84FF-4261-89DD-00A4872275FD}" destId="{E04CCC6C-133F-4C9B-B552-B233A5A34D59}" srcOrd="0" destOrd="0" parTransId="{9FE589AC-A1E7-4E0C-8DBB-8F3FAC657357}" sibTransId="{75DC3A92-C554-4FE8-887D-AC0D99C4FC3F}"/>
    <dgm:cxn modelId="{F978F1C9-EBED-41BE-8A16-31749AEE82EB}" type="presOf" srcId="{2228F470-84FF-4261-89DD-00A4872275FD}" destId="{2DA0555E-4651-4736-8EF8-FE8AB59F814E}" srcOrd="0" destOrd="0" presId="urn:microsoft.com/office/officeart/2009/3/layout/StepUpProcess"/>
    <dgm:cxn modelId="{06FE2AEA-A38F-4451-8A34-EF21584B79A1}" srcId="{A6E20AA3-54A2-4F4F-9A44-14C6AAEDD48F}" destId="{90D2BF06-B261-41BC-8495-A7CB39EDA012}" srcOrd="1" destOrd="0" parTransId="{9A45CA0D-1196-43FE-A56D-46E77DFF5928}" sibTransId="{8B94C5CE-598E-4658-9234-33E4359A6C50}"/>
    <dgm:cxn modelId="{F1E004D3-6361-49F9-B473-A11DD8EEF576}" type="presParOf" srcId="{2DA0555E-4651-4736-8EF8-FE8AB59F814E}" destId="{29352192-DCBF-427C-90AD-58C667F6F5E2}" srcOrd="0" destOrd="0" presId="urn:microsoft.com/office/officeart/2009/3/layout/StepUpProcess"/>
    <dgm:cxn modelId="{45DA27E8-ABFE-4445-A6F0-2AB38607C4A5}" type="presParOf" srcId="{29352192-DCBF-427C-90AD-58C667F6F5E2}" destId="{8218535F-2F68-4FD1-8879-4688DEBC53F4}" srcOrd="0" destOrd="0" presId="urn:microsoft.com/office/officeart/2009/3/layout/StepUpProcess"/>
    <dgm:cxn modelId="{4D0775FB-D2D9-477F-BA7E-84C69B77E1D5}" type="presParOf" srcId="{29352192-DCBF-427C-90AD-58C667F6F5E2}" destId="{68111A86-88DE-4C11-8DC7-9F0CCAB326A2}" srcOrd="1" destOrd="0" presId="urn:microsoft.com/office/officeart/2009/3/layout/StepUpProcess"/>
    <dgm:cxn modelId="{CB7E2D13-B157-40A6-9532-4D9CFF87A39A}" type="presParOf" srcId="{29352192-DCBF-427C-90AD-58C667F6F5E2}" destId="{456AB5B8-C8C4-403C-B32F-DF40A5271BC8}" srcOrd="2" destOrd="0" presId="urn:microsoft.com/office/officeart/2009/3/layout/StepUpProcess"/>
    <dgm:cxn modelId="{30AD6FF8-719C-4E1D-B9A4-301BCE95414C}" type="presParOf" srcId="{2DA0555E-4651-4736-8EF8-FE8AB59F814E}" destId="{525D2709-1F55-4ADA-A6E9-56D4DE7917F6}" srcOrd="1" destOrd="0" presId="urn:microsoft.com/office/officeart/2009/3/layout/StepUpProcess"/>
    <dgm:cxn modelId="{69328AA3-C2A8-415C-816D-80EAF2F30D7E}" type="presParOf" srcId="{525D2709-1F55-4ADA-A6E9-56D4DE7917F6}" destId="{58DC642B-539A-424B-8661-BDC9CC85B26A}" srcOrd="0" destOrd="0" presId="urn:microsoft.com/office/officeart/2009/3/layout/StepUpProcess"/>
    <dgm:cxn modelId="{DA84C2A7-A053-45EB-851E-F84DA848C83E}" type="presParOf" srcId="{2DA0555E-4651-4736-8EF8-FE8AB59F814E}" destId="{8D8F3EEF-3DEC-417E-BDD3-E966E9851118}" srcOrd="2" destOrd="0" presId="urn:microsoft.com/office/officeart/2009/3/layout/StepUpProcess"/>
    <dgm:cxn modelId="{44117CB4-FD93-49A8-8442-A0499F48BCCB}" type="presParOf" srcId="{8D8F3EEF-3DEC-417E-BDD3-E966E9851118}" destId="{77AE2B50-A9FF-4CD6-905C-EB0A4F265F0D}" srcOrd="0" destOrd="0" presId="urn:microsoft.com/office/officeart/2009/3/layout/StepUpProcess"/>
    <dgm:cxn modelId="{34BD2D4D-6C19-481C-B41B-B668E2B12DDE}" type="presParOf" srcId="{8D8F3EEF-3DEC-417E-BDD3-E966E9851118}" destId="{D35B513B-21B8-44C3-90F3-1591247E4E21}" srcOrd="1" destOrd="0" presId="urn:microsoft.com/office/officeart/2009/3/layout/StepUpProcess"/>
    <dgm:cxn modelId="{31C36028-D13F-4262-9838-ED887446EE6B}" type="presParOf" srcId="{8D8F3EEF-3DEC-417E-BDD3-E966E9851118}" destId="{C134A4D5-52FD-458F-A0EA-538171BAAC2A}" srcOrd="2" destOrd="0" presId="urn:microsoft.com/office/officeart/2009/3/layout/StepUpProcess"/>
    <dgm:cxn modelId="{3B39415F-24A7-4CE3-920D-D155206C39E2}" type="presParOf" srcId="{2DA0555E-4651-4736-8EF8-FE8AB59F814E}" destId="{F6FC5776-316D-4CCB-AF66-FAC8FE9476B5}" srcOrd="3" destOrd="0" presId="urn:microsoft.com/office/officeart/2009/3/layout/StepUpProcess"/>
    <dgm:cxn modelId="{67A84ECE-800B-4AB7-9D50-C1F1020D522F}" type="presParOf" srcId="{F6FC5776-316D-4CCB-AF66-FAC8FE9476B5}" destId="{AAB47FA5-87AE-4D61-952D-7DA592546F3F}" srcOrd="0" destOrd="0" presId="urn:microsoft.com/office/officeart/2009/3/layout/StepUpProcess"/>
    <dgm:cxn modelId="{F929065C-297F-4C4C-8834-57EF33F449ED}" type="presParOf" srcId="{2DA0555E-4651-4736-8EF8-FE8AB59F814E}" destId="{0565A8BB-8EF9-4AF3-80E2-1DBB481CF0A5}" srcOrd="4" destOrd="0" presId="urn:microsoft.com/office/officeart/2009/3/layout/StepUpProcess"/>
    <dgm:cxn modelId="{485E22D8-359A-4A95-B948-FEE6CCB6F7F6}" type="presParOf" srcId="{0565A8BB-8EF9-4AF3-80E2-1DBB481CF0A5}" destId="{1D9BBD9E-D243-43FF-8767-384B669989E0}" srcOrd="0" destOrd="0" presId="urn:microsoft.com/office/officeart/2009/3/layout/StepUpProcess"/>
    <dgm:cxn modelId="{8DFDD883-F737-4550-8847-64BE122700C8}" type="presParOf" srcId="{0565A8BB-8EF9-4AF3-80E2-1DBB481CF0A5}" destId="{340F1233-F5E0-45D1-9914-6A5025564DC4}"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A89C12-0F20-46E8-85AA-91C467592463}" type="doc">
      <dgm:prSet loTypeId="urn:microsoft.com/office/officeart/2016/7/layout/RoundedRectangleTimeline" loCatId="process" qsTypeId="urn:microsoft.com/office/officeart/2005/8/quickstyle/simple1" qsCatId="simple" csTypeId="urn:microsoft.com/office/officeart/2005/8/colors/colorful5" csCatId="colorful" phldr="1"/>
      <dgm:spPr/>
      <dgm:t>
        <a:bodyPr/>
        <a:lstStyle/>
        <a:p>
          <a:endParaRPr lang="en-US"/>
        </a:p>
      </dgm:t>
    </dgm:pt>
    <dgm:pt modelId="{F67248B7-8148-4A87-9F63-885832CA645D}">
      <dgm:prSet custT="1"/>
      <dgm:spPr/>
      <dgm:t>
        <a:bodyPr/>
        <a:lstStyle/>
        <a:p>
          <a:pPr rtl="0"/>
          <a:r>
            <a:rPr lang="fr-CA" sz="1200" b="0">
              <a:latin typeface="+mj-lt"/>
            </a:rPr>
            <a:t>27 avril et </a:t>
          </a:r>
          <a:br>
            <a:rPr lang="fr-CA" sz="1200" b="0">
              <a:latin typeface="+mj-lt"/>
            </a:rPr>
          </a:br>
          <a:r>
            <a:rPr lang="fr-CA" sz="1200" b="0">
              <a:latin typeface="+mj-lt"/>
            </a:rPr>
            <a:t>1 mai 2026</a:t>
          </a:r>
        </a:p>
      </dgm:t>
    </dgm:pt>
    <dgm:pt modelId="{1CAFB659-E051-4944-847F-0BAF46F87A95}" type="parTrans" cxnId="{773965FE-2167-4CC5-BA0B-6A143D64C126}">
      <dgm:prSet/>
      <dgm:spPr/>
      <dgm:t>
        <a:bodyPr/>
        <a:lstStyle/>
        <a:p>
          <a:endParaRPr lang="en-US"/>
        </a:p>
      </dgm:t>
    </dgm:pt>
    <dgm:pt modelId="{9C69162E-6A8C-4345-B5C8-C495E8FCF11D}" type="sibTrans" cxnId="{773965FE-2167-4CC5-BA0B-6A143D64C126}">
      <dgm:prSet/>
      <dgm:spPr/>
      <dgm:t>
        <a:bodyPr/>
        <a:lstStyle/>
        <a:p>
          <a:endParaRPr lang="en-US"/>
        </a:p>
      </dgm:t>
    </dgm:pt>
    <dgm:pt modelId="{EB221CBC-4382-44CF-9D8E-97F246DCCEF1}">
      <dgm:prSet/>
      <dgm:spPr/>
      <dgm:t>
        <a:bodyPr/>
        <a:lstStyle/>
        <a:p>
          <a:pPr rtl="0"/>
          <a:r>
            <a:rPr lang="fr-CA">
              <a:solidFill>
                <a:srgbClr val="5AA2AE"/>
              </a:solidFill>
            </a:rPr>
            <a:t>Rencontres Teams (partenaires externes): </a:t>
          </a:r>
          <a:r>
            <a:rPr lang="fr-CA" b="1">
              <a:solidFill>
                <a:srgbClr val="5AA2AE"/>
              </a:solidFill>
            </a:rPr>
            <a:t>Explication de la démarche</a:t>
          </a:r>
        </a:p>
      </dgm:t>
    </dgm:pt>
    <dgm:pt modelId="{F615CBDD-10FF-4BF9-93BE-2899A07700ED}" type="parTrans" cxnId="{2CCCB0D3-5C59-4054-A294-903DF0841BC6}">
      <dgm:prSet/>
      <dgm:spPr/>
      <dgm:t>
        <a:bodyPr/>
        <a:lstStyle/>
        <a:p>
          <a:endParaRPr lang="en-US"/>
        </a:p>
      </dgm:t>
    </dgm:pt>
    <dgm:pt modelId="{E8885155-8838-41B2-BA3C-C8E55F9D3647}" type="sibTrans" cxnId="{2CCCB0D3-5C59-4054-A294-903DF0841BC6}">
      <dgm:prSet/>
      <dgm:spPr/>
      <dgm:t>
        <a:bodyPr/>
        <a:lstStyle/>
        <a:p>
          <a:endParaRPr lang="en-US"/>
        </a:p>
      </dgm:t>
    </dgm:pt>
    <dgm:pt modelId="{9A77E659-058E-4137-BF42-687B7264672D}">
      <dgm:prSet/>
      <dgm:spPr/>
      <dgm:t>
        <a:bodyPr/>
        <a:lstStyle/>
        <a:p>
          <a:pPr rtl="0"/>
          <a:r>
            <a:rPr lang="fr-CA">
              <a:solidFill>
                <a:srgbClr val="6D7FA8"/>
              </a:solidFill>
              <a:latin typeface="+mn-lt"/>
            </a:rPr>
            <a:t>Consultation régionale </a:t>
          </a:r>
          <a:br>
            <a:rPr lang="fr-CA">
              <a:solidFill>
                <a:srgbClr val="6D7FA8"/>
              </a:solidFill>
              <a:latin typeface="+mn-lt"/>
            </a:rPr>
          </a:br>
          <a:r>
            <a:rPr lang="fr-CA">
              <a:solidFill>
                <a:srgbClr val="6D7FA8"/>
              </a:solidFill>
              <a:latin typeface="+mn-lt"/>
            </a:rPr>
            <a:t>via le </a:t>
          </a:r>
          <a:r>
            <a:rPr lang="fr-CA" b="1">
              <a:solidFill>
                <a:srgbClr val="6D7FA8"/>
              </a:solidFill>
              <a:latin typeface="+mn-lt"/>
            </a:rPr>
            <a:t>sondage en ligne </a:t>
          </a:r>
        </a:p>
      </dgm:t>
    </dgm:pt>
    <dgm:pt modelId="{D2810839-4A0C-41EA-A271-2D0E8C096284}" type="parTrans" cxnId="{B32F76B5-DF31-4553-BE9A-296AC0FF9AB9}">
      <dgm:prSet/>
      <dgm:spPr/>
      <dgm:t>
        <a:bodyPr/>
        <a:lstStyle/>
        <a:p>
          <a:endParaRPr lang="en-US"/>
        </a:p>
      </dgm:t>
    </dgm:pt>
    <dgm:pt modelId="{4D309C19-B1BF-4BA9-AEBE-87AFA3388D18}" type="sibTrans" cxnId="{B32F76B5-DF31-4553-BE9A-296AC0FF9AB9}">
      <dgm:prSet/>
      <dgm:spPr/>
      <dgm:t>
        <a:bodyPr/>
        <a:lstStyle/>
        <a:p>
          <a:endParaRPr lang="en-US"/>
        </a:p>
      </dgm:t>
    </dgm:pt>
    <dgm:pt modelId="{940F15C5-6A9D-4A94-89D1-23B8F8ECCADE}">
      <dgm:prSet custT="1"/>
      <dgm:spPr/>
      <dgm:t>
        <a:bodyPr/>
        <a:lstStyle/>
        <a:p>
          <a:pPr rtl="0"/>
          <a:r>
            <a:rPr lang="fr-CA" sz="1200">
              <a:latin typeface="Chaloult_Demi_Gras"/>
            </a:rPr>
            <a:t>18 mai au </a:t>
          </a:r>
          <a:br>
            <a:rPr lang="fr-CA" sz="1200">
              <a:latin typeface="Chaloult_Demi_Gras"/>
            </a:rPr>
          </a:br>
          <a:r>
            <a:rPr lang="fr-CA" sz="1200">
              <a:latin typeface="Chaloult_Demi_Gras"/>
            </a:rPr>
            <a:t>5 juin 2026</a:t>
          </a:r>
        </a:p>
      </dgm:t>
    </dgm:pt>
    <dgm:pt modelId="{3EC9471A-E209-4F7E-B7AC-E18D123A4BD2}" type="parTrans" cxnId="{43D194B4-553E-4624-A341-EE9B70D2E948}">
      <dgm:prSet/>
      <dgm:spPr/>
      <dgm:t>
        <a:bodyPr/>
        <a:lstStyle/>
        <a:p>
          <a:endParaRPr lang="en-US"/>
        </a:p>
      </dgm:t>
    </dgm:pt>
    <dgm:pt modelId="{85DB2639-A255-484A-9F32-EDD154EBD618}" type="sibTrans" cxnId="{43D194B4-553E-4624-A341-EE9B70D2E948}">
      <dgm:prSet/>
      <dgm:spPr/>
      <dgm:t>
        <a:bodyPr/>
        <a:lstStyle/>
        <a:p>
          <a:endParaRPr lang="en-US"/>
        </a:p>
      </dgm:t>
    </dgm:pt>
    <dgm:pt modelId="{F8EBA89E-72A8-4136-8D55-C6B394C177F6}">
      <dgm:prSet/>
      <dgm:spPr/>
      <dgm:t>
        <a:bodyPr/>
        <a:lstStyle/>
        <a:p>
          <a:r>
            <a:rPr lang="fr-CA" b="1">
              <a:solidFill>
                <a:srgbClr val="887FA3"/>
              </a:solidFill>
            </a:rPr>
            <a:t>Compilation</a:t>
          </a:r>
          <a:r>
            <a:rPr lang="fr-CA">
              <a:solidFill>
                <a:srgbClr val="887FA3"/>
              </a:solidFill>
            </a:rPr>
            <a:t> des réponses du sondage, </a:t>
          </a:r>
          <a:r>
            <a:rPr lang="fr-CA" b="1">
              <a:solidFill>
                <a:srgbClr val="887FA3"/>
              </a:solidFill>
            </a:rPr>
            <a:t>analyse</a:t>
          </a:r>
          <a:r>
            <a:rPr lang="fr-CA">
              <a:solidFill>
                <a:srgbClr val="887FA3"/>
              </a:solidFill>
            </a:rPr>
            <a:t> et </a:t>
          </a:r>
          <a:r>
            <a:rPr lang="fr-CA" b="1">
              <a:solidFill>
                <a:srgbClr val="887FA3"/>
              </a:solidFill>
            </a:rPr>
            <a:t>rédaction</a:t>
          </a:r>
          <a:r>
            <a:rPr lang="fr-CA">
              <a:solidFill>
                <a:srgbClr val="887FA3"/>
              </a:solidFill>
            </a:rPr>
            <a:t> de la </a:t>
          </a:r>
          <a:r>
            <a:rPr lang="fr-CA" b="1">
              <a:solidFill>
                <a:srgbClr val="887FA3"/>
              </a:solidFill>
            </a:rPr>
            <a:t>fiche régionale</a:t>
          </a:r>
          <a:endParaRPr lang="fr-CA">
            <a:solidFill>
              <a:srgbClr val="887FA3"/>
            </a:solidFill>
          </a:endParaRPr>
        </a:p>
      </dgm:t>
    </dgm:pt>
    <dgm:pt modelId="{7D2B23C3-F1A7-47E7-9206-32992CCC7C41}" type="parTrans" cxnId="{63AC6D34-F693-4374-8E07-16CFDA80692F}">
      <dgm:prSet/>
      <dgm:spPr/>
      <dgm:t>
        <a:bodyPr/>
        <a:lstStyle/>
        <a:p>
          <a:endParaRPr lang="en-US"/>
        </a:p>
      </dgm:t>
    </dgm:pt>
    <dgm:pt modelId="{FF9156F3-7D37-4850-86B9-855088AEDA60}" type="sibTrans" cxnId="{63AC6D34-F693-4374-8E07-16CFDA80692F}">
      <dgm:prSet/>
      <dgm:spPr/>
      <dgm:t>
        <a:bodyPr/>
        <a:lstStyle/>
        <a:p>
          <a:endParaRPr lang="en-US"/>
        </a:p>
      </dgm:t>
    </dgm:pt>
    <dgm:pt modelId="{57762277-7544-4548-8980-07569858F5B7}">
      <dgm:prSet phldr="0" custT="1"/>
      <dgm:spPr/>
      <dgm:t>
        <a:bodyPr/>
        <a:lstStyle/>
        <a:p>
          <a:pPr rtl="0"/>
          <a:r>
            <a:rPr lang="fr-CA" sz="1200" b="0">
              <a:solidFill>
                <a:schemeClr val="bg1"/>
              </a:solidFill>
              <a:latin typeface="Chaloult_Demi_Gras"/>
              <a:ea typeface="Calibri"/>
              <a:cs typeface="Calibri"/>
            </a:rPr>
            <a:t>30 juin 2026</a:t>
          </a:r>
        </a:p>
      </dgm:t>
    </dgm:pt>
    <dgm:pt modelId="{0A75A745-A438-4B95-8B4D-D8E0BC7965F4}" type="parTrans" cxnId="{98FD5D3A-B7C1-47E1-8858-CC72123F5882}">
      <dgm:prSet/>
      <dgm:spPr/>
      <dgm:t>
        <a:bodyPr/>
        <a:lstStyle/>
        <a:p>
          <a:endParaRPr lang="fr-CA"/>
        </a:p>
      </dgm:t>
    </dgm:pt>
    <dgm:pt modelId="{4EF598CE-FF5E-4730-9375-A20D19D844AE}" type="sibTrans" cxnId="{98FD5D3A-B7C1-47E1-8858-CC72123F5882}">
      <dgm:prSet/>
      <dgm:spPr/>
      <dgm:t>
        <a:bodyPr/>
        <a:lstStyle/>
        <a:p>
          <a:endParaRPr lang="fr-CA"/>
        </a:p>
      </dgm:t>
    </dgm:pt>
    <dgm:pt modelId="{AF5D43B0-604D-44AA-AD53-EC85F7C3AE07}">
      <dgm:prSet phldr="0"/>
      <dgm:spPr/>
      <dgm:t>
        <a:bodyPr/>
        <a:lstStyle/>
        <a:p>
          <a:pPr rtl="0"/>
          <a:r>
            <a:rPr lang="fr-CA" sz="1100">
              <a:solidFill>
                <a:srgbClr val="9D90A0"/>
              </a:solidFill>
              <a:latin typeface="Calibri"/>
              <a:ea typeface="Calibri"/>
              <a:cs typeface="Calibri"/>
            </a:rPr>
            <a:t>Envoi de la </a:t>
          </a:r>
          <a:r>
            <a:rPr lang="fr-CA" sz="1100" b="1">
              <a:solidFill>
                <a:srgbClr val="9D90A0"/>
              </a:solidFill>
              <a:latin typeface="Calibri"/>
              <a:ea typeface="Calibri"/>
              <a:cs typeface="Calibri"/>
            </a:rPr>
            <a:t>fiche régionale</a:t>
          </a:r>
          <a:br>
            <a:rPr lang="fr-CA" sz="1100" b="1">
              <a:solidFill>
                <a:srgbClr val="9D90A0"/>
              </a:solidFill>
              <a:latin typeface="Calibri"/>
              <a:ea typeface="Calibri"/>
              <a:cs typeface="Calibri"/>
            </a:rPr>
          </a:br>
          <a:r>
            <a:rPr lang="fr-CA" sz="1100" b="1">
              <a:solidFill>
                <a:srgbClr val="9D90A0"/>
              </a:solidFill>
              <a:latin typeface="Calibri"/>
              <a:ea typeface="Calibri"/>
              <a:cs typeface="Calibri"/>
            </a:rPr>
            <a:t>au MSSS</a:t>
          </a:r>
          <a:endParaRPr lang="fr-CA" sz="1100" b="1">
            <a:solidFill>
              <a:srgbClr val="FF0000"/>
            </a:solidFill>
            <a:latin typeface="Calibri"/>
            <a:ea typeface="Calibri"/>
            <a:cs typeface="Calibri"/>
          </a:endParaRPr>
        </a:p>
      </dgm:t>
    </dgm:pt>
    <dgm:pt modelId="{7C864170-EBC6-42DB-AE54-66A064C630C7}" type="parTrans" cxnId="{7E64C430-8CB1-49C7-A9CE-C12AB683F50A}">
      <dgm:prSet/>
      <dgm:spPr/>
      <dgm:t>
        <a:bodyPr/>
        <a:lstStyle/>
        <a:p>
          <a:endParaRPr lang="fr-CA"/>
        </a:p>
      </dgm:t>
    </dgm:pt>
    <dgm:pt modelId="{2BDA8572-BE68-41F5-8084-9EB966DC45A1}" type="sibTrans" cxnId="{7E64C430-8CB1-49C7-A9CE-C12AB683F50A}">
      <dgm:prSet/>
      <dgm:spPr/>
      <dgm:t>
        <a:bodyPr/>
        <a:lstStyle/>
        <a:p>
          <a:endParaRPr lang="fr-CA"/>
        </a:p>
      </dgm:t>
    </dgm:pt>
    <dgm:pt modelId="{D34F7AEC-E542-441E-A5BB-CD5A5E02186B}">
      <dgm:prSet custT="1"/>
      <dgm:spPr/>
      <dgm:t>
        <a:bodyPr/>
        <a:lstStyle/>
        <a:p>
          <a:pPr rtl="0"/>
          <a:r>
            <a:rPr lang="fr-CA" sz="1200">
              <a:latin typeface="+mj-lt"/>
            </a:rPr>
            <a:t>27 avril (midi) au </a:t>
          </a:r>
          <a:br>
            <a:rPr lang="fr-CA" sz="1200">
              <a:latin typeface="+mj-lt"/>
            </a:rPr>
          </a:br>
          <a:r>
            <a:rPr lang="fr-CA" sz="1200">
              <a:latin typeface="+mj-lt"/>
            </a:rPr>
            <a:t>18 mai (8h)</a:t>
          </a:r>
        </a:p>
      </dgm:t>
    </dgm:pt>
    <dgm:pt modelId="{F92E7ADB-5776-42B0-9BB4-5D03F20C46BF}" type="parTrans" cxnId="{04FB5010-2B08-4D69-9C19-9D88BDD0D11D}">
      <dgm:prSet/>
      <dgm:spPr/>
      <dgm:t>
        <a:bodyPr/>
        <a:lstStyle/>
        <a:p>
          <a:endParaRPr lang="fr-CA"/>
        </a:p>
      </dgm:t>
    </dgm:pt>
    <dgm:pt modelId="{AC66A59A-CDDE-46E6-8E56-992B8025C0AF}" type="sibTrans" cxnId="{04FB5010-2B08-4D69-9C19-9D88BDD0D11D}">
      <dgm:prSet/>
      <dgm:spPr/>
      <dgm:t>
        <a:bodyPr/>
        <a:lstStyle/>
        <a:p>
          <a:endParaRPr lang="fr-CA"/>
        </a:p>
      </dgm:t>
    </dgm:pt>
    <dgm:pt modelId="{7CCDCB79-FEF2-4318-849A-E71BF62D275B}" type="pres">
      <dgm:prSet presAssocID="{EEA89C12-0F20-46E8-85AA-91C467592463}" presName="Name0" presStyleCnt="0">
        <dgm:presLayoutVars>
          <dgm:chMax/>
          <dgm:chPref/>
          <dgm:animLvl val="lvl"/>
        </dgm:presLayoutVars>
      </dgm:prSet>
      <dgm:spPr/>
    </dgm:pt>
    <dgm:pt modelId="{4C7664C2-F61D-4CDB-AA8F-1705CD47CC13}" type="pres">
      <dgm:prSet presAssocID="{F67248B7-8148-4A87-9F63-885832CA645D}" presName="composite1" presStyleCnt="0"/>
      <dgm:spPr/>
    </dgm:pt>
    <dgm:pt modelId="{1EF8C9C2-986D-49BC-8ACC-70C7887FB791}" type="pres">
      <dgm:prSet presAssocID="{F67248B7-8148-4A87-9F63-885832CA645D}" presName="parent1" presStyleLbl="alignNode1" presStyleIdx="0" presStyleCnt="4">
        <dgm:presLayoutVars>
          <dgm:chMax val="1"/>
          <dgm:chPref val="1"/>
          <dgm:bulletEnabled val="1"/>
        </dgm:presLayoutVars>
      </dgm:prSet>
      <dgm:spPr/>
    </dgm:pt>
    <dgm:pt modelId="{C31C49EB-B3F3-486E-97FB-234D52D17E43}" type="pres">
      <dgm:prSet presAssocID="{F67248B7-8148-4A87-9F63-885832CA645D}" presName="Childtext1" presStyleLbl="revTx" presStyleIdx="0" presStyleCnt="4">
        <dgm:presLayoutVars>
          <dgm:bulletEnabled val="1"/>
        </dgm:presLayoutVars>
      </dgm:prSet>
      <dgm:spPr/>
    </dgm:pt>
    <dgm:pt modelId="{9323C557-30C4-4D03-B055-93C25392BD4E}" type="pres">
      <dgm:prSet presAssocID="{F67248B7-8148-4A87-9F63-885832CA645D}" presName="ConnectLine1" presStyleLbl="sibTrans1D1" presStyleIdx="0" presStyleCnt="4"/>
      <dgm:spPr>
        <a:noFill/>
        <a:ln w="9525" cap="flat" cmpd="sng" algn="ctr">
          <a:solidFill>
            <a:schemeClr val="accent5">
              <a:hueOff val="1202141"/>
              <a:satOff val="-5276"/>
              <a:lumOff val="1569"/>
              <a:alphaOff val="0"/>
            </a:schemeClr>
          </a:solidFill>
          <a:prstDash val="dash"/>
        </a:ln>
        <a:effectLst/>
      </dgm:spPr>
    </dgm:pt>
    <dgm:pt modelId="{05BDFD2B-60B6-4C0C-8706-D72CFC4783B8}" type="pres">
      <dgm:prSet presAssocID="{F67248B7-8148-4A87-9F63-885832CA645D}" presName="ConnectLineEnd1" presStyleLbl="lnNode1" presStyleIdx="0" presStyleCnt="4"/>
      <dgm:spPr/>
    </dgm:pt>
    <dgm:pt modelId="{922DF661-473A-4B40-BDAB-5C5C180FD92F}" type="pres">
      <dgm:prSet presAssocID="{F67248B7-8148-4A87-9F63-885832CA645D}" presName="EmptyPane1" presStyleCnt="0"/>
      <dgm:spPr/>
    </dgm:pt>
    <dgm:pt modelId="{AAB22952-D176-4F3A-BA0E-3662292418CF}" type="pres">
      <dgm:prSet presAssocID="{9C69162E-6A8C-4345-B5C8-C495E8FCF11D}" presName="spaceBetweenRectangles1" presStyleCnt="0"/>
      <dgm:spPr/>
    </dgm:pt>
    <dgm:pt modelId="{FD15896E-7C1D-4B2F-AF59-686407A99862}" type="pres">
      <dgm:prSet presAssocID="{D34F7AEC-E542-441E-A5BB-CD5A5E02186B}" presName="composite1" presStyleCnt="0"/>
      <dgm:spPr/>
    </dgm:pt>
    <dgm:pt modelId="{A3750DA9-CD65-4063-9BD5-7FB355B52D9E}" type="pres">
      <dgm:prSet presAssocID="{D34F7AEC-E542-441E-A5BB-CD5A5E02186B}" presName="parent1" presStyleLbl="alignNode1" presStyleIdx="1" presStyleCnt="4">
        <dgm:presLayoutVars>
          <dgm:chMax val="1"/>
          <dgm:chPref val="1"/>
          <dgm:bulletEnabled val="1"/>
        </dgm:presLayoutVars>
      </dgm:prSet>
      <dgm:spPr/>
    </dgm:pt>
    <dgm:pt modelId="{C1D940D5-F516-448B-9B6F-4BE2638DFBB2}" type="pres">
      <dgm:prSet presAssocID="{D34F7AEC-E542-441E-A5BB-CD5A5E02186B}" presName="Childtext1" presStyleLbl="revTx" presStyleIdx="1" presStyleCnt="4">
        <dgm:presLayoutVars>
          <dgm:bulletEnabled val="1"/>
        </dgm:presLayoutVars>
      </dgm:prSet>
      <dgm:spPr/>
    </dgm:pt>
    <dgm:pt modelId="{A0E348AB-D115-4161-A947-04E4937B9E8D}" type="pres">
      <dgm:prSet presAssocID="{D34F7AEC-E542-441E-A5BB-CD5A5E02186B}" presName="ConnectLine1" presStyleLbl="sibTrans1D1" presStyleIdx="1" presStyleCnt="4"/>
      <dgm:spPr>
        <a:noFill/>
        <a:ln w="9525" cap="flat" cmpd="sng" algn="ctr">
          <a:solidFill>
            <a:schemeClr val="accent5">
              <a:hueOff val="2003568"/>
              <a:satOff val="-8793"/>
              <a:lumOff val="2614"/>
              <a:alphaOff val="0"/>
            </a:schemeClr>
          </a:solidFill>
          <a:prstDash val="dash"/>
        </a:ln>
        <a:effectLst/>
      </dgm:spPr>
    </dgm:pt>
    <dgm:pt modelId="{F92F5C46-EE8C-4AC6-8A3C-170CA5D908A1}" type="pres">
      <dgm:prSet presAssocID="{D34F7AEC-E542-441E-A5BB-CD5A5E02186B}" presName="ConnectLineEnd1" presStyleLbl="lnNode1" presStyleIdx="1" presStyleCnt="4"/>
      <dgm:spPr/>
    </dgm:pt>
    <dgm:pt modelId="{0EB063D8-CC60-4425-8032-703E89EB1AC0}" type="pres">
      <dgm:prSet presAssocID="{D34F7AEC-E542-441E-A5BB-CD5A5E02186B}" presName="EmptyPane1" presStyleCnt="0"/>
      <dgm:spPr/>
    </dgm:pt>
    <dgm:pt modelId="{DBBA581A-D9D0-476D-A456-F0BCFEE4E9F9}" type="pres">
      <dgm:prSet presAssocID="{AC66A59A-CDDE-46E6-8E56-992B8025C0AF}" presName="spaceBetweenRectangles1" presStyleCnt="0"/>
      <dgm:spPr/>
    </dgm:pt>
    <dgm:pt modelId="{4B2BFAA8-D96E-48AC-B4A8-854EB28AAED2}" type="pres">
      <dgm:prSet presAssocID="{940F15C5-6A9D-4A94-89D1-23B8F8ECCADE}" presName="composite1" presStyleCnt="0"/>
      <dgm:spPr/>
    </dgm:pt>
    <dgm:pt modelId="{311D1603-36CA-49C8-8162-B4F5EAA446B2}" type="pres">
      <dgm:prSet presAssocID="{940F15C5-6A9D-4A94-89D1-23B8F8ECCADE}" presName="parent1" presStyleLbl="alignNode1" presStyleIdx="2" presStyleCnt="4">
        <dgm:presLayoutVars>
          <dgm:chMax val="1"/>
          <dgm:chPref val="1"/>
          <dgm:bulletEnabled val="1"/>
        </dgm:presLayoutVars>
      </dgm:prSet>
      <dgm:spPr/>
    </dgm:pt>
    <dgm:pt modelId="{7A29FD77-6757-4198-9564-C371EF8055BB}" type="pres">
      <dgm:prSet presAssocID="{940F15C5-6A9D-4A94-89D1-23B8F8ECCADE}" presName="Childtext1" presStyleLbl="revTx" presStyleIdx="2" presStyleCnt="4">
        <dgm:presLayoutVars>
          <dgm:bulletEnabled val="1"/>
        </dgm:presLayoutVars>
      </dgm:prSet>
      <dgm:spPr/>
    </dgm:pt>
    <dgm:pt modelId="{77F04D57-4680-40BC-81E0-0257FFBEDA29}" type="pres">
      <dgm:prSet presAssocID="{940F15C5-6A9D-4A94-89D1-23B8F8ECCADE}" presName="ConnectLine1" presStyleLbl="sibTrans1D1" presStyleIdx="2" presStyleCnt="4"/>
      <dgm:spPr>
        <a:noFill/>
        <a:ln w="9525" cap="flat" cmpd="sng" algn="ctr">
          <a:solidFill>
            <a:schemeClr val="accent5">
              <a:hueOff val="4808562"/>
              <a:satOff val="-21104"/>
              <a:lumOff val="6274"/>
              <a:alphaOff val="0"/>
            </a:schemeClr>
          </a:solidFill>
          <a:prstDash val="dash"/>
        </a:ln>
        <a:effectLst/>
      </dgm:spPr>
    </dgm:pt>
    <dgm:pt modelId="{C33CF79B-822F-4937-BBC1-CC1A2A2F5283}" type="pres">
      <dgm:prSet presAssocID="{940F15C5-6A9D-4A94-89D1-23B8F8ECCADE}" presName="ConnectLineEnd1" presStyleLbl="lnNode1" presStyleIdx="2" presStyleCnt="4"/>
      <dgm:spPr/>
    </dgm:pt>
    <dgm:pt modelId="{07A4D3B7-A353-43FF-B51E-B6554795FD7D}" type="pres">
      <dgm:prSet presAssocID="{940F15C5-6A9D-4A94-89D1-23B8F8ECCADE}" presName="EmptyPane1" presStyleCnt="0"/>
      <dgm:spPr/>
    </dgm:pt>
    <dgm:pt modelId="{1B4CD369-A7AA-4074-AF84-EC6E92E3C7C3}" type="pres">
      <dgm:prSet presAssocID="{85DB2639-A255-484A-9F32-EDD154EBD618}" presName="spaceBetweenRectangles1" presStyleCnt="0"/>
      <dgm:spPr/>
    </dgm:pt>
    <dgm:pt modelId="{C4FFDCD9-4352-42B8-93FB-1561B16C68C4}" type="pres">
      <dgm:prSet presAssocID="{57762277-7544-4548-8980-07569858F5B7}" presName="composite1" presStyleCnt="0"/>
      <dgm:spPr/>
    </dgm:pt>
    <dgm:pt modelId="{A75540D5-F5AB-408C-84FF-98D666CB69FF}" type="pres">
      <dgm:prSet presAssocID="{57762277-7544-4548-8980-07569858F5B7}" presName="parent1" presStyleLbl="alignNode1" presStyleIdx="3" presStyleCnt="4">
        <dgm:presLayoutVars>
          <dgm:chMax val="1"/>
          <dgm:chPref val="1"/>
          <dgm:bulletEnabled val="1"/>
        </dgm:presLayoutVars>
      </dgm:prSet>
      <dgm:spPr/>
    </dgm:pt>
    <dgm:pt modelId="{BCC6F4EB-C44D-40FA-9E8A-3FB65E619B69}" type="pres">
      <dgm:prSet presAssocID="{57762277-7544-4548-8980-07569858F5B7}" presName="Childtext1" presStyleLbl="revTx" presStyleIdx="3" presStyleCnt="4">
        <dgm:presLayoutVars>
          <dgm:bulletEnabled val="1"/>
        </dgm:presLayoutVars>
      </dgm:prSet>
      <dgm:spPr/>
    </dgm:pt>
    <dgm:pt modelId="{12AC02EC-1C08-4CB9-A96C-91C82B4AAF58}" type="pres">
      <dgm:prSet presAssocID="{57762277-7544-4548-8980-07569858F5B7}" presName="ConnectLine1" presStyleLbl="sibTrans1D1" presStyleIdx="3" presStyleCnt="4"/>
      <dgm:spPr>
        <a:noFill/>
        <a:ln w="9525" cap="flat" cmpd="sng" algn="ctr">
          <a:solidFill>
            <a:schemeClr val="accent5">
              <a:hueOff val="6010703"/>
              <a:satOff val="-26380"/>
              <a:lumOff val="7843"/>
              <a:alphaOff val="0"/>
            </a:schemeClr>
          </a:solidFill>
          <a:prstDash val="dash"/>
        </a:ln>
        <a:effectLst/>
      </dgm:spPr>
    </dgm:pt>
    <dgm:pt modelId="{9005C620-5CC4-4910-8D33-08AD8F53C768}" type="pres">
      <dgm:prSet presAssocID="{57762277-7544-4548-8980-07569858F5B7}" presName="ConnectLineEnd1" presStyleLbl="lnNode1" presStyleIdx="3" presStyleCnt="4"/>
      <dgm:spPr/>
    </dgm:pt>
    <dgm:pt modelId="{124246DD-6261-4F6D-BD32-817A72B90672}" type="pres">
      <dgm:prSet presAssocID="{57762277-7544-4548-8980-07569858F5B7}" presName="EmptyPane1" presStyleCnt="0"/>
      <dgm:spPr/>
    </dgm:pt>
  </dgm:ptLst>
  <dgm:cxnLst>
    <dgm:cxn modelId="{04FB5010-2B08-4D69-9C19-9D88BDD0D11D}" srcId="{EEA89C12-0F20-46E8-85AA-91C467592463}" destId="{D34F7AEC-E542-441E-A5BB-CD5A5E02186B}" srcOrd="1" destOrd="0" parTransId="{F92E7ADB-5776-42B0-9BB4-5D03F20C46BF}" sibTransId="{AC66A59A-CDDE-46E6-8E56-992B8025C0AF}"/>
    <dgm:cxn modelId="{0057521B-2B66-4C51-9026-A055017196AD}" type="presOf" srcId="{EEA89C12-0F20-46E8-85AA-91C467592463}" destId="{7CCDCB79-FEF2-4318-849A-E71BF62D275B}" srcOrd="0" destOrd="0" presId="urn:microsoft.com/office/officeart/2016/7/layout/RoundedRectangleTimeline"/>
    <dgm:cxn modelId="{D201602B-2C0D-4784-BBD5-54AF9BA28171}" type="presOf" srcId="{9A77E659-058E-4137-BF42-687B7264672D}" destId="{C1D940D5-F516-448B-9B6F-4BE2638DFBB2}" srcOrd="0" destOrd="0" presId="urn:microsoft.com/office/officeart/2016/7/layout/RoundedRectangleTimeline"/>
    <dgm:cxn modelId="{856C612C-FCF9-4FE8-8877-75752ED3227F}" type="presOf" srcId="{57762277-7544-4548-8980-07569858F5B7}" destId="{A75540D5-F5AB-408C-84FF-98D666CB69FF}" srcOrd="0" destOrd="0" presId="urn:microsoft.com/office/officeart/2016/7/layout/RoundedRectangleTimeline"/>
    <dgm:cxn modelId="{7E64C430-8CB1-49C7-A9CE-C12AB683F50A}" srcId="{57762277-7544-4548-8980-07569858F5B7}" destId="{AF5D43B0-604D-44AA-AD53-EC85F7C3AE07}" srcOrd="0" destOrd="0" parTransId="{7C864170-EBC6-42DB-AE54-66A064C630C7}" sibTransId="{2BDA8572-BE68-41F5-8084-9EB966DC45A1}"/>
    <dgm:cxn modelId="{63AC6D34-F693-4374-8E07-16CFDA80692F}" srcId="{940F15C5-6A9D-4A94-89D1-23B8F8ECCADE}" destId="{F8EBA89E-72A8-4136-8D55-C6B394C177F6}" srcOrd="0" destOrd="0" parTransId="{7D2B23C3-F1A7-47E7-9206-32992CCC7C41}" sibTransId="{FF9156F3-7D37-4850-86B9-855088AEDA60}"/>
    <dgm:cxn modelId="{6CAB1539-BB49-41FD-BACA-63C0176FA115}" type="presOf" srcId="{F67248B7-8148-4A87-9F63-885832CA645D}" destId="{1EF8C9C2-986D-49BC-8ACC-70C7887FB791}" srcOrd="0" destOrd="0" presId="urn:microsoft.com/office/officeart/2016/7/layout/RoundedRectangleTimeline"/>
    <dgm:cxn modelId="{98FD5D3A-B7C1-47E1-8858-CC72123F5882}" srcId="{EEA89C12-0F20-46E8-85AA-91C467592463}" destId="{57762277-7544-4548-8980-07569858F5B7}" srcOrd="3" destOrd="0" parTransId="{0A75A745-A438-4B95-8B4D-D8E0BC7965F4}" sibTransId="{4EF598CE-FF5E-4730-9375-A20D19D844AE}"/>
    <dgm:cxn modelId="{2E446169-6446-49C4-82CA-436676B6ADBB}" type="presOf" srcId="{940F15C5-6A9D-4A94-89D1-23B8F8ECCADE}" destId="{311D1603-36CA-49C8-8162-B4F5EAA446B2}" srcOrd="0" destOrd="0" presId="urn:microsoft.com/office/officeart/2016/7/layout/RoundedRectangleTimeline"/>
    <dgm:cxn modelId="{4EFBA26F-5F98-40FE-9074-81017118914E}" type="presOf" srcId="{D34F7AEC-E542-441E-A5BB-CD5A5E02186B}" destId="{A3750DA9-CD65-4063-9BD5-7FB355B52D9E}" srcOrd="0" destOrd="0" presId="urn:microsoft.com/office/officeart/2016/7/layout/RoundedRectangleTimeline"/>
    <dgm:cxn modelId="{ABDA2A71-8BCF-4845-A9BB-8E3E9D57C82F}" type="presOf" srcId="{EB221CBC-4382-44CF-9D8E-97F246DCCEF1}" destId="{C31C49EB-B3F3-486E-97FB-234D52D17E43}" srcOrd="0" destOrd="0" presId="urn:microsoft.com/office/officeart/2016/7/layout/RoundedRectangleTimeline"/>
    <dgm:cxn modelId="{43D194B4-553E-4624-A341-EE9B70D2E948}" srcId="{EEA89C12-0F20-46E8-85AA-91C467592463}" destId="{940F15C5-6A9D-4A94-89D1-23B8F8ECCADE}" srcOrd="2" destOrd="0" parTransId="{3EC9471A-E209-4F7E-B7AC-E18D123A4BD2}" sibTransId="{85DB2639-A255-484A-9F32-EDD154EBD618}"/>
    <dgm:cxn modelId="{B32F76B5-DF31-4553-BE9A-296AC0FF9AB9}" srcId="{D34F7AEC-E542-441E-A5BB-CD5A5E02186B}" destId="{9A77E659-058E-4137-BF42-687B7264672D}" srcOrd="0" destOrd="0" parTransId="{D2810839-4A0C-41EA-A271-2D0E8C096284}" sibTransId="{4D309C19-B1BF-4BA9-AEBE-87AFA3388D18}"/>
    <dgm:cxn modelId="{B539A7BD-9841-4889-8C16-866BD60B4163}" type="presOf" srcId="{F8EBA89E-72A8-4136-8D55-C6B394C177F6}" destId="{7A29FD77-6757-4198-9564-C371EF8055BB}" srcOrd="0" destOrd="0" presId="urn:microsoft.com/office/officeart/2016/7/layout/RoundedRectangleTimeline"/>
    <dgm:cxn modelId="{2CCCB0D3-5C59-4054-A294-903DF0841BC6}" srcId="{F67248B7-8148-4A87-9F63-885832CA645D}" destId="{EB221CBC-4382-44CF-9D8E-97F246DCCEF1}" srcOrd="0" destOrd="0" parTransId="{F615CBDD-10FF-4BF9-93BE-2899A07700ED}" sibTransId="{E8885155-8838-41B2-BA3C-C8E55F9D3647}"/>
    <dgm:cxn modelId="{FEFCBDF7-731B-4C0A-A04D-E95427AAEE31}" type="presOf" srcId="{AF5D43B0-604D-44AA-AD53-EC85F7C3AE07}" destId="{BCC6F4EB-C44D-40FA-9E8A-3FB65E619B69}" srcOrd="0" destOrd="0" presId="urn:microsoft.com/office/officeart/2016/7/layout/RoundedRectangleTimeline"/>
    <dgm:cxn modelId="{773965FE-2167-4CC5-BA0B-6A143D64C126}" srcId="{EEA89C12-0F20-46E8-85AA-91C467592463}" destId="{F67248B7-8148-4A87-9F63-885832CA645D}" srcOrd="0" destOrd="0" parTransId="{1CAFB659-E051-4944-847F-0BAF46F87A95}" sibTransId="{9C69162E-6A8C-4345-B5C8-C495E8FCF11D}"/>
    <dgm:cxn modelId="{AFD38983-2A4F-481C-B9C5-8B668A547C07}" type="presParOf" srcId="{7CCDCB79-FEF2-4318-849A-E71BF62D275B}" destId="{4C7664C2-F61D-4CDB-AA8F-1705CD47CC13}" srcOrd="0" destOrd="0" presId="urn:microsoft.com/office/officeart/2016/7/layout/RoundedRectangleTimeline"/>
    <dgm:cxn modelId="{3432984B-89F9-4F43-A771-F4BD08287645}" type="presParOf" srcId="{4C7664C2-F61D-4CDB-AA8F-1705CD47CC13}" destId="{1EF8C9C2-986D-49BC-8ACC-70C7887FB791}" srcOrd="0" destOrd="0" presId="urn:microsoft.com/office/officeart/2016/7/layout/RoundedRectangleTimeline"/>
    <dgm:cxn modelId="{21DB76DD-9F9D-4E54-9183-8901A610250D}" type="presParOf" srcId="{4C7664C2-F61D-4CDB-AA8F-1705CD47CC13}" destId="{C31C49EB-B3F3-486E-97FB-234D52D17E43}" srcOrd="1" destOrd="0" presId="urn:microsoft.com/office/officeart/2016/7/layout/RoundedRectangleTimeline"/>
    <dgm:cxn modelId="{831017DC-9AF1-40E5-A8DD-EF7CF251F661}" type="presParOf" srcId="{4C7664C2-F61D-4CDB-AA8F-1705CD47CC13}" destId="{9323C557-30C4-4D03-B055-93C25392BD4E}" srcOrd="2" destOrd="0" presId="urn:microsoft.com/office/officeart/2016/7/layout/RoundedRectangleTimeline"/>
    <dgm:cxn modelId="{4F864775-0C14-4120-BD76-D8B30BD886B5}" type="presParOf" srcId="{4C7664C2-F61D-4CDB-AA8F-1705CD47CC13}" destId="{05BDFD2B-60B6-4C0C-8706-D72CFC4783B8}" srcOrd="3" destOrd="0" presId="urn:microsoft.com/office/officeart/2016/7/layout/RoundedRectangleTimeline"/>
    <dgm:cxn modelId="{8D163F23-B583-4390-8E5F-879F12021265}" type="presParOf" srcId="{4C7664C2-F61D-4CDB-AA8F-1705CD47CC13}" destId="{922DF661-473A-4B40-BDAB-5C5C180FD92F}" srcOrd="4" destOrd="0" presId="urn:microsoft.com/office/officeart/2016/7/layout/RoundedRectangleTimeline"/>
    <dgm:cxn modelId="{5691176F-98D0-429F-B168-CE572FB32D07}" type="presParOf" srcId="{7CCDCB79-FEF2-4318-849A-E71BF62D275B}" destId="{AAB22952-D176-4F3A-BA0E-3662292418CF}" srcOrd="1" destOrd="0" presId="urn:microsoft.com/office/officeart/2016/7/layout/RoundedRectangleTimeline"/>
    <dgm:cxn modelId="{E25FADE6-950F-40D2-A15E-1588A3824C62}" type="presParOf" srcId="{7CCDCB79-FEF2-4318-849A-E71BF62D275B}" destId="{FD15896E-7C1D-4B2F-AF59-686407A99862}" srcOrd="2" destOrd="0" presId="urn:microsoft.com/office/officeart/2016/7/layout/RoundedRectangleTimeline"/>
    <dgm:cxn modelId="{1E91BDB4-15D8-42C1-9FAB-CD6BD84F4F60}" type="presParOf" srcId="{FD15896E-7C1D-4B2F-AF59-686407A99862}" destId="{A3750DA9-CD65-4063-9BD5-7FB355B52D9E}" srcOrd="0" destOrd="0" presId="urn:microsoft.com/office/officeart/2016/7/layout/RoundedRectangleTimeline"/>
    <dgm:cxn modelId="{22F47798-F87A-4BE7-BC0C-CB3037CE8F23}" type="presParOf" srcId="{FD15896E-7C1D-4B2F-AF59-686407A99862}" destId="{C1D940D5-F516-448B-9B6F-4BE2638DFBB2}" srcOrd="1" destOrd="0" presId="urn:microsoft.com/office/officeart/2016/7/layout/RoundedRectangleTimeline"/>
    <dgm:cxn modelId="{9CB721DC-5037-409F-A303-609974B9EA1F}" type="presParOf" srcId="{FD15896E-7C1D-4B2F-AF59-686407A99862}" destId="{A0E348AB-D115-4161-A947-04E4937B9E8D}" srcOrd="2" destOrd="0" presId="urn:microsoft.com/office/officeart/2016/7/layout/RoundedRectangleTimeline"/>
    <dgm:cxn modelId="{4D16762B-4480-42E7-A906-D5C24BBCEF14}" type="presParOf" srcId="{FD15896E-7C1D-4B2F-AF59-686407A99862}" destId="{F92F5C46-EE8C-4AC6-8A3C-170CA5D908A1}" srcOrd="3" destOrd="0" presId="urn:microsoft.com/office/officeart/2016/7/layout/RoundedRectangleTimeline"/>
    <dgm:cxn modelId="{D3068025-1E0A-43E0-A49B-749B91C47C77}" type="presParOf" srcId="{FD15896E-7C1D-4B2F-AF59-686407A99862}" destId="{0EB063D8-CC60-4425-8032-703E89EB1AC0}" srcOrd="4" destOrd="0" presId="urn:microsoft.com/office/officeart/2016/7/layout/RoundedRectangleTimeline"/>
    <dgm:cxn modelId="{A7899D96-99C3-431A-BC7B-9D5350E93AC1}" type="presParOf" srcId="{7CCDCB79-FEF2-4318-849A-E71BF62D275B}" destId="{DBBA581A-D9D0-476D-A456-F0BCFEE4E9F9}" srcOrd="3" destOrd="0" presId="urn:microsoft.com/office/officeart/2016/7/layout/RoundedRectangleTimeline"/>
    <dgm:cxn modelId="{8E1B25E8-9E85-4003-B728-3EB7763A9A06}" type="presParOf" srcId="{7CCDCB79-FEF2-4318-849A-E71BF62D275B}" destId="{4B2BFAA8-D96E-48AC-B4A8-854EB28AAED2}" srcOrd="4" destOrd="0" presId="urn:microsoft.com/office/officeart/2016/7/layout/RoundedRectangleTimeline"/>
    <dgm:cxn modelId="{EE9FD0E1-DFD5-4010-B999-77EF0FF490A0}" type="presParOf" srcId="{4B2BFAA8-D96E-48AC-B4A8-854EB28AAED2}" destId="{311D1603-36CA-49C8-8162-B4F5EAA446B2}" srcOrd="0" destOrd="0" presId="urn:microsoft.com/office/officeart/2016/7/layout/RoundedRectangleTimeline"/>
    <dgm:cxn modelId="{4EA2E082-4577-4BDB-A905-55F99CE67F04}" type="presParOf" srcId="{4B2BFAA8-D96E-48AC-B4A8-854EB28AAED2}" destId="{7A29FD77-6757-4198-9564-C371EF8055BB}" srcOrd="1" destOrd="0" presId="urn:microsoft.com/office/officeart/2016/7/layout/RoundedRectangleTimeline"/>
    <dgm:cxn modelId="{BA908AAC-8098-4ADD-81BE-DA1749E0C933}" type="presParOf" srcId="{4B2BFAA8-D96E-48AC-B4A8-854EB28AAED2}" destId="{77F04D57-4680-40BC-81E0-0257FFBEDA29}" srcOrd="2" destOrd="0" presId="urn:microsoft.com/office/officeart/2016/7/layout/RoundedRectangleTimeline"/>
    <dgm:cxn modelId="{699C3E04-81C4-49C4-B05A-9F7F48B558C7}" type="presParOf" srcId="{4B2BFAA8-D96E-48AC-B4A8-854EB28AAED2}" destId="{C33CF79B-822F-4937-BBC1-CC1A2A2F5283}" srcOrd="3" destOrd="0" presId="urn:microsoft.com/office/officeart/2016/7/layout/RoundedRectangleTimeline"/>
    <dgm:cxn modelId="{26056C7B-3357-40CB-8DC7-3A67470E5A6C}" type="presParOf" srcId="{4B2BFAA8-D96E-48AC-B4A8-854EB28AAED2}" destId="{07A4D3B7-A353-43FF-B51E-B6554795FD7D}" srcOrd="4" destOrd="0" presId="urn:microsoft.com/office/officeart/2016/7/layout/RoundedRectangleTimeline"/>
    <dgm:cxn modelId="{5799CE40-5602-4435-86BB-BF7D1AC7EA5D}" type="presParOf" srcId="{7CCDCB79-FEF2-4318-849A-E71BF62D275B}" destId="{1B4CD369-A7AA-4074-AF84-EC6E92E3C7C3}" srcOrd="5" destOrd="0" presId="urn:microsoft.com/office/officeart/2016/7/layout/RoundedRectangleTimeline"/>
    <dgm:cxn modelId="{F8EA09A1-9915-40FE-9369-8726337545A7}" type="presParOf" srcId="{7CCDCB79-FEF2-4318-849A-E71BF62D275B}" destId="{C4FFDCD9-4352-42B8-93FB-1561B16C68C4}" srcOrd="6" destOrd="0" presId="urn:microsoft.com/office/officeart/2016/7/layout/RoundedRectangleTimeline"/>
    <dgm:cxn modelId="{8F30C38E-ED84-479F-8B1A-65CA5B1CCA07}" type="presParOf" srcId="{C4FFDCD9-4352-42B8-93FB-1561B16C68C4}" destId="{A75540D5-F5AB-408C-84FF-98D666CB69FF}" srcOrd="0" destOrd="0" presId="urn:microsoft.com/office/officeart/2016/7/layout/RoundedRectangleTimeline"/>
    <dgm:cxn modelId="{39387D0F-67B0-4628-A8B6-86614975807A}" type="presParOf" srcId="{C4FFDCD9-4352-42B8-93FB-1561B16C68C4}" destId="{BCC6F4EB-C44D-40FA-9E8A-3FB65E619B69}" srcOrd="1" destOrd="0" presId="urn:microsoft.com/office/officeart/2016/7/layout/RoundedRectangleTimeline"/>
    <dgm:cxn modelId="{3AA267B9-09A8-4366-90A7-0491714EDF66}" type="presParOf" srcId="{C4FFDCD9-4352-42B8-93FB-1561B16C68C4}" destId="{12AC02EC-1C08-4CB9-A96C-91C82B4AAF58}" srcOrd="2" destOrd="0" presId="urn:microsoft.com/office/officeart/2016/7/layout/RoundedRectangleTimeline"/>
    <dgm:cxn modelId="{49D29E5C-4BD7-4854-B180-15336870D0B8}" type="presParOf" srcId="{C4FFDCD9-4352-42B8-93FB-1561B16C68C4}" destId="{9005C620-5CC4-4910-8D33-08AD8F53C768}" srcOrd="3" destOrd="0" presId="urn:microsoft.com/office/officeart/2016/7/layout/RoundedRectangleTimeline"/>
    <dgm:cxn modelId="{9052DE00-7250-407E-9FA1-716B9A85D4C0}" type="presParOf" srcId="{C4FFDCD9-4352-42B8-93FB-1561B16C68C4}" destId="{124246DD-6261-4F6D-BD32-817A72B90672}" srcOrd="4" destOrd="0" presId="urn:microsoft.com/office/officeart/2016/7/layout/RoundedRectangle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A89C12-0F20-46E8-85AA-91C467592463}" type="doc">
      <dgm:prSet loTypeId="urn:microsoft.com/office/officeart/2016/7/layout/RoundedRectangleTimeline" loCatId="process" qsTypeId="urn:microsoft.com/office/officeart/2005/8/quickstyle/simple1" qsCatId="simple" csTypeId="urn:microsoft.com/office/officeart/2005/8/colors/accent3_2" csCatId="accent3" phldr="1"/>
      <dgm:spPr/>
      <dgm:t>
        <a:bodyPr/>
        <a:lstStyle/>
        <a:p>
          <a:endParaRPr lang="en-US"/>
        </a:p>
      </dgm:t>
    </dgm:pt>
    <dgm:pt modelId="{F67248B7-8148-4A87-9F63-885832CA645D}">
      <dgm:prSet custT="1"/>
      <dgm:spPr>
        <a:solidFill>
          <a:schemeClr val="accent3">
            <a:lumMod val="40000"/>
            <a:lumOff val="60000"/>
          </a:schemeClr>
        </a:solidFill>
        <a:ln>
          <a:noFill/>
        </a:ln>
      </dgm:spPr>
      <dgm:t>
        <a:bodyPr/>
        <a:lstStyle/>
        <a:p>
          <a:pPr rtl="0"/>
          <a:r>
            <a:rPr lang="fr-CA" sz="1200" b="0">
              <a:solidFill>
                <a:schemeClr val="tx1">
                  <a:lumMod val="75000"/>
                  <a:lumOff val="25000"/>
                </a:schemeClr>
              </a:solidFill>
              <a:latin typeface="+mj-lt"/>
            </a:rPr>
            <a:t>17 mars au 22 mai 2026</a:t>
          </a:r>
        </a:p>
      </dgm:t>
    </dgm:pt>
    <dgm:pt modelId="{1CAFB659-E051-4944-847F-0BAF46F87A95}" type="parTrans" cxnId="{773965FE-2167-4CC5-BA0B-6A143D64C126}">
      <dgm:prSet/>
      <dgm:spPr/>
      <dgm:t>
        <a:bodyPr/>
        <a:lstStyle/>
        <a:p>
          <a:endParaRPr lang="en-US"/>
        </a:p>
      </dgm:t>
    </dgm:pt>
    <dgm:pt modelId="{9C69162E-6A8C-4345-B5C8-C495E8FCF11D}" type="sibTrans" cxnId="{773965FE-2167-4CC5-BA0B-6A143D64C126}">
      <dgm:prSet/>
      <dgm:spPr/>
      <dgm:t>
        <a:bodyPr/>
        <a:lstStyle/>
        <a:p>
          <a:endParaRPr lang="en-US"/>
        </a:p>
      </dgm:t>
    </dgm:pt>
    <dgm:pt modelId="{6AA0029C-5340-45C5-8B95-B8110048E710}">
      <dgm:prSet custT="1"/>
      <dgm:spPr/>
      <dgm:t>
        <a:bodyPr/>
        <a:lstStyle/>
        <a:p>
          <a:pPr rtl="0"/>
          <a:r>
            <a:rPr lang="fr-CA" sz="1600" b="1">
              <a:solidFill>
                <a:schemeClr val="accent3">
                  <a:lumMod val="50000"/>
                </a:schemeClr>
              </a:solidFill>
            </a:rPr>
            <a:t>Consultation </a:t>
          </a:r>
          <a:r>
            <a:rPr lang="fr-CA" sz="1600" b="1">
              <a:solidFill>
                <a:schemeClr val="accent3">
                  <a:lumMod val="50000"/>
                </a:schemeClr>
              </a:solidFill>
              <a:latin typeface="Chaloult_Demi_Gras"/>
            </a:rPr>
            <a:t>provinciale</a:t>
          </a:r>
          <a:r>
            <a:rPr lang="fr-CA" sz="1600" b="1">
              <a:solidFill>
                <a:schemeClr val="accent3">
                  <a:lumMod val="50000"/>
                </a:schemeClr>
              </a:solidFill>
            </a:rPr>
            <a:t> par le MSSS en ligne </a:t>
          </a:r>
          <a:br>
            <a:rPr lang="fr-CA" sz="1600">
              <a:solidFill>
                <a:schemeClr val="accent3">
                  <a:lumMod val="50000"/>
                </a:schemeClr>
              </a:solidFill>
            </a:rPr>
          </a:br>
          <a:r>
            <a:rPr lang="fr-CA" sz="1600">
              <a:solidFill>
                <a:schemeClr val="accent3">
                  <a:lumMod val="50000"/>
                </a:schemeClr>
              </a:solidFill>
            </a:rPr>
            <a:t>(questionnaire individuel et dépôt de mémoires)</a:t>
          </a:r>
          <a:endParaRPr lang="fr-CA" sz="1100" b="0">
            <a:solidFill>
              <a:schemeClr val="accent3">
                <a:lumMod val="50000"/>
              </a:schemeClr>
            </a:solidFill>
            <a:latin typeface="+mj-lt"/>
          </a:endParaRPr>
        </a:p>
      </dgm:t>
    </dgm:pt>
    <dgm:pt modelId="{C6213DF5-EA4B-450D-B4FD-C7C9941FC579}" type="parTrans" cxnId="{323A530A-18F8-4767-BDB9-CD8A97DF3453}">
      <dgm:prSet/>
      <dgm:spPr/>
      <dgm:t>
        <a:bodyPr/>
        <a:lstStyle/>
        <a:p>
          <a:endParaRPr lang="fr-CA"/>
        </a:p>
      </dgm:t>
    </dgm:pt>
    <dgm:pt modelId="{EE22CE39-10E1-489B-8607-6141650D60D7}" type="sibTrans" cxnId="{323A530A-18F8-4767-BDB9-CD8A97DF3453}">
      <dgm:prSet/>
      <dgm:spPr/>
      <dgm:t>
        <a:bodyPr/>
        <a:lstStyle/>
        <a:p>
          <a:endParaRPr lang="fr-CA"/>
        </a:p>
      </dgm:t>
    </dgm:pt>
    <dgm:pt modelId="{7CCDCB79-FEF2-4318-849A-E71BF62D275B}" type="pres">
      <dgm:prSet presAssocID="{EEA89C12-0F20-46E8-85AA-91C467592463}" presName="Name0" presStyleCnt="0">
        <dgm:presLayoutVars>
          <dgm:chMax/>
          <dgm:chPref/>
          <dgm:animLvl val="lvl"/>
        </dgm:presLayoutVars>
      </dgm:prSet>
      <dgm:spPr/>
    </dgm:pt>
    <dgm:pt modelId="{4B02EF40-2F2E-4939-8C60-60B8B29882D4}" type="pres">
      <dgm:prSet presAssocID="{F67248B7-8148-4A87-9F63-885832CA645D}" presName="composite" presStyleCnt="0"/>
      <dgm:spPr/>
    </dgm:pt>
    <dgm:pt modelId="{9DD1CF10-7E12-4285-A80E-16E78CE8DC5B}" type="pres">
      <dgm:prSet presAssocID="{F67248B7-8148-4A87-9F63-885832CA645D}" presName="parent" presStyleLbl="alignNode1" presStyleIdx="0" presStyleCnt="1" custLinFactY="-100000" custLinFactNeighborX="-582" custLinFactNeighborY="-109385">
        <dgm:presLayoutVars>
          <dgm:chMax val="1"/>
          <dgm:chPref val="1"/>
          <dgm:bulletEnabled val="1"/>
        </dgm:presLayoutVars>
      </dgm:prSet>
      <dgm:spPr/>
    </dgm:pt>
    <dgm:pt modelId="{FD498019-55C5-4801-A9F7-90DDD7A0AB5A}" type="pres">
      <dgm:prSet presAssocID="{F67248B7-8148-4A87-9F63-885832CA645D}" presName="Childtext" presStyleLbl="revTx" presStyleIdx="0" presStyleCnt="1" custLinFactNeighborX="-2548" custLinFactNeighborY="81824">
        <dgm:presLayoutVars>
          <dgm:bulletEnabled val="1"/>
        </dgm:presLayoutVars>
      </dgm:prSet>
      <dgm:spPr/>
    </dgm:pt>
    <dgm:pt modelId="{FB803BF9-017E-4B81-8BC5-83328F7BD9DD}" type="pres">
      <dgm:prSet presAssocID="{F67248B7-8148-4A87-9F63-885832CA645D}" presName="ConnectLine" presStyleLbl="sibTrans1D1" presStyleIdx="0" presStyleCnt="1" custLinFactX="-100000" custLinFactNeighborX="-148478" custLinFactNeighborY="-34897"/>
      <dgm:spPr>
        <a:noFill/>
        <a:ln w="9525" cap="flat" cmpd="sng" algn="ctr">
          <a:solidFill>
            <a:schemeClr val="accent3">
              <a:hueOff val="0"/>
              <a:satOff val="0"/>
              <a:lumOff val="0"/>
              <a:alphaOff val="0"/>
            </a:schemeClr>
          </a:solidFill>
          <a:prstDash val="dash"/>
        </a:ln>
        <a:effectLst/>
      </dgm:spPr>
    </dgm:pt>
    <dgm:pt modelId="{6749D0FE-C558-4047-8851-F2DC7559CCF3}" type="pres">
      <dgm:prSet presAssocID="{F67248B7-8148-4A87-9F63-885832CA645D}" presName="ConnectLineEnd" presStyleLbl="lnNode1" presStyleIdx="0" presStyleCnt="1" custLinFactY="500000" custLinFactNeighborY="547537"/>
      <dgm:spPr/>
    </dgm:pt>
    <dgm:pt modelId="{BDC01161-1AB7-4C68-87C7-8C18733AA264}" type="pres">
      <dgm:prSet presAssocID="{F67248B7-8148-4A87-9F63-885832CA645D}" presName="EmptyPane" presStyleCnt="0"/>
      <dgm:spPr/>
    </dgm:pt>
  </dgm:ptLst>
  <dgm:cxnLst>
    <dgm:cxn modelId="{323A530A-18F8-4767-BDB9-CD8A97DF3453}" srcId="{F67248B7-8148-4A87-9F63-885832CA645D}" destId="{6AA0029C-5340-45C5-8B95-B8110048E710}" srcOrd="0" destOrd="0" parTransId="{C6213DF5-EA4B-450D-B4FD-C7C9941FC579}" sibTransId="{EE22CE39-10E1-489B-8607-6141650D60D7}"/>
    <dgm:cxn modelId="{0057521B-2B66-4C51-9026-A055017196AD}" type="presOf" srcId="{EEA89C12-0F20-46E8-85AA-91C467592463}" destId="{7CCDCB79-FEF2-4318-849A-E71BF62D275B}" srcOrd="0" destOrd="0" presId="urn:microsoft.com/office/officeart/2016/7/layout/RoundedRectangleTimeline"/>
    <dgm:cxn modelId="{35C01A48-B6DD-4507-939C-E583D8BBD083}" type="presOf" srcId="{F67248B7-8148-4A87-9F63-885832CA645D}" destId="{9DD1CF10-7E12-4285-A80E-16E78CE8DC5B}" srcOrd="0" destOrd="0" presId="urn:microsoft.com/office/officeart/2016/7/layout/RoundedRectangleTimeline"/>
    <dgm:cxn modelId="{415357F8-DBF4-41A8-8A9D-06C4F319BD78}" type="presOf" srcId="{6AA0029C-5340-45C5-8B95-B8110048E710}" destId="{FD498019-55C5-4801-A9F7-90DDD7A0AB5A}" srcOrd="0" destOrd="0" presId="urn:microsoft.com/office/officeart/2016/7/layout/RoundedRectangleTimeline"/>
    <dgm:cxn modelId="{773965FE-2167-4CC5-BA0B-6A143D64C126}" srcId="{EEA89C12-0F20-46E8-85AA-91C467592463}" destId="{F67248B7-8148-4A87-9F63-885832CA645D}" srcOrd="0" destOrd="0" parTransId="{1CAFB659-E051-4944-847F-0BAF46F87A95}" sibTransId="{9C69162E-6A8C-4345-B5C8-C495E8FCF11D}"/>
    <dgm:cxn modelId="{191517B2-EB15-4148-9D57-89B41C2A305B}" type="presParOf" srcId="{7CCDCB79-FEF2-4318-849A-E71BF62D275B}" destId="{4B02EF40-2F2E-4939-8C60-60B8B29882D4}" srcOrd="0" destOrd="0" presId="urn:microsoft.com/office/officeart/2016/7/layout/RoundedRectangleTimeline"/>
    <dgm:cxn modelId="{33E0B3CC-11FF-48C9-8BDD-96F098C9A85B}" type="presParOf" srcId="{4B02EF40-2F2E-4939-8C60-60B8B29882D4}" destId="{9DD1CF10-7E12-4285-A80E-16E78CE8DC5B}" srcOrd="0" destOrd="0" presId="urn:microsoft.com/office/officeart/2016/7/layout/RoundedRectangleTimeline"/>
    <dgm:cxn modelId="{66F9C731-8D14-44FE-9557-9AC3772E6C3A}" type="presParOf" srcId="{4B02EF40-2F2E-4939-8C60-60B8B29882D4}" destId="{FD498019-55C5-4801-A9F7-90DDD7A0AB5A}" srcOrd="1" destOrd="0" presId="urn:microsoft.com/office/officeart/2016/7/layout/RoundedRectangleTimeline"/>
    <dgm:cxn modelId="{16B4CB5F-A797-44A1-9EF5-825D753E616F}" type="presParOf" srcId="{4B02EF40-2F2E-4939-8C60-60B8B29882D4}" destId="{FB803BF9-017E-4B81-8BC5-83328F7BD9DD}" srcOrd="2" destOrd="0" presId="urn:microsoft.com/office/officeart/2016/7/layout/RoundedRectangleTimeline"/>
    <dgm:cxn modelId="{35DC6B11-2B1B-4B84-9152-734843F357B1}" type="presParOf" srcId="{4B02EF40-2F2E-4939-8C60-60B8B29882D4}" destId="{6749D0FE-C558-4047-8851-F2DC7559CCF3}" srcOrd="3" destOrd="0" presId="urn:microsoft.com/office/officeart/2016/7/layout/RoundedRectangleTimeline"/>
    <dgm:cxn modelId="{905A7C92-B596-4DEC-9E0F-1E597B2AED3F}" type="presParOf" srcId="{4B02EF40-2F2E-4939-8C60-60B8B29882D4}" destId="{BDC01161-1AB7-4C68-87C7-8C18733AA264}" srcOrd="4" destOrd="0" presId="urn:microsoft.com/office/officeart/2016/7/layout/RoundedRectangleTimeline"/>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CF07E0-7415-4C9D-8B6E-D82BD461662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8B867E46-B78D-4E48-9C34-8F1121257D26}">
      <dgm:prSet phldrT="[Text]" phldr="0"/>
      <dgm:spPr/>
      <dgm:t>
        <a:bodyPr/>
        <a:lstStyle/>
        <a:p>
          <a:pPr rtl="0"/>
          <a:r>
            <a:rPr lang="fr-CA" sz="2000" b="1">
              <a:solidFill>
                <a:schemeClr val="bg1"/>
              </a:solidFill>
              <a:latin typeface="Segoe UI"/>
              <a:ea typeface="Calibri"/>
              <a:cs typeface="Segoe UI"/>
            </a:rPr>
            <a:t>Plus de personnes rejointes</a:t>
          </a:r>
          <a:endParaRPr lang="fr-CA" sz="2000" b="1">
            <a:latin typeface="Segoe UI"/>
            <a:ea typeface="Calibri"/>
            <a:cs typeface="Segoe UI"/>
          </a:endParaRPr>
        </a:p>
      </dgm:t>
    </dgm:pt>
    <dgm:pt modelId="{0302C8C6-C5D4-462E-84CE-CEDDE8F65CF8}" type="parTrans" cxnId="{D0C6D55A-5372-465E-898A-2152D9431302}">
      <dgm:prSet/>
      <dgm:spPr/>
      <dgm:t>
        <a:bodyPr/>
        <a:lstStyle/>
        <a:p>
          <a:endParaRPr lang="en-US"/>
        </a:p>
      </dgm:t>
    </dgm:pt>
    <dgm:pt modelId="{EEB2FDD5-4AAD-4C55-B8D0-253A702270D3}" type="sibTrans" cxnId="{D0C6D55A-5372-465E-898A-2152D9431302}">
      <dgm:prSet/>
      <dgm:spPr/>
      <dgm:t>
        <a:bodyPr/>
        <a:lstStyle/>
        <a:p>
          <a:endParaRPr lang="en-US"/>
        </a:p>
      </dgm:t>
    </dgm:pt>
    <dgm:pt modelId="{B24941F9-D2A1-4AB7-9B73-6B5D05561575}">
      <dgm:prSet phldrT="[Text]" phldr="0"/>
      <dgm:spPr/>
      <dgm:t>
        <a:bodyPr/>
        <a:lstStyle/>
        <a:p>
          <a:pPr rtl="0"/>
          <a:r>
            <a:rPr lang="fr-CA" sz="2000" b="1">
              <a:latin typeface="Segoe UI"/>
              <a:cs typeface="Segoe UI"/>
            </a:rPr>
            <a:t>Délais d’accès nettement améliorés</a:t>
          </a:r>
          <a:endParaRPr lang="en-US" sz="1800"/>
        </a:p>
      </dgm:t>
    </dgm:pt>
    <dgm:pt modelId="{41A387AF-EAC8-42E1-BD07-CCE3F142E4CF}" type="parTrans" cxnId="{F088C11D-E519-4CC7-8D90-21BB8569B261}">
      <dgm:prSet/>
      <dgm:spPr/>
      <dgm:t>
        <a:bodyPr/>
        <a:lstStyle/>
        <a:p>
          <a:endParaRPr lang="en-US"/>
        </a:p>
      </dgm:t>
    </dgm:pt>
    <dgm:pt modelId="{50B6E948-E3FC-4CD9-8471-D7C7237A53B3}" type="sibTrans" cxnId="{F088C11D-E519-4CC7-8D90-21BB8569B261}">
      <dgm:prSet/>
      <dgm:spPr/>
      <dgm:t>
        <a:bodyPr/>
        <a:lstStyle/>
        <a:p>
          <a:endParaRPr lang="en-US"/>
        </a:p>
      </dgm:t>
    </dgm:pt>
    <dgm:pt modelId="{986161E7-6845-4A6B-B1A5-1F09888E3CF5}">
      <dgm:prSet phldr="0"/>
      <dgm:spPr/>
      <dgm:t>
        <a:bodyPr/>
        <a:lstStyle/>
        <a:p>
          <a:pPr algn="l" rtl="0"/>
          <a:r>
            <a:rPr lang="fr-CA" sz="1600" b="1">
              <a:latin typeface="Segoe UI"/>
              <a:cs typeface="Segoe UI"/>
            </a:rPr>
            <a:t>+364 jeunes</a:t>
          </a:r>
          <a:r>
            <a:rPr lang="fr-CA" sz="1600">
              <a:latin typeface="Segoe UI"/>
              <a:cs typeface="Segoe UI"/>
            </a:rPr>
            <a:t> rejoints en services de santé mentale (+35%)</a:t>
          </a:r>
          <a:endParaRPr lang="en-US" sz="1600">
            <a:latin typeface="Segoe UI"/>
            <a:cs typeface="Segoe UI"/>
          </a:endParaRPr>
        </a:p>
      </dgm:t>
    </dgm:pt>
    <dgm:pt modelId="{267AF359-AD86-47E3-B7CD-0E2950FDAD63}" type="parTrans" cxnId="{11943042-DE9D-42C7-B11C-BDA13F205DA1}">
      <dgm:prSet/>
      <dgm:spPr/>
      <dgm:t>
        <a:bodyPr/>
        <a:lstStyle/>
        <a:p>
          <a:endParaRPr lang="fr-CA"/>
        </a:p>
      </dgm:t>
    </dgm:pt>
    <dgm:pt modelId="{5C6219AA-1795-4436-B152-1947433CFB64}" type="sibTrans" cxnId="{11943042-DE9D-42C7-B11C-BDA13F205DA1}">
      <dgm:prSet/>
      <dgm:spPr/>
    </dgm:pt>
    <dgm:pt modelId="{9BE5D5B2-8743-4D91-BCE1-3FCB28095E53}">
      <dgm:prSet phldr="0"/>
      <dgm:spPr/>
      <dgm:t>
        <a:bodyPr/>
        <a:lstStyle/>
        <a:p>
          <a:pPr algn="l"/>
          <a:r>
            <a:rPr lang="fr-CA" sz="1600" b="1">
              <a:latin typeface="Segoe UI"/>
              <a:cs typeface="Segoe UI"/>
            </a:rPr>
            <a:t>+1 355 adultes</a:t>
          </a:r>
          <a:r>
            <a:rPr lang="fr-CA" sz="1600">
              <a:latin typeface="Segoe UI"/>
              <a:cs typeface="Segoe UI"/>
            </a:rPr>
            <a:t> rejoints en services de santé mentale (+32%)</a:t>
          </a:r>
          <a:endParaRPr lang="en-US" sz="1600">
            <a:latin typeface="Segoe UI"/>
            <a:cs typeface="Segoe UI"/>
          </a:endParaRPr>
        </a:p>
      </dgm:t>
    </dgm:pt>
    <dgm:pt modelId="{E7157DBA-BBC4-4E5D-AC18-7AB3AFC10678}" type="parTrans" cxnId="{4FD93C88-4EE8-48E2-9B4E-1F90EAAEC7FE}">
      <dgm:prSet/>
      <dgm:spPr/>
      <dgm:t>
        <a:bodyPr/>
        <a:lstStyle/>
        <a:p>
          <a:endParaRPr lang="fr-CA"/>
        </a:p>
      </dgm:t>
    </dgm:pt>
    <dgm:pt modelId="{8ADC5888-C3F4-4E35-8A70-22614245302C}" type="sibTrans" cxnId="{4FD93C88-4EE8-48E2-9B4E-1F90EAAEC7FE}">
      <dgm:prSet/>
      <dgm:spPr/>
    </dgm:pt>
    <dgm:pt modelId="{CB099381-D9F8-46EC-AEAD-80D36AD6BF7B}">
      <dgm:prSet phldr="0"/>
      <dgm:spPr/>
      <dgm:t>
        <a:bodyPr/>
        <a:lstStyle/>
        <a:p>
          <a:pPr algn="l" rtl="0"/>
          <a:r>
            <a:rPr lang="fr-CA" sz="2000">
              <a:latin typeface="Segoe UI"/>
              <a:cs typeface="Segoe UI"/>
            </a:rPr>
            <a:t>Jeunes : </a:t>
          </a:r>
          <a:r>
            <a:rPr lang="fr-CA" sz="2000" b="1">
              <a:latin typeface="Segoe UI"/>
              <a:cs typeface="Segoe UI"/>
            </a:rPr>
            <a:t>63 % → 74 %</a:t>
          </a:r>
          <a:r>
            <a:rPr lang="fr-CA" sz="2000">
              <a:latin typeface="Segoe UI"/>
              <a:cs typeface="Segoe UI"/>
            </a:rPr>
            <a:t> dans les délais</a:t>
          </a:r>
        </a:p>
      </dgm:t>
    </dgm:pt>
    <dgm:pt modelId="{B84E2B45-E17F-4E1B-9D72-F513152967D2}" type="parTrans" cxnId="{4B7FC8B3-7666-49D4-8CAB-5A2984D56699}">
      <dgm:prSet/>
      <dgm:spPr/>
      <dgm:t>
        <a:bodyPr/>
        <a:lstStyle/>
        <a:p>
          <a:endParaRPr lang="fr-CA"/>
        </a:p>
      </dgm:t>
    </dgm:pt>
    <dgm:pt modelId="{5BF8907C-9CCE-4B92-A14C-AC088E65D95B}" type="sibTrans" cxnId="{4B7FC8B3-7666-49D4-8CAB-5A2984D56699}">
      <dgm:prSet/>
      <dgm:spPr/>
    </dgm:pt>
    <dgm:pt modelId="{0B472BF2-DA93-4561-AA2E-004A92B0D7DA}">
      <dgm:prSet phldr="0"/>
      <dgm:spPr/>
      <dgm:t>
        <a:bodyPr/>
        <a:lstStyle/>
        <a:p>
          <a:pPr algn="l"/>
          <a:r>
            <a:rPr lang="fr-CA" sz="2000">
              <a:latin typeface="Segoe UI"/>
              <a:cs typeface="Segoe UI"/>
            </a:rPr>
            <a:t>Adultes : </a:t>
          </a:r>
          <a:r>
            <a:rPr lang="fr-CA" sz="2000" b="1">
              <a:latin typeface="Segoe UI"/>
              <a:cs typeface="Segoe UI"/>
            </a:rPr>
            <a:t>54 % → 77 %</a:t>
          </a:r>
          <a:r>
            <a:rPr lang="fr-CA" sz="2000">
              <a:latin typeface="Segoe UI"/>
              <a:cs typeface="Segoe UI"/>
            </a:rPr>
            <a:t> dans les délais</a:t>
          </a:r>
        </a:p>
      </dgm:t>
    </dgm:pt>
    <dgm:pt modelId="{F2AABA9E-C533-4EA9-BD28-7FEF693E5D4C}" type="parTrans" cxnId="{1F5128AF-16C8-4900-BF54-940071B8F7FA}">
      <dgm:prSet/>
      <dgm:spPr/>
      <dgm:t>
        <a:bodyPr/>
        <a:lstStyle/>
        <a:p>
          <a:endParaRPr lang="fr-CA"/>
        </a:p>
      </dgm:t>
    </dgm:pt>
    <dgm:pt modelId="{CDB828DA-488F-440F-868E-1D3A4CB6C246}" type="sibTrans" cxnId="{1F5128AF-16C8-4900-BF54-940071B8F7FA}">
      <dgm:prSet/>
      <dgm:spPr/>
    </dgm:pt>
    <dgm:pt modelId="{94A650C7-C5AC-4FF4-AF01-69D929E2CC7B}" type="pres">
      <dgm:prSet presAssocID="{0ACF07E0-7415-4C9D-8B6E-D82BD4616626}" presName="diagram" presStyleCnt="0">
        <dgm:presLayoutVars>
          <dgm:chPref val="1"/>
          <dgm:dir/>
          <dgm:animOne val="branch"/>
          <dgm:animLvl val="lvl"/>
          <dgm:resizeHandles/>
        </dgm:presLayoutVars>
      </dgm:prSet>
      <dgm:spPr/>
    </dgm:pt>
    <dgm:pt modelId="{04C0072F-6E71-470B-B097-4C8A10141AC4}" type="pres">
      <dgm:prSet presAssocID="{8B867E46-B78D-4E48-9C34-8F1121257D26}" presName="root" presStyleCnt="0"/>
      <dgm:spPr/>
    </dgm:pt>
    <dgm:pt modelId="{9B894550-FB65-4771-A446-DB3C099FA68E}" type="pres">
      <dgm:prSet presAssocID="{8B867E46-B78D-4E48-9C34-8F1121257D26}" presName="rootComposite" presStyleCnt="0"/>
      <dgm:spPr/>
    </dgm:pt>
    <dgm:pt modelId="{749A8E5D-5166-4EB1-91E6-08DB5363B599}" type="pres">
      <dgm:prSet presAssocID="{8B867E46-B78D-4E48-9C34-8F1121257D26}" presName="rootText" presStyleLbl="node1" presStyleIdx="0" presStyleCnt="2"/>
      <dgm:spPr/>
    </dgm:pt>
    <dgm:pt modelId="{60024E1C-A2E8-4D19-B710-C370EAF442B5}" type="pres">
      <dgm:prSet presAssocID="{8B867E46-B78D-4E48-9C34-8F1121257D26}" presName="rootConnector" presStyleLbl="node1" presStyleIdx="0" presStyleCnt="2"/>
      <dgm:spPr/>
    </dgm:pt>
    <dgm:pt modelId="{3C01A31C-2E96-4630-96B8-AD5758078C69}" type="pres">
      <dgm:prSet presAssocID="{8B867E46-B78D-4E48-9C34-8F1121257D26}" presName="childShape" presStyleCnt="0"/>
      <dgm:spPr/>
    </dgm:pt>
    <dgm:pt modelId="{4F1289AD-333B-4920-BF43-D7138DD3652B}" type="pres">
      <dgm:prSet presAssocID="{267AF359-AD86-47E3-B7CD-0E2950FDAD63}" presName="Name13" presStyleLbl="parChTrans1D2" presStyleIdx="0" presStyleCnt="4"/>
      <dgm:spPr/>
    </dgm:pt>
    <dgm:pt modelId="{D9F6AB14-D792-4B64-ACDC-21A33A29F216}" type="pres">
      <dgm:prSet presAssocID="{986161E7-6845-4A6B-B1A5-1F09888E3CF5}" presName="childText" presStyleLbl="bgAcc1" presStyleIdx="0" presStyleCnt="4">
        <dgm:presLayoutVars>
          <dgm:bulletEnabled val="1"/>
        </dgm:presLayoutVars>
      </dgm:prSet>
      <dgm:spPr/>
    </dgm:pt>
    <dgm:pt modelId="{B4CDCB1B-709E-4266-BF57-14B588205DF2}" type="pres">
      <dgm:prSet presAssocID="{E7157DBA-BBC4-4E5D-AC18-7AB3AFC10678}" presName="Name13" presStyleLbl="parChTrans1D2" presStyleIdx="1" presStyleCnt="4"/>
      <dgm:spPr/>
    </dgm:pt>
    <dgm:pt modelId="{EE75E790-4280-416F-A6A9-F96F15C71F66}" type="pres">
      <dgm:prSet presAssocID="{9BE5D5B2-8743-4D91-BCE1-3FCB28095E53}" presName="childText" presStyleLbl="bgAcc1" presStyleIdx="1" presStyleCnt="4">
        <dgm:presLayoutVars>
          <dgm:bulletEnabled val="1"/>
        </dgm:presLayoutVars>
      </dgm:prSet>
      <dgm:spPr/>
    </dgm:pt>
    <dgm:pt modelId="{2EB9931E-F9CF-4A98-BA04-2814289416FC}" type="pres">
      <dgm:prSet presAssocID="{B24941F9-D2A1-4AB7-9B73-6B5D05561575}" presName="root" presStyleCnt="0"/>
      <dgm:spPr/>
    </dgm:pt>
    <dgm:pt modelId="{DDC537E7-EEB0-4B92-B9BC-5666693EF474}" type="pres">
      <dgm:prSet presAssocID="{B24941F9-D2A1-4AB7-9B73-6B5D05561575}" presName="rootComposite" presStyleCnt="0"/>
      <dgm:spPr/>
    </dgm:pt>
    <dgm:pt modelId="{D0D5BF0A-569A-47BF-8170-7E6F858CF208}" type="pres">
      <dgm:prSet presAssocID="{B24941F9-D2A1-4AB7-9B73-6B5D05561575}" presName="rootText" presStyleLbl="node1" presStyleIdx="1" presStyleCnt="2"/>
      <dgm:spPr/>
    </dgm:pt>
    <dgm:pt modelId="{24F74C0F-4CE6-494A-B41E-8C6F74AA6B7F}" type="pres">
      <dgm:prSet presAssocID="{B24941F9-D2A1-4AB7-9B73-6B5D05561575}" presName="rootConnector" presStyleLbl="node1" presStyleIdx="1" presStyleCnt="2"/>
      <dgm:spPr/>
    </dgm:pt>
    <dgm:pt modelId="{8EBF33D6-8F74-44EA-A8D5-3B72E5B4AC3E}" type="pres">
      <dgm:prSet presAssocID="{B24941F9-D2A1-4AB7-9B73-6B5D05561575}" presName="childShape" presStyleCnt="0"/>
      <dgm:spPr/>
    </dgm:pt>
    <dgm:pt modelId="{AA6BFDAA-FEB4-4C89-8176-59F810483B19}" type="pres">
      <dgm:prSet presAssocID="{B84E2B45-E17F-4E1B-9D72-F513152967D2}" presName="Name13" presStyleLbl="parChTrans1D2" presStyleIdx="2" presStyleCnt="4"/>
      <dgm:spPr/>
    </dgm:pt>
    <dgm:pt modelId="{83967D95-5B46-4C1E-B9F9-085F6A4EE449}" type="pres">
      <dgm:prSet presAssocID="{CB099381-D9F8-46EC-AEAD-80D36AD6BF7B}" presName="childText" presStyleLbl="bgAcc1" presStyleIdx="2" presStyleCnt="4">
        <dgm:presLayoutVars>
          <dgm:bulletEnabled val="1"/>
        </dgm:presLayoutVars>
      </dgm:prSet>
      <dgm:spPr/>
    </dgm:pt>
    <dgm:pt modelId="{84F7E01E-115E-4E54-BB58-E81CF4B1228B}" type="pres">
      <dgm:prSet presAssocID="{F2AABA9E-C533-4EA9-BD28-7FEF693E5D4C}" presName="Name13" presStyleLbl="parChTrans1D2" presStyleIdx="3" presStyleCnt="4"/>
      <dgm:spPr/>
    </dgm:pt>
    <dgm:pt modelId="{CF78AC72-98D2-4443-9333-15B7CBB64CE1}" type="pres">
      <dgm:prSet presAssocID="{0B472BF2-DA93-4561-AA2E-004A92B0D7DA}" presName="childText" presStyleLbl="bgAcc1" presStyleIdx="3" presStyleCnt="4">
        <dgm:presLayoutVars>
          <dgm:bulletEnabled val="1"/>
        </dgm:presLayoutVars>
      </dgm:prSet>
      <dgm:spPr/>
    </dgm:pt>
  </dgm:ptLst>
  <dgm:cxnLst>
    <dgm:cxn modelId="{612D371A-0671-4198-97C9-6CD3CF45C20E}" type="presOf" srcId="{986161E7-6845-4A6B-B1A5-1F09888E3CF5}" destId="{D9F6AB14-D792-4B64-ACDC-21A33A29F216}" srcOrd="0" destOrd="0" presId="urn:microsoft.com/office/officeart/2005/8/layout/hierarchy3"/>
    <dgm:cxn modelId="{F088C11D-E519-4CC7-8D90-21BB8569B261}" srcId="{0ACF07E0-7415-4C9D-8B6E-D82BD4616626}" destId="{B24941F9-D2A1-4AB7-9B73-6B5D05561575}" srcOrd="1" destOrd="0" parTransId="{41A387AF-EAC8-42E1-BD07-CCE3F142E4CF}" sibTransId="{50B6E948-E3FC-4CD9-8471-D7C7237A53B3}"/>
    <dgm:cxn modelId="{82227432-DD87-4A9C-A9C5-8E4505E24B97}" type="presOf" srcId="{8B867E46-B78D-4E48-9C34-8F1121257D26}" destId="{60024E1C-A2E8-4D19-B710-C370EAF442B5}" srcOrd="1" destOrd="0" presId="urn:microsoft.com/office/officeart/2005/8/layout/hierarchy3"/>
    <dgm:cxn modelId="{27D10C33-C34B-4717-BD55-FAC2A4DBB4D1}" type="presOf" srcId="{B24941F9-D2A1-4AB7-9B73-6B5D05561575}" destId="{24F74C0F-4CE6-494A-B41E-8C6F74AA6B7F}" srcOrd="1" destOrd="0" presId="urn:microsoft.com/office/officeart/2005/8/layout/hierarchy3"/>
    <dgm:cxn modelId="{1E35FB33-B664-4412-AC62-8014B4C00E0E}" type="presOf" srcId="{E7157DBA-BBC4-4E5D-AC18-7AB3AFC10678}" destId="{B4CDCB1B-709E-4266-BF57-14B588205DF2}" srcOrd="0" destOrd="0" presId="urn:microsoft.com/office/officeart/2005/8/layout/hierarchy3"/>
    <dgm:cxn modelId="{7A61975D-7DB8-428F-80FA-21EC0982D946}" type="presOf" srcId="{9BE5D5B2-8743-4D91-BCE1-3FCB28095E53}" destId="{EE75E790-4280-416F-A6A9-F96F15C71F66}" srcOrd="0" destOrd="0" presId="urn:microsoft.com/office/officeart/2005/8/layout/hierarchy3"/>
    <dgm:cxn modelId="{11943042-DE9D-42C7-B11C-BDA13F205DA1}" srcId="{8B867E46-B78D-4E48-9C34-8F1121257D26}" destId="{986161E7-6845-4A6B-B1A5-1F09888E3CF5}" srcOrd="0" destOrd="0" parTransId="{267AF359-AD86-47E3-B7CD-0E2950FDAD63}" sibTransId="{5C6219AA-1795-4436-B152-1947433CFB64}"/>
    <dgm:cxn modelId="{B4011A43-FE63-44F8-BF8A-4DD3A8D7C891}" type="presOf" srcId="{0ACF07E0-7415-4C9D-8B6E-D82BD4616626}" destId="{94A650C7-C5AC-4FF4-AF01-69D929E2CC7B}" srcOrd="0" destOrd="0" presId="urn:microsoft.com/office/officeart/2005/8/layout/hierarchy3"/>
    <dgm:cxn modelId="{D0C6D55A-5372-465E-898A-2152D9431302}" srcId="{0ACF07E0-7415-4C9D-8B6E-D82BD4616626}" destId="{8B867E46-B78D-4E48-9C34-8F1121257D26}" srcOrd="0" destOrd="0" parTransId="{0302C8C6-C5D4-462E-84CE-CEDDE8F65CF8}" sibTransId="{EEB2FDD5-4AAD-4C55-B8D0-253A702270D3}"/>
    <dgm:cxn modelId="{4FD93C88-4EE8-48E2-9B4E-1F90EAAEC7FE}" srcId="{8B867E46-B78D-4E48-9C34-8F1121257D26}" destId="{9BE5D5B2-8743-4D91-BCE1-3FCB28095E53}" srcOrd="1" destOrd="0" parTransId="{E7157DBA-BBC4-4E5D-AC18-7AB3AFC10678}" sibTransId="{8ADC5888-C3F4-4E35-8A70-22614245302C}"/>
    <dgm:cxn modelId="{FC1BE292-6D62-4EE9-9D72-530F9ABBB7DC}" type="presOf" srcId="{B84E2B45-E17F-4E1B-9D72-F513152967D2}" destId="{AA6BFDAA-FEB4-4C89-8176-59F810483B19}" srcOrd="0" destOrd="0" presId="urn:microsoft.com/office/officeart/2005/8/layout/hierarchy3"/>
    <dgm:cxn modelId="{1F5128AF-16C8-4900-BF54-940071B8F7FA}" srcId="{B24941F9-D2A1-4AB7-9B73-6B5D05561575}" destId="{0B472BF2-DA93-4561-AA2E-004A92B0D7DA}" srcOrd="1" destOrd="0" parTransId="{F2AABA9E-C533-4EA9-BD28-7FEF693E5D4C}" sibTransId="{CDB828DA-488F-440F-868E-1D3A4CB6C246}"/>
    <dgm:cxn modelId="{4B7FC8B3-7666-49D4-8CAB-5A2984D56699}" srcId="{B24941F9-D2A1-4AB7-9B73-6B5D05561575}" destId="{CB099381-D9F8-46EC-AEAD-80D36AD6BF7B}" srcOrd="0" destOrd="0" parTransId="{B84E2B45-E17F-4E1B-9D72-F513152967D2}" sibTransId="{5BF8907C-9CCE-4B92-A14C-AC088E65D95B}"/>
    <dgm:cxn modelId="{DF79ECC5-4BF4-4173-BAC5-F76DBC9A3D97}" type="presOf" srcId="{0B472BF2-DA93-4561-AA2E-004A92B0D7DA}" destId="{CF78AC72-98D2-4443-9333-15B7CBB64CE1}" srcOrd="0" destOrd="0" presId="urn:microsoft.com/office/officeart/2005/8/layout/hierarchy3"/>
    <dgm:cxn modelId="{169E9BCF-719A-45E0-B60B-CDA9F3169D79}" type="presOf" srcId="{CB099381-D9F8-46EC-AEAD-80D36AD6BF7B}" destId="{83967D95-5B46-4C1E-B9F9-085F6A4EE449}" srcOrd="0" destOrd="0" presId="urn:microsoft.com/office/officeart/2005/8/layout/hierarchy3"/>
    <dgm:cxn modelId="{529F1DD5-5460-4D85-98E3-0E68686CA771}" type="presOf" srcId="{B24941F9-D2A1-4AB7-9B73-6B5D05561575}" destId="{D0D5BF0A-569A-47BF-8170-7E6F858CF208}" srcOrd="0" destOrd="0" presId="urn:microsoft.com/office/officeart/2005/8/layout/hierarchy3"/>
    <dgm:cxn modelId="{B79CD0E6-ECB2-463C-BD7C-C275D5DB9F4E}" type="presOf" srcId="{267AF359-AD86-47E3-B7CD-0E2950FDAD63}" destId="{4F1289AD-333B-4920-BF43-D7138DD3652B}" srcOrd="0" destOrd="0" presId="urn:microsoft.com/office/officeart/2005/8/layout/hierarchy3"/>
    <dgm:cxn modelId="{12931AEA-C25C-449E-9417-7F9988275822}" type="presOf" srcId="{F2AABA9E-C533-4EA9-BD28-7FEF693E5D4C}" destId="{84F7E01E-115E-4E54-BB58-E81CF4B1228B}" srcOrd="0" destOrd="0" presId="urn:microsoft.com/office/officeart/2005/8/layout/hierarchy3"/>
    <dgm:cxn modelId="{811959FE-D5A2-46AC-9681-89454C7590DF}" type="presOf" srcId="{8B867E46-B78D-4E48-9C34-8F1121257D26}" destId="{749A8E5D-5166-4EB1-91E6-08DB5363B599}" srcOrd="0" destOrd="0" presId="urn:microsoft.com/office/officeart/2005/8/layout/hierarchy3"/>
    <dgm:cxn modelId="{957842FB-7678-4107-B2B8-50831E3D7DF9}" type="presParOf" srcId="{94A650C7-C5AC-4FF4-AF01-69D929E2CC7B}" destId="{04C0072F-6E71-470B-B097-4C8A10141AC4}" srcOrd="0" destOrd="0" presId="urn:microsoft.com/office/officeart/2005/8/layout/hierarchy3"/>
    <dgm:cxn modelId="{CC49461C-92FE-4220-BD80-960FC393FE50}" type="presParOf" srcId="{04C0072F-6E71-470B-B097-4C8A10141AC4}" destId="{9B894550-FB65-4771-A446-DB3C099FA68E}" srcOrd="0" destOrd="0" presId="urn:microsoft.com/office/officeart/2005/8/layout/hierarchy3"/>
    <dgm:cxn modelId="{617FB43C-372F-4742-8DBF-7A6046E18730}" type="presParOf" srcId="{9B894550-FB65-4771-A446-DB3C099FA68E}" destId="{749A8E5D-5166-4EB1-91E6-08DB5363B599}" srcOrd="0" destOrd="0" presId="urn:microsoft.com/office/officeart/2005/8/layout/hierarchy3"/>
    <dgm:cxn modelId="{5831FE7A-4C64-4176-B668-31EEE2754BE7}" type="presParOf" srcId="{9B894550-FB65-4771-A446-DB3C099FA68E}" destId="{60024E1C-A2E8-4D19-B710-C370EAF442B5}" srcOrd="1" destOrd="0" presId="urn:microsoft.com/office/officeart/2005/8/layout/hierarchy3"/>
    <dgm:cxn modelId="{472FC783-7B16-49F9-B79B-7165162E4D7C}" type="presParOf" srcId="{04C0072F-6E71-470B-B097-4C8A10141AC4}" destId="{3C01A31C-2E96-4630-96B8-AD5758078C69}" srcOrd="1" destOrd="0" presId="urn:microsoft.com/office/officeart/2005/8/layout/hierarchy3"/>
    <dgm:cxn modelId="{2D01D145-8786-4ACF-8158-2D08065EF3E3}" type="presParOf" srcId="{3C01A31C-2E96-4630-96B8-AD5758078C69}" destId="{4F1289AD-333B-4920-BF43-D7138DD3652B}" srcOrd="0" destOrd="0" presId="urn:microsoft.com/office/officeart/2005/8/layout/hierarchy3"/>
    <dgm:cxn modelId="{E9D8E9B3-5090-4C94-981C-F7916520F7C1}" type="presParOf" srcId="{3C01A31C-2E96-4630-96B8-AD5758078C69}" destId="{D9F6AB14-D792-4B64-ACDC-21A33A29F216}" srcOrd="1" destOrd="0" presId="urn:microsoft.com/office/officeart/2005/8/layout/hierarchy3"/>
    <dgm:cxn modelId="{49198166-1F58-40FC-A0B7-C278123D4C0F}" type="presParOf" srcId="{3C01A31C-2E96-4630-96B8-AD5758078C69}" destId="{B4CDCB1B-709E-4266-BF57-14B588205DF2}" srcOrd="2" destOrd="0" presId="urn:microsoft.com/office/officeart/2005/8/layout/hierarchy3"/>
    <dgm:cxn modelId="{F8736E6D-9D52-461F-8BDC-8ED369AC69B1}" type="presParOf" srcId="{3C01A31C-2E96-4630-96B8-AD5758078C69}" destId="{EE75E790-4280-416F-A6A9-F96F15C71F66}" srcOrd="3" destOrd="0" presId="urn:microsoft.com/office/officeart/2005/8/layout/hierarchy3"/>
    <dgm:cxn modelId="{A90AD92D-1416-477A-9BC0-248BA3A4D0CB}" type="presParOf" srcId="{94A650C7-C5AC-4FF4-AF01-69D929E2CC7B}" destId="{2EB9931E-F9CF-4A98-BA04-2814289416FC}" srcOrd="1" destOrd="0" presId="urn:microsoft.com/office/officeart/2005/8/layout/hierarchy3"/>
    <dgm:cxn modelId="{3B5A842E-833D-46D2-8969-4AF648EFFA8C}" type="presParOf" srcId="{2EB9931E-F9CF-4A98-BA04-2814289416FC}" destId="{DDC537E7-EEB0-4B92-B9BC-5666693EF474}" srcOrd="0" destOrd="0" presId="urn:microsoft.com/office/officeart/2005/8/layout/hierarchy3"/>
    <dgm:cxn modelId="{29289D85-D90A-4119-9DCA-65739C62BB69}" type="presParOf" srcId="{DDC537E7-EEB0-4B92-B9BC-5666693EF474}" destId="{D0D5BF0A-569A-47BF-8170-7E6F858CF208}" srcOrd="0" destOrd="0" presId="urn:microsoft.com/office/officeart/2005/8/layout/hierarchy3"/>
    <dgm:cxn modelId="{EAC86528-2FB4-4360-A4A9-3C621839E238}" type="presParOf" srcId="{DDC537E7-EEB0-4B92-B9BC-5666693EF474}" destId="{24F74C0F-4CE6-494A-B41E-8C6F74AA6B7F}" srcOrd="1" destOrd="0" presId="urn:microsoft.com/office/officeart/2005/8/layout/hierarchy3"/>
    <dgm:cxn modelId="{EB063535-5D1C-411B-B831-75C5B8F5E84C}" type="presParOf" srcId="{2EB9931E-F9CF-4A98-BA04-2814289416FC}" destId="{8EBF33D6-8F74-44EA-A8D5-3B72E5B4AC3E}" srcOrd="1" destOrd="0" presId="urn:microsoft.com/office/officeart/2005/8/layout/hierarchy3"/>
    <dgm:cxn modelId="{1C7029BE-076A-4248-96BC-9742386775A9}" type="presParOf" srcId="{8EBF33D6-8F74-44EA-A8D5-3B72E5B4AC3E}" destId="{AA6BFDAA-FEB4-4C89-8176-59F810483B19}" srcOrd="0" destOrd="0" presId="urn:microsoft.com/office/officeart/2005/8/layout/hierarchy3"/>
    <dgm:cxn modelId="{AE78DCF0-65FD-4A4A-9D03-8A09723559FA}" type="presParOf" srcId="{8EBF33D6-8F74-44EA-A8D5-3B72E5B4AC3E}" destId="{83967D95-5B46-4C1E-B9F9-085F6A4EE449}" srcOrd="1" destOrd="0" presId="urn:microsoft.com/office/officeart/2005/8/layout/hierarchy3"/>
    <dgm:cxn modelId="{7DD0DAA7-C4AC-4D73-BAAC-E1D1E91D702C}" type="presParOf" srcId="{8EBF33D6-8F74-44EA-A8D5-3B72E5B4AC3E}" destId="{84F7E01E-115E-4E54-BB58-E81CF4B1228B}" srcOrd="2" destOrd="0" presId="urn:microsoft.com/office/officeart/2005/8/layout/hierarchy3"/>
    <dgm:cxn modelId="{E828EA11-7344-4525-8F95-53D5F024ADE7}" type="presParOf" srcId="{8EBF33D6-8F74-44EA-A8D5-3B72E5B4AC3E}" destId="{CF78AC72-98D2-4443-9333-15B7CBB64CE1}" srcOrd="3"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CF07E0-7415-4C9D-8B6E-D82BD461662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8B867E46-B78D-4E48-9C34-8F1121257D26}">
      <dgm:prSet phldrT="[Text]" phldr="0"/>
      <dgm:spPr/>
      <dgm:t>
        <a:bodyPr/>
        <a:lstStyle/>
        <a:p>
          <a:pPr rtl="0"/>
          <a:r>
            <a:rPr lang="fr-CA" sz="2000" b="1">
              <a:solidFill>
                <a:schemeClr val="bg1"/>
              </a:solidFill>
              <a:latin typeface="Segoe UI"/>
              <a:ea typeface="Calibri"/>
              <a:cs typeface="Segoe UI"/>
            </a:rPr>
            <a:t>Plus de personnes rejointes</a:t>
          </a:r>
          <a:endParaRPr lang="fr-CA" sz="2000" b="1">
            <a:latin typeface="Segoe UI"/>
            <a:ea typeface="Calibri"/>
            <a:cs typeface="Segoe UI"/>
          </a:endParaRPr>
        </a:p>
      </dgm:t>
    </dgm:pt>
    <dgm:pt modelId="{0302C8C6-C5D4-462E-84CE-CEDDE8F65CF8}" type="parTrans" cxnId="{D0C6D55A-5372-465E-898A-2152D9431302}">
      <dgm:prSet/>
      <dgm:spPr/>
      <dgm:t>
        <a:bodyPr/>
        <a:lstStyle/>
        <a:p>
          <a:endParaRPr lang="en-US"/>
        </a:p>
      </dgm:t>
    </dgm:pt>
    <dgm:pt modelId="{EEB2FDD5-4AAD-4C55-B8D0-253A702270D3}" type="sibTrans" cxnId="{D0C6D55A-5372-465E-898A-2152D9431302}">
      <dgm:prSet/>
      <dgm:spPr/>
      <dgm:t>
        <a:bodyPr/>
        <a:lstStyle/>
        <a:p>
          <a:endParaRPr lang="en-US"/>
        </a:p>
      </dgm:t>
    </dgm:pt>
    <dgm:pt modelId="{B24941F9-D2A1-4AB7-9B73-6B5D05561575}">
      <dgm:prSet phldrT="[Text]" phldr="0"/>
      <dgm:spPr/>
      <dgm:t>
        <a:bodyPr/>
        <a:lstStyle/>
        <a:p>
          <a:pPr rtl="0"/>
          <a:r>
            <a:rPr lang="fr-CA" sz="2000" b="1">
              <a:latin typeface="Segoe UI"/>
              <a:cs typeface="Segoe UI"/>
            </a:rPr>
            <a:t>Délais maîtrisés</a:t>
          </a:r>
          <a:endParaRPr lang="en-US" sz="1800"/>
        </a:p>
      </dgm:t>
    </dgm:pt>
    <dgm:pt modelId="{41A387AF-EAC8-42E1-BD07-CCE3F142E4CF}" type="parTrans" cxnId="{F088C11D-E519-4CC7-8D90-21BB8569B261}">
      <dgm:prSet/>
      <dgm:spPr/>
      <dgm:t>
        <a:bodyPr/>
        <a:lstStyle/>
        <a:p>
          <a:endParaRPr lang="en-US"/>
        </a:p>
      </dgm:t>
    </dgm:pt>
    <dgm:pt modelId="{50B6E948-E3FC-4CD9-8471-D7C7237A53B3}" type="sibTrans" cxnId="{F088C11D-E519-4CC7-8D90-21BB8569B261}">
      <dgm:prSet/>
      <dgm:spPr/>
      <dgm:t>
        <a:bodyPr/>
        <a:lstStyle/>
        <a:p>
          <a:endParaRPr lang="en-US"/>
        </a:p>
      </dgm:t>
    </dgm:pt>
    <dgm:pt modelId="{986161E7-6845-4A6B-B1A5-1F09888E3CF5}">
      <dgm:prSet phldr="0"/>
      <dgm:spPr/>
      <dgm:t>
        <a:bodyPr/>
        <a:lstStyle/>
        <a:p>
          <a:pPr algn="l" rtl="0"/>
          <a:r>
            <a:rPr lang="fr-CA" sz="1800" b="1">
              <a:latin typeface="Segoe UI"/>
              <a:cs typeface="Segoe UI"/>
            </a:rPr>
            <a:t>+200 personnes</a:t>
          </a:r>
          <a:r>
            <a:rPr lang="fr-CA" sz="1800">
              <a:latin typeface="Segoe UI"/>
              <a:cs typeface="Segoe UI"/>
            </a:rPr>
            <a:t> rejointes (+21%) </a:t>
          </a:r>
          <a:endParaRPr lang="fr-CA" sz="1600">
            <a:latin typeface="Segoe UI"/>
            <a:cs typeface="Segoe UI"/>
          </a:endParaRPr>
        </a:p>
      </dgm:t>
    </dgm:pt>
    <dgm:pt modelId="{267AF359-AD86-47E3-B7CD-0E2950FDAD63}" type="parTrans" cxnId="{D8CF33F7-D796-4933-B557-9715E09BD4C2}">
      <dgm:prSet/>
      <dgm:spPr/>
      <dgm:t>
        <a:bodyPr/>
        <a:lstStyle/>
        <a:p>
          <a:endParaRPr lang="fr-CA"/>
        </a:p>
      </dgm:t>
    </dgm:pt>
    <dgm:pt modelId="{5C6219AA-1795-4436-B152-1947433CFB64}" type="sibTrans" cxnId="{D8CF33F7-D796-4933-B557-9715E09BD4C2}">
      <dgm:prSet/>
      <dgm:spPr/>
    </dgm:pt>
    <dgm:pt modelId="{0B472BF2-DA93-4561-AA2E-004A92B0D7DA}">
      <dgm:prSet phldr="0"/>
      <dgm:spPr/>
      <dgm:t>
        <a:bodyPr/>
        <a:lstStyle/>
        <a:p>
          <a:pPr algn="l" rtl="0"/>
          <a:r>
            <a:rPr lang="fr-CA" sz="2000">
              <a:latin typeface="Segoe UI"/>
              <a:cs typeface="Segoe UI"/>
            </a:rPr>
            <a:t>Près de </a:t>
          </a:r>
          <a:r>
            <a:rPr lang="fr-CA" sz="2000" b="1">
              <a:latin typeface="Segoe UI"/>
              <a:cs typeface="Segoe UI"/>
            </a:rPr>
            <a:t>8 personnes sur 10</a:t>
          </a:r>
          <a:r>
            <a:rPr lang="fr-CA" sz="2000">
              <a:latin typeface="Segoe UI"/>
              <a:cs typeface="Segoe UI"/>
            </a:rPr>
            <a:t> reçoivent un service dans les délais</a:t>
          </a:r>
          <a:endParaRPr lang="fr-CA"/>
        </a:p>
      </dgm:t>
    </dgm:pt>
    <dgm:pt modelId="{F2AABA9E-C533-4EA9-BD28-7FEF693E5D4C}" type="parTrans" cxnId="{2CD4A992-74B4-4C79-BD7C-8F325E08A5CA}">
      <dgm:prSet/>
      <dgm:spPr/>
      <dgm:t>
        <a:bodyPr/>
        <a:lstStyle/>
        <a:p>
          <a:endParaRPr lang="fr-CA"/>
        </a:p>
      </dgm:t>
    </dgm:pt>
    <dgm:pt modelId="{CDB828DA-488F-440F-868E-1D3A4CB6C246}" type="sibTrans" cxnId="{2CD4A992-74B4-4C79-BD7C-8F325E08A5CA}">
      <dgm:prSet/>
      <dgm:spPr/>
    </dgm:pt>
    <dgm:pt modelId="{94A650C7-C5AC-4FF4-AF01-69D929E2CC7B}" type="pres">
      <dgm:prSet presAssocID="{0ACF07E0-7415-4C9D-8B6E-D82BD4616626}" presName="diagram" presStyleCnt="0">
        <dgm:presLayoutVars>
          <dgm:chPref val="1"/>
          <dgm:dir/>
          <dgm:animOne val="branch"/>
          <dgm:animLvl val="lvl"/>
          <dgm:resizeHandles/>
        </dgm:presLayoutVars>
      </dgm:prSet>
      <dgm:spPr/>
    </dgm:pt>
    <dgm:pt modelId="{04C0072F-6E71-470B-B097-4C8A10141AC4}" type="pres">
      <dgm:prSet presAssocID="{8B867E46-B78D-4E48-9C34-8F1121257D26}" presName="root" presStyleCnt="0"/>
      <dgm:spPr/>
    </dgm:pt>
    <dgm:pt modelId="{9B894550-FB65-4771-A446-DB3C099FA68E}" type="pres">
      <dgm:prSet presAssocID="{8B867E46-B78D-4E48-9C34-8F1121257D26}" presName="rootComposite" presStyleCnt="0"/>
      <dgm:spPr/>
    </dgm:pt>
    <dgm:pt modelId="{749A8E5D-5166-4EB1-91E6-08DB5363B599}" type="pres">
      <dgm:prSet presAssocID="{8B867E46-B78D-4E48-9C34-8F1121257D26}" presName="rootText" presStyleLbl="node1" presStyleIdx="0" presStyleCnt="2"/>
      <dgm:spPr/>
    </dgm:pt>
    <dgm:pt modelId="{60024E1C-A2E8-4D19-B710-C370EAF442B5}" type="pres">
      <dgm:prSet presAssocID="{8B867E46-B78D-4E48-9C34-8F1121257D26}" presName="rootConnector" presStyleLbl="node1" presStyleIdx="0" presStyleCnt="2"/>
      <dgm:spPr/>
    </dgm:pt>
    <dgm:pt modelId="{3C01A31C-2E96-4630-96B8-AD5758078C69}" type="pres">
      <dgm:prSet presAssocID="{8B867E46-B78D-4E48-9C34-8F1121257D26}" presName="childShape" presStyleCnt="0"/>
      <dgm:spPr/>
    </dgm:pt>
    <dgm:pt modelId="{4F1289AD-333B-4920-BF43-D7138DD3652B}" type="pres">
      <dgm:prSet presAssocID="{267AF359-AD86-47E3-B7CD-0E2950FDAD63}" presName="Name13" presStyleLbl="parChTrans1D2" presStyleIdx="0" presStyleCnt="2"/>
      <dgm:spPr/>
    </dgm:pt>
    <dgm:pt modelId="{D9F6AB14-D792-4B64-ACDC-21A33A29F216}" type="pres">
      <dgm:prSet presAssocID="{986161E7-6845-4A6B-B1A5-1F09888E3CF5}" presName="childText" presStyleLbl="bgAcc1" presStyleIdx="0" presStyleCnt="2">
        <dgm:presLayoutVars>
          <dgm:bulletEnabled val="1"/>
        </dgm:presLayoutVars>
      </dgm:prSet>
      <dgm:spPr/>
    </dgm:pt>
    <dgm:pt modelId="{2EB9931E-F9CF-4A98-BA04-2814289416FC}" type="pres">
      <dgm:prSet presAssocID="{B24941F9-D2A1-4AB7-9B73-6B5D05561575}" presName="root" presStyleCnt="0"/>
      <dgm:spPr/>
    </dgm:pt>
    <dgm:pt modelId="{DDC537E7-EEB0-4B92-B9BC-5666693EF474}" type="pres">
      <dgm:prSet presAssocID="{B24941F9-D2A1-4AB7-9B73-6B5D05561575}" presName="rootComposite" presStyleCnt="0"/>
      <dgm:spPr/>
    </dgm:pt>
    <dgm:pt modelId="{D0D5BF0A-569A-47BF-8170-7E6F858CF208}" type="pres">
      <dgm:prSet presAssocID="{B24941F9-D2A1-4AB7-9B73-6B5D05561575}" presName="rootText" presStyleLbl="node1" presStyleIdx="1" presStyleCnt="2"/>
      <dgm:spPr/>
    </dgm:pt>
    <dgm:pt modelId="{24F74C0F-4CE6-494A-B41E-8C6F74AA6B7F}" type="pres">
      <dgm:prSet presAssocID="{B24941F9-D2A1-4AB7-9B73-6B5D05561575}" presName="rootConnector" presStyleLbl="node1" presStyleIdx="1" presStyleCnt="2"/>
      <dgm:spPr/>
    </dgm:pt>
    <dgm:pt modelId="{8EBF33D6-8F74-44EA-A8D5-3B72E5B4AC3E}" type="pres">
      <dgm:prSet presAssocID="{B24941F9-D2A1-4AB7-9B73-6B5D05561575}" presName="childShape" presStyleCnt="0"/>
      <dgm:spPr/>
    </dgm:pt>
    <dgm:pt modelId="{84F7E01E-115E-4E54-BB58-E81CF4B1228B}" type="pres">
      <dgm:prSet presAssocID="{F2AABA9E-C533-4EA9-BD28-7FEF693E5D4C}" presName="Name13" presStyleLbl="parChTrans1D2" presStyleIdx="1" presStyleCnt="2"/>
      <dgm:spPr/>
    </dgm:pt>
    <dgm:pt modelId="{CF78AC72-98D2-4443-9333-15B7CBB64CE1}" type="pres">
      <dgm:prSet presAssocID="{0B472BF2-DA93-4561-AA2E-004A92B0D7DA}" presName="childText" presStyleLbl="bgAcc1" presStyleIdx="1" presStyleCnt="2">
        <dgm:presLayoutVars>
          <dgm:bulletEnabled val="1"/>
        </dgm:presLayoutVars>
      </dgm:prSet>
      <dgm:spPr/>
    </dgm:pt>
  </dgm:ptLst>
  <dgm:cxnLst>
    <dgm:cxn modelId="{C45C6005-2D8A-42C1-8264-5413EB2C9415}" type="presOf" srcId="{8B867E46-B78D-4E48-9C34-8F1121257D26}" destId="{60024E1C-A2E8-4D19-B710-C370EAF442B5}" srcOrd="1" destOrd="0" presId="urn:microsoft.com/office/officeart/2005/8/layout/hierarchy3"/>
    <dgm:cxn modelId="{F088C11D-E519-4CC7-8D90-21BB8569B261}" srcId="{0ACF07E0-7415-4C9D-8B6E-D82BD4616626}" destId="{B24941F9-D2A1-4AB7-9B73-6B5D05561575}" srcOrd="1" destOrd="0" parTransId="{41A387AF-EAC8-42E1-BD07-CCE3F142E4CF}" sibTransId="{50B6E948-E3FC-4CD9-8471-D7C7237A53B3}"/>
    <dgm:cxn modelId="{89870D2A-C832-49C2-A63E-ED33718B9A0B}" type="presOf" srcId="{B24941F9-D2A1-4AB7-9B73-6B5D05561575}" destId="{24F74C0F-4CE6-494A-B41E-8C6F74AA6B7F}" srcOrd="1" destOrd="0" presId="urn:microsoft.com/office/officeart/2005/8/layout/hierarchy3"/>
    <dgm:cxn modelId="{8C938A5D-65CB-4385-B342-9C2ADC64E406}" type="presOf" srcId="{F2AABA9E-C533-4EA9-BD28-7FEF693E5D4C}" destId="{84F7E01E-115E-4E54-BB58-E81CF4B1228B}" srcOrd="0" destOrd="0" presId="urn:microsoft.com/office/officeart/2005/8/layout/hierarchy3"/>
    <dgm:cxn modelId="{344D2460-4E83-46CE-8A1B-F8A951C166EB}" type="presOf" srcId="{0B472BF2-DA93-4561-AA2E-004A92B0D7DA}" destId="{CF78AC72-98D2-4443-9333-15B7CBB64CE1}" srcOrd="0" destOrd="0" presId="urn:microsoft.com/office/officeart/2005/8/layout/hierarchy3"/>
    <dgm:cxn modelId="{B4011A43-FE63-44F8-BF8A-4DD3A8D7C891}" type="presOf" srcId="{0ACF07E0-7415-4C9D-8B6E-D82BD4616626}" destId="{94A650C7-C5AC-4FF4-AF01-69D929E2CC7B}" srcOrd="0" destOrd="0" presId="urn:microsoft.com/office/officeart/2005/8/layout/hierarchy3"/>
    <dgm:cxn modelId="{317D4A77-454F-48F7-B1F7-FF355E5B42DC}" type="presOf" srcId="{986161E7-6845-4A6B-B1A5-1F09888E3CF5}" destId="{D9F6AB14-D792-4B64-ACDC-21A33A29F216}" srcOrd="0" destOrd="0" presId="urn:microsoft.com/office/officeart/2005/8/layout/hierarchy3"/>
    <dgm:cxn modelId="{D0C6D55A-5372-465E-898A-2152D9431302}" srcId="{0ACF07E0-7415-4C9D-8B6E-D82BD4616626}" destId="{8B867E46-B78D-4E48-9C34-8F1121257D26}" srcOrd="0" destOrd="0" parTransId="{0302C8C6-C5D4-462E-84CE-CEDDE8F65CF8}" sibTransId="{EEB2FDD5-4AAD-4C55-B8D0-253A702270D3}"/>
    <dgm:cxn modelId="{2CD4A992-74B4-4C79-BD7C-8F325E08A5CA}" srcId="{B24941F9-D2A1-4AB7-9B73-6B5D05561575}" destId="{0B472BF2-DA93-4561-AA2E-004A92B0D7DA}" srcOrd="0" destOrd="0" parTransId="{F2AABA9E-C533-4EA9-BD28-7FEF693E5D4C}" sibTransId="{CDB828DA-488F-440F-868E-1D3A4CB6C246}"/>
    <dgm:cxn modelId="{A71988A1-87C5-4DD2-A58F-81B939D10689}" type="presOf" srcId="{8B867E46-B78D-4E48-9C34-8F1121257D26}" destId="{749A8E5D-5166-4EB1-91E6-08DB5363B599}" srcOrd="0" destOrd="0" presId="urn:microsoft.com/office/officeart/2005/8/layout/hierarchy3"/>
    <dgm:cxn modelId="{550012C8-C223-40CD-A289-875765F2E4A4}" type="presOf" srcId="{B24941F9-D2A1-4AB7-9B73-6B5D05561575}" destId="{D0D5BF0A-569A-47BF-8170-7E6F858CF208}" srcOrd="0" destOrd="0" presId="urn:microsoft.com/office/officeart/2005/8/layout/hierarchy3"/>
    <dgm:cxn modelId="{8B9910EB-34B6-4A04-B0E1-65825A1662FF}" type="presOf" srcId="{267AF359-AD86-47E3-B7CD-0E2950FDAD63}" destId="{4F1289AD-333B-4920-BF43-D7138DD3652B}" srcOrd="0" destOrd="0" presId="urn:microsoft.com/office/officeart/2005/8/layout/hierarchy3"/>
    <dgm:cxn modelId="{D8CF33F7-D796-4933-B557-9715E09BD4C2}" srcId="{8B867E46-B78D-4E48-9C34-8F1121257D26}" destId="{986161E7-6845-4A6B-B1A5-1F09888E3CF5}" srcOrd="0" destOrd="0" parTransId="{267AF359-AD86-47E3-B7CD-0E2950FDAD63}" sibTransId="{5C6219AA-1795-4436-B152-1947433CFB64}"/>
    <dgm:cxn modelId="{9938320B-5EDF-499E-9F4C-8EDBD0C4ECCB}" type="presParOf" srcId="{94A650C7-C5AC-4FF4-AF01-69D929E2CC7B}" destId="{04C0072F-6E71-470B-B097-4C8A10141AC4}" srcOrd="0" destOrd="0" presId="urn:microsoft.com/office/officeart/2005/8/layout/hierarchy3"/>
    <dgm:cxn modelId="{633AC7C6-B3DC-4A74-AF97-BDB7A256C383}" type="presParOf" srcId="{04C0072F-6E71-470B-B097-4C8A10141AC4}" destId="{9B894550-FB65-4771-A446-DB3C099FA68E}" srcOrd="0" destOrd="0" presId="urn:microsoft.com/office/officeart/2005/8/layout/hierarchy3"/>
    <dgm:cxn modelId="{87214ECF-DC18-47E1-B102-4F7845388437}" type="presParOf" srcId="{9B894550-FB65-4771-A446-DB3C099FA68E}" destId="{749A8E5D-5166-4EB1-91E6-08DB5363B599}" srcOrd="0" destOrd="0" presId="urn:microsoft.com/office/officeart/2005/8/layout/hierarchy3"/>
    <dgm:cxn modelId="{25C96082-8CA2-4672-9B91-25AE27820A44}" type="presParOf" srcId="{9B894550-FB65-4771-A446-DB3C099FA68E}" destId="{60024E1C-A2E8-4D19-B710-C370EAF442B5}" srcOrd="1" destOrd="0" presId="urn:microsoft.com/office/officeart/2005/8/layout/hierarchy3"/>
    <dgm:cxn modelId="{023955FA-646F-4F19-8C24-C77F445F5EA8}" type="presParOf" srcId="{04C0072F-6E71-470B-B097-4C8A10141AC4}" destId="{3C01A31C-2E96-4630-96B8-AD5758078C69}" srcOrd="1" destOrd="0" presId="urn:microsoft.com/office/officeart/2005/8/layout/hierarchy3"/>
    <dgm:cxn modelId="{92CB4B6C-CFE0-4617-BF99-E6B3D118F22B}" type="presParOf" srcId="{3C01A31C-2E96-4630-96B8-AD5758078C69}" destId="{4F1289AD-333B-4920-BF43-D7138DD3652B}" srcOrd="0" destOrd="0" presId="urn:microsoft.com/office/officeart/2005/8/layout/hierarchy3"/>
    <dgm:cxn modelId="{0932A9BD-EEB6-4E0A-A132-2A1B2A4FFCC2}" type="presParOf" srcId="{3C01A31C-2E96-4630-96B8-AD5758078C69}" destId="{D9F6AB14-D792-4B64-ACDC-21A33A29F216}" srcOrd="1" destOrd="0" presId="urn:microsoft.com/office/officeart/2005/8/layout/hierarchy3"/>
    <dgm:cxn modelId="{C374E0B2-BFF4-4EE6-B963-7D835A3AD1BB}" type="presParOf" srcId="{94A650C7-C5AC-4FF4-AF01-69D929E2CC7B}" destId="{2EB9931E-F9CF-4A98-BA04-2814289416FC}" srcOrd="1" destOrd="0" presId="urn:microsoft.com/office/officeart/2005/8/layout/hierarchy3"/>
    <dgm:cxn modelId="{72B36FCA-D42F-4EC7-B24B-E53E1B92EB4B}" type="presParOf" srcId="{2EB9931E-F9CF-4A98-BA04-2814289416FC}" destId="{DDC537E7-EEB0-4B92-B9BC-5666693EF474}" srcOrd="0" destOrd="0" presId="urn:microsoft.com/office/officeart/2005/8/layout/hierarchy3"/>
    <dgm:cxn modelId="{234C6505-1A43-4D77-8D83-B07CCF387AFB}" type="presParOf" srcId="{DDC537E7-EEB0-4B92-B9BC-5666693EF474}" destId="{D0D5BF0A-569A-47BF-8170-7E6F858CF208}" srcOrd="0" destOrd="0" presId="urn:microsoft.com/office/officeart/2005/8/layout/hierarchy3"/>
    <dgm:cxn modelId="{F188792F-43B6-4650-BE82-096968028001}" type="presParOf" srcId="{DDC537E7-EEB0-4B92-B9BC-5666693EF474}" destId="{24F74C0F-4CE6-494A-B41E-8C6F74AA6B7F}" srcOrd="1" destOrd="0" presId="urn:microsoft.com/office/officeart/2005/8/layout/hierarchy3"/>
    <dgm:cxn modelId="{D0C3999D-5AA0-4950-AB3F-7FEA39716531}" type="presParOf" srcId="{2EB9931E-F9CF-4A98-BA04-2814289416FC}" destId="{8EBF33D6-8F74-44EA-A8D5-3B72E5B4AC3E}" srcOrd="1" destOrd="0" presId="urn:microsoft.com/office/officeart/2005/8/layout/hierarchy3"/>
    <dgm:cxn modelId="{BE2BCFFE-D8E1-4950-A34A-B1B56785FA4D}" type="presParOf" srcId="{8EBF33D6-8F74-44EA-A8D5-3B72E5B4AC3E}" destId="{84F7E01E-115E-4E54-BB58-E81CF4B1228B}" srcOrd="0" destOrd="0" presId="urn:microsoft.com/office/officeart/2005/8/layout/hierarchy3"/>
    <dgm:cxn modelId="{C1499C08-AFBD-4CF9-A2C4-5A9E46DB55F4}" type="presParOf" srcId="{8EBF33D6-8F74-44EA-A8D5-3B72E5B4AC3E}" destId="{CF78AC72-98D2-4443-9333-15B7CBB64CE1}" srcOrd="1" destOrd="0" presId="urn:microsoft.com/office/officeart/2005/8/layout/hierarchy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DBB657-DE4E-4E14-9E51-06967B9A1C2A}" type="doc">
      <dgm:prSet loTypeId="urn:microsoft.com/office/officeart/2018/2/layout/IconVerticalSolidList" loCatId="icon" qsTypeId="urn:microsoft.com/office/officeart/2005/8/quickstyle/simple4" qsCatId="simple" csTypeId="urn:microsoft.com/office/officeart/2005/8/colors/colorful4" csCatId="colorful" phldr="1"/>
      <dgm:spPr/>
      <dgm:t>
        <a:bodyPr/>
        <a:lstStyle/>
        <a:p>
          <a:endParaRPr lang="en-US"/>
        </a:p>
      </dgm:t>
    </dgm:pt>
    <dgm:pt modelId="{3C85491C-CDD8-4C6F-A01C-65E9436A2E6D}">
      <dgm:prSet/>
      <dgm:spPr/>
      <dgm:t>
        <a:bodyPr/>
        <a:lstStyle/>
        <a:p>
          <a:pPr>
            <a:lnSpc>
              <a:spcPct val="100000"/>
            </a:lnSpc>
          </a:pPr>
          <a:r>
            <a:rPr lang="fr-CA">
              <a:latin typeface="Chaloult_Demi_Gras"/>
            </a:rPr>
            <a:t>Ouverture</a:t>
          </a:r>
          <a:r>
            <a:rPr lang="fr-CA"/>
            <a:t> de</a:t>
          </a:r>
          <a:r>
            <a:rPr lang="fr-CA" b="1"/>
            <a:t> 2</a:t>
          </a:r>
          <a:r>
            <a:rPr lang="fr-CA" b="1">
              <a:latin typeface="Chaloult_Demi_Gras"/>
            </a:rPr>
            <a:t> nouveaux</a:t>
          </a:r>
          <a:r>
            <a:rPr lang="fr-CA" b="1"/>
            <a:t> sites</a:t>
          </a:r>
          <a:r>
            <a:rPr lang="fr-CA"/>
            <a:t> satellites d’Aire Ouverte </a:t>
          </a:r>
          <a:endParaRPr lang="en-US"/>
        </a:p>
      </dgm:t>
    </dgm:pt>
    <dgm:pt modelId="{30283D6B-44E3-4875-B163-9C3B9BD4FF6A}" type="parTrans" cxnId="{8220DEEF-668F-4DD8-9E45-4222304A0F19}">
      <dgm:prSet/>
      <dgm:spPr/>
      <dgm:t>
        <a:bodyPr/>
        <a:lstStyle/>
        <a:p>
          <a:endParaRPr lang="en-US"/>
        </a:p>
      </dgm:t>
    </dgm:pt>
    <dgm:pt modelId="{27C3E941-38E9-4CB1-A097-99D2A3DF21F3}" type="sibTrans" cxnId="{8220DEEF-668F-4DD8-9E45-4222304A0F19}">
      <dgm:prSet/>
      <dgm:spPr/>
      <dgm:t>
        <a:bodyPr/>
        <a:lstStyle/>
        <a:p>
          <a:endParaRPr lang="en-US"/>
        </a:p>
      </dgm:t>
    </dgm:pt>
    <dgm:pt modelId="{3AAFD032-91BE-4E73-B425-0ECFBB4D20A7}">
      <dgm:prSet/>
      <dgm:spPr/>
      <dgm:t>
        <a:bodyPr/>
        <a:lstStyle/>
        <a:p>
          <a:pPr>
            <a:lnSpc>
              <a:spcPct val="100000"/>
            </a:lnSpc>
          </a:pPr>
          <a:r>
            <a:rPr lang="fr-CA"/>
            <a:t>Déploiement d'un </a:t>
          </a:r>
          <a:r>
            <a:rPr lang="fr-CA" b="1"/>
            <a:t>modèle de</a:t>
          </a:r>
          <a:r>
            <a:rPr lang="fr-CA"/>
            <a:t> </a:t>
          </a:r>
          <a:r>
            <a:rPr lang="fr-CA" b="1"/>
            <a:t>suivi</a:t>
          </a:r>
          <a:r>
            <a:rPr lang="fr-CA" b="1">
              <a:latin typeface="Chaloult_Demi_Gras"/>
            </a:rPr>
            <a:t> </a:t>
          </a:r>
          <a:r>
            <a:rPr lang="fr-CA">
              <a:latin typeface="Chaloult_Demi_Gras"/>
            </a:rPr>
            <a:t>de</a:t>
          </a:r>
          <a:r>
            <a:rPr lang="fr-CA"/>
            <a:t> l’implantation des meilleures pratiques </a:t>
          </a:r>
          <a:r>
            <a:rPr lang="fr-CA">
              <a:latin typeface="Chaloult_Demi_Gras"/>
            </a:rPr>
            <a:t>des </a:t>
          </a:r>
          <a:r>
            <a:rPr lang="fr-CA" b="1">
              <a:latin typeface="Chaloult_Demi_Gras"/>
            </a:rPr>
            <a:t>soins par étapes</a:t>
          </a:r>
          <a:endParaRPr lang="fr-CA" b="1"/>
        </a:p>
      </dgm:t>
    </dgm:pt>
    <dgm:pt modelId="{6F9E3DCB-A0BE-4AAE-83B7-FBB47F580F47}" type="parTrans" cxnId="{8C680375-D17D-4A31-B10A-BFC133808497}">
      <dgm:prSet/>
      <dgm:spPr/>
      <dgm:t>
        <a:bodyPr/>
        <a:lstStyle/>
        <a:p>
          <a:endParaRPr lang="en-US"/>
        </a:p>
      </dgm:t>
    </dgm:pt>
    <dgm:pt modelId="{D50C50A5-2D24-4BFC-848A-C54DA9F0CE8F}" type="sibTrans" cxnId="{8C680375-D17D-4A31-B10A-BFC133808497}">
      <dgm:prSet/>
      <dgm:spPr/>
      <dgm:t>
        <a:bodyPr/>
        <a:lstStyle/>
        <a:p>
          <a:endParaRPr lang="en-US"/>
        </a:p>
      </dgm:t>
    </dgm:pt>
    <dgm:pt modelId="{0C2B8F8C-5BC1-446B-AA1D-E8FB98843CB5}">
      <dgm:prSet/>
      <dgm:spPr/>
      <dgm:t>
        <a:bodyPr/>
        <a:lstStyle/>
        <a:p>
          <a:pPr>
            <a:lnSpc>
              <a:spcPct val="100000"/>
            </a:lnSpc>
          </a:pPr>
          <a:r>
            <a:rPr lang="fr-CA" sz="1100" b="0">
              <a:latin typeface="Calibri"/>
              <a:ea typeface="Calibri"/>
              <a:cs typeface="Calibri"/>
            </a:rPr>
            <a:t>Travaux d'efficience et la sécurité des </a:t>
          </a:r>
          <a:r>
            <a:rPr lang="fr-CA" b="1">
              <a:latin typeface="Chaloult_Demi_Gras"/>
            </a:rPr>
            <a:t>trajectoires en</a:t>
          </a:r>
          <a:r>
            <a:rPr lang="fr-CA" b="1"/>
            <a:t> psychiatrie légale</a:t>
          </a:r>
          <a:endParaRPr lang="fr-CA"/>
        </a:p>
      </dgm:t>
    </dgm:pt>
    <dgm:pt modelId="{2B77A34F-58F6-4D47-BFD2-5F6A80B25B76}" type="parTrans" cxnId="{FFFF18D4-85A8-4306-B1C6-355BBF7B5C3B}">
      <dgm:prSet/>
      <dgm:spPr/>
      <dgm:t>
        <a:bodyPr/>
        <a:lstStyle/>
        <a:p>
          <a:endParaRPr lang="en-US"/>
        </a:p>
      </dgm:t>
    </dgm:pt>
    <dgm:pt modelId="{E3C89A75-4307-4FA7-B5B9-E17C8455DC2D}" type="sibTrans" cxnId="{FFFF18D4-85A8-4306-B1C6-355BBF7B5C3B}">
      <dgm:prSet/>
      <dgm:spPr/>
      <dgm:t>
        <a:bodyPr/>
        <a:lstStyle/>
        <a:p>
          <a:endParaRPr lang="en-US"/>
        </a:p>
      </dgm:t>
    </dgm:pt>
    <dgm:pt modelId="{6E3698B1-B1D1-452C-B850-3AE53353E2D6}">
      <dgm:prSet/>
      <dgm:spPr/>
      <dgm:t>
        <a:bodyPr/>
        <a:lstStyle/>
        <a:p>
          <a:pPr>
            <a:lnSpc>
              <a:spcPct val="100000"/>
            </a:lnSpc>
          </a:pPr>
          <a:r>
            <a:rPr lang="fr-CA">
              <a:latin typeface="Chaloult_Demi_Gras"/>
            </a:rPr>
            <a:t>Identification</a:t>
          </a:r>
          <a:r>
            <a:rPr lang="fr-CA"/>
            <a:t> d'un nouvel organisme</a:t>
          </a:r>
          <a:r>
            <a:rPr lang="fr-CA">
              <a:latin typeface="Chaloult_Demi_Gras"/>
            </a:rPr>
            <a:t> de</a:t>
          </a:r>
          <a:r>
            <a:rPr lang="fr-CA"/>
            <a:t> </a:t>
          </a:r>
          <a:r>
            <a:rPr lang="fr-CA" b="1"/>
            <a:t>centre de crise communautaire</a:t>
          </a:r>
          <a:r>
            <a:rPr lang="fr-CA" b="1">
              <a:latin typeface="Chaloult_Demi_Gras"/>
            </a:rPr>
            <a:t> en urbain</a:t>
          </a:r>
          <a:endParaRPr lang="en-US" b="1"/>
        </a:p>
      </dgm:t>
    </dgm:pt>
    <dgm:pt modelId="{42FFEADF-DB40-4A75-ADD0-D8DEC4F1458B}" type="parTrans" cxnId="{4C220861-187E-4E88-BF8D-662F99C505CB}">
      <dgm:prSet/>
      <dgm:spPr/>
      <dgm:t>
        <a:bodyPr/>
        <a:lstStyle/>
        <a:p>
          <a:endParaRPr lang="en-US"/>
        </a:p>
      </dgm:t>
    </dgm:pt>
    <dgm:pt modelId="{EACEA7D5-DAFD-453F-888F-43058BA0B522}" type="sibTrans" cxnId="{4C220861-187E-4E88-BF8D-662F99C505CB}">
      <dgm:prSet/>
      <dgm:spPr/>
      <dgm:t>
        <a:bodyPr/>
        <a:lstStyle/>
        <a:p>
          <a:endParaRPr lang="en-US"/>
        </a:p>
      </dgm:t>
    </dgm:pt>
    <dgm:pt modelId="{1E35FEBA-23B3-4540-97D8-518B870EC117}">
      <dgm:prSet/>
      <dgm:spPr/>
      <dgm:t>
        <a:bodyPr/>
        <a:lstStyle/>
        <a:p>
          <a:pPr>
            <a:lnSpc>
              <a:spcPct val="100000"/>
            </a:lnSpc>
          </a:pPr>
          <a:r>
            <a:rPr lang="fr-CA">
              <a:latin typeface="Chaloult_Demi_Gras"/>
            </a:rPr>
            <a:t>Relance</a:t>
          </a:r>
          <a:r>
            <a:rPr lang="fr-CA"/>
            <a:t> </a:t>
          </a:r>
          <a:r>
            <a:rPr lang="fr-CA">
              <a:latin typeface="Chaloult_Demi_Gras"/>
            </a:rPr>
            <a:t>des travaux sur un modèle local pour la </a:t>
          </a:r>
          <a:r>
            <a:rPr lang="fr-CA" b="1">
              <a:latin typeface="Chaloult_Demi_Gras"/>
            </a:rPr>
            <a:t>concomitance</a:t>
          </a:r>
          <a:r>
            <a:rPr lang="fr-CA">
              <a:latin typeface="Chaloult_Demi_Gras"/>
            </a:rPr>
            <a:t> en santé mentale et dépendance</a:t>
          </a:r>
          <a:endParaRPr lang="en-US"/>
        </a:p>
      </dgm:t>
    </dgm:pt>
    <dgm:pt modelId="{D7ACE1E7-22C6-4A19-830C-C273F6663A57}" type="parTrans" cxnId="{B37DF9E8-847C-4B84-B832-55EC400E706E}">
      <dgm:prSet/>
      <dgm:spPr/>
      <dgm:t>
        <a:bodyPr/>
        <a:lstStyle/>
        <a:p>
          <a:endParaRPr lang="en-US"/>
        </a:p>
      </dgm:t>
    </dgm:pt>
    <dgm:pt modelId="{F4416326-E6F5-4759-985D-CD9E0EFF53D3}" type="sibTrans" cxnId="{B37DF9E8-847C-4B84-B832-55EC400E706E}">
      <dgm:prSet/>
      <dgm:spPr/>
      <dgm:t>
        <a:bodyPr/>
        <a:lstStyle/>
        <a:p>
          <a:endParaRPr lang="en-US"/>
        </a:p>
      </dgm:t>
    </dgm:pt>
    <dgm:pt modelId="{DE3F89DF-C894-42A0-948E-AFC2DF8048D0}">
      <dgm:prSet/>
      <dgm:spPr/>
      <dgm:t>
        <a:bodyPr/>
        <a:lstStyle/>
        <a:p>
          <a:pPr>
            <a:lnSpc>
              <a:spcPct val="100000"/>
            </a:lnSpc>
          </a:pPr>
          <a:r>
            <a:rPr lang="fr-CA"/>
            <a:t>Déploiement des bonnes pratiques d'</a:t>
          </a:r>
          <a:r>
            <a:rPr lang="fr-CA" b="1"/>
            <a:t>implication des proches </a:t>
          </a:r>
          <a:r>
            <a:rPr lang="fr-CA"/>
            <a:t>dans tous les secteurs</a:t>
          </a:r>
          <a:r>
            <a:rPr lang="fr-CA">
              <a:latin typeface="Chaloult_Demi_Gras"/>
            </a:rPr>
            <a:t> de</a:t>
          </a:r>
          <a:r>
            <a:rPr lang="fr-CA"/>
            <a:t> santé mentale </a:t>
          </a:r>
          <a:r>
            <a:rPr lang="fr-CA">
              <a:latin typeface="Chaloult_Demi_Gras"/>
            </a:rPr>
            <a:t>à la </a:t>
          </a:r>
          <a:r>
            <a:rPr lang="fr-CA"/>
            <a:t>DSMD</a:t>
          </a:r>
          <a:endParaRPr lang="en-US"/>
        </a:p>
      </dgm:t>
    </dgm:pt>
    <dgm:pt modelId="{ED779AFE-CBCA-4914-BF4D-3DD90C6F62F1}" type="parTrans" cxnId="{E4E1D16D-5C4D-4A17-9645-D8DAC923E8EE}">
      <dgm:prSet/>
      <dgm:spPr/>
      <dgm:t>
        <a:bodyPr/>
        <a:lstStyle/>
        <a:p>
          <a:endParaRPr lang="en-US"/>
        </a:p>
      </dgm:t>
    </dgm:pt>
    <dgm:pt modelId="{CEAB3C6C-502F-49DC-B695-46E8B5429A86}" type="sibTrans" cxnId="{E4E1D16D-5C4D-4A17-9645-D8DAC923E8EE}">
      <dgm:prSet/>
      <dgm:spPr/>
      <dgm:t>
        <a:bodyPr/>
        <a:lstStyle/>
        <a:p>
          <a:endParaRPr lang="en-US"/>
        </a:p>
      </dgm:t>
    </dgm:pt>
    <dgm:pt modelId="{2E2C5EB2-4BE2-4DFB-BE2F-6FF13E0F391D}">
      <dgm:prSet/>
      <dgm:spPr/>
      <dgm:t>
        <a:bodyPr/>
        <a:lstStyle/>
        <a:p>
          <a:pPr>
            <a:lnSpc>
              <a:spcPct val="100000"/>
            </a:lnSpc>
          </a:pPr>
          <a:r>
            <a:rPr lang="fr-CA">
              <a:latin typeface="Chaloult_Demi_Gras"/>
            </a:rPr>
            <a:t>Optimisation</a:t>
          </a:r>
          <a:r>
            <a:rPr lang="fr-CA"/>
            <a:t> </a:t>
          </a:r>
          <a:r>
            <a:rPr lang="fr-CA">
              <a:latin typeface="Chaloult_Demi_Gras"/>
            </a:rPr>
            <a:t>de l'accessibilité et fluidité des</a:t>
          </a:r>
          <a:r>
            <a:rPr lang="fr-CA"/>
            <a:t> services en </a:t>
          </a:r>
          <a:r>
            <a:rPr lang="fr-CA" b="1"/>
            <a:t>psychologie</a:t>
          </a:r>
          <a:r>
            <a:rPr lang="fr-CA" b="1">
              <a:latin typeface="Chaloult_Demi_Gras"/>
            </a:rPr>
            <a:t> en jeunesse</a:t>
          </a:r>
          <a:endParaRPr lang="en-US" b="1"/>
        </a:p>
      </dgm:t>
    </dgm:pt>
    <dgm:pt modelId="{33E64258-5A3D-4D99-B219-B81C1C967335}" type="parTrans" cxnId="{B1581DF7-FA97-4A69-9FE7-1CD5CBB90785}">
      <dgm:prSet/>
      <dgm:spPr/>
      <dgm:t>
        <a:bodyPr/>
        <a:lstStyle/>
        <a:p>
          <a:endParaRPr lang="en-US"/>
        </a:p>
      </dgm:t>
    </dgm:pt>
    <dgm:pt modelId="{B9AC833D-4B7D-4744-9937-AB2C895DB43A}" type="sibTrans" cxnId="{B1581DF7-FA97-4A69-9FE7-1CD5CBB90785}">
      <dgm:prSet/>
      <dgm:spPr/>
      <dgm:t>
        <a:bodyPr/>
        <a:lstStyle/>
        <a:p>
          <a:endParaRPr lang="en-US"/>
        </a:p>
      </dgm:t>
    </dgm:pt>
    <dgm:pt modelId="{A952EEFC-D4D7-4DA2-83C1-494EA3A0F5C5}">
      <dgm:prSet phldr="0"/>
      <dgm:spPr/>
      <dgm:t>
        <a:bodyPr/>
        <a:lstStyle/>
        <a:p>
          <a:pPr rtl="0">
            <a:lnSpc>
              <a:spcPct val="100000"/>
            </a:lnSpc>
          </a:pPr>
          <a:r>
            <a:rPr lang="fr-CA" sz="1100" b="0">
              <a:latin typeface="Cambria"/>
              <a:ea typeface="Cambria"/>
            </a:rPr>
            <a:t>Programme de </a:t>
          </a:r>
          <a:r>
            <a:rPr lang="fr-CA" sz="1100" b="0" err="1">
              <a:latin typeface="Cambria"/>
              <a:ea typeface="Cambria"/>
            </a:rPr>
            <a:t>réaffiliation</a:t>
          </a:r>
          <a:r>
            <a:rPr lang="fr-CA" sz="1100" b="0">
              <a:latin typeface="Cambria"/>
              <a:ea typeface="Cambria"/>
            </a:rPr>
            <a:t> pour les personnes en situation d’itinérance vivant avec des troubles de santé mentale </a:t>
          </a:r>
          <a:r>
            <a:rPr lang="fr-CA" sz="1100" b="1">
              <a:latin typeface="Cambria"/>
              <a:ea typeface="Cambria"/>
            </a:rPr>
            <a:t>(PRISM)</a:t>
          </a:r>
        </a:p>
      </dgm:t>
    </dgm:pt>
    <dgm:pt modelId="{A29F362A-BA34-4A35-A7DF-E4A87A1F4D84}" type="parTrans" cxnId="{C45E61F7-D5A2-498C-ACE3-718E4B70D398}">
      <dgm:prSet/>
      <dgm:spPr/>
      <dgm:t>
        <a:bodyPr/>
        <a:lstStyle/>
        <a:p>
          <a:endParaRPr lang="fr-CA"/>
        </a:p>
      </dgm:t>
    </dgm:pt>
    <dgm:pt modelId="{C0DEEBC0-3B3F-4C05-8D31-DFD06BE9F467}" type="sibTrans" cxnId="{C45E61F7-D5A2-498C-ACE3-718E4B70D398}">
      <dgm:prSet/>
      <dgm:spPr/>
      <dgm:t>
        <a:bodyPr/>
        <a:lstStyle/>
        <a:p>
          <a:endParaRPr lang="fr-CA"/>
        </a:p>
      </dgm:t>
    </dgm:pt>
    <dgm:pt modelId="{347F29D2-CB2C-4679-A39F-32576DCC9F4A}" type="pres">
      <dgm:prSet presAssocID="{B5DBB657-DE4E-4E14-9E51-06967B9A1C2A}" presName="root" presStyleCnt="0">
        <dgm:presLayoutVars>
          <dgm:dir/>
          <dgm:resizeHandles val="exact"/>
        </dgm:presLayoutVars>
      </dgm:prSet>
      <dgm:spPr/>
    </dgm:pt>
    <dgm:pt modelId="{2ABA472C-3B02-482A-A1D2-D0F201F51018}" type="pres">
      <dgm:prSet presAssocID="{3C85491C-CDD8-4C6F-A01C-65E9436A2E6D}" presName="compNode" presStyleCnt="0"/>
      <dgm:spPr/>
    </dgm:pt>
    <dgm:pt modelId="{8843AE58-1C5D-4DE1-8237-EE54D1C325F4}" type="pres">
      <dgm:prSet presAssocID="{3C85491C-CDD8-4C6F-A01C-65E9436A2E6D}" presName="bgRect" presStyleLbl="bgShp" presStyleIdx="0" presStyleCnt="8"/>
      <dgm:spPr/>
    </dgm:pt>
    <dgm:pt modelId="{EC844358-9D6D-4D32-86F9-B16A541E730E}" type="pres">
      <dgm:prSet presAssocID="{3C85491C-CDD8-4C6F-A01C-65E9436A2E6D}" presName="iconRect" presStyleLbl="node1" presStyleIdx="0" presStyleCnt="8"/>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Satellite"/>
        </a:ext>
      </dgm:extLst>
    </dgm:pt>
    <dgm:pt modelId="{A628C3BC-A359-4F10-9A96-19D34BC83DAE}" type="pres">
      <dgm:prSet presAssocID="{3C85491C-CDD8-4C6F-A01C-65E9436A2E6D}" presName="spaceRect" presStyleCnt="0"/>
      <dgm:spPr/>
    </dgm:pt>
    <dgm:pt modelId="{123EDE6C-7917-4C98-BE9E-A52C1244A090}" type="pres">
      <dgm:prSet presAssocID="{3C85491C-CDD8-4C6F-A01C-65E9436A2E6D}" presName="parTx" presStyleLbl="revTx" presStyleIdx="0" presStyleCnt="8">
        <dgm:presLayoutVars>
          <dgm:chMax val="0"/>
          <dgm:chPref val="0"/>
        </dgm:presLayoutVars>
      </dgm:prSet>
      <dgm:spPr/>
    </dgm:pt>
    <dgm:pt modelId="{1CD7874B-6D0A-4807-8B2D-75F64DAF3599}" type="pres">
      <dgm:prSet presAssocID="{27C3E941-38E9-4CB1-A097-99D2A3DF21F3}" presName="sibTrans" presStyleCnt="0"/>
      <dgm:spPr/>
    </dgm:pt>
    <dgm:pt modelId="{1A49D0C3-D3A0-4264-B7EA-018076715105}" type="pres">
      <dgm:prSet presAssocID="{3AAFD032-91BE-4E73-B425-0ECFBB4D20A7}" presName="compNode" presStyleCnt="0"/>
      <dgm:spPr/>
    </dgm:pt>
    <dgm:pt modelId="{A9098417-1F12-4E67-99FF-DF8CDB6B7038}" type="pres">
      <dgm:prSet presAssocID="{3AAFD032-91BE-4E73-B425-0ECFBB4D20A7}" presName="bgRect" presStyleLbl="bgShp" presStyleIdx="1" presStyleCnt="8"/>
      <dgm:spPr/>
    </dgm:pt>
    <dgm:pt modelId="{67F4A22A-A18B-4B78-863D-8573322C0680}" type="pres">
      <dgm:prSet presAssocID="{3AAFD032-91BE-4E73-B425-0ECFBB4D20A7}" presName="iconRect" presStyleLbl="node1" presStyleIdx="1" presStyleCnt="8"/>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che"/>
        </a:ext>
      </dgm:extLst>
    </dgm:pt>
    <dgm:pt modelId="{884477CE-20AA-4EBC-9AF4-7C946591BEDB}" type="pres">
      <dgm:prSet presAssocID="{3AAFD032-91BE-4E73-B425-0ECFBB4D20A7}" presName="spaceRect" presStyleCnt="0"/>
      <dgm:spPr/>
    </dgm:pt>
    <dgm:pt modelId="{DC605A2E-36DF-439D-AB1D-1600D373EE37}" type="pres">
      <dgm:prSet presAssocID="{3AAFD032-91BE-4E73-B425-0ECFBB4D20A7}" presName="parTx" presStyleLbl="revTx" presStyleIdx="1" presStyleCnt="8">
        <dgm:presLayoutVars>
          <dgm:chMax val="0"/>
          <dgm:chPref val="0"/>
        </dgm:presLayoutVars>
      </dgm:prSet>
      <dgm:spPr/>
    </dgm:pt>
    <dgm:pt modelId="{E05078C8-132A-4CA0-AEA2-369B06E60610}" type="pres">
      <dgm:prSet presAssocID="{D50C50A5-2D24-4BFC-848A-C54DA9F0CE8F}" presName="sibTrans" presStyleCnt="0"/>
      <dgm:spPr/>
    </dgm:pt>
    <dgm:pt modelId="{5CC8D977-9B7D-4B6C-974C-ABF1AA7D749D}" type="pres">
      <dgm:prSet presAssocID="{0C2B8F8C-5BC1-446B-AA1D-E8FB98843CB5}" presName="compNode" presStyleCnt="0"/>
      <dgm:spPr/>
    </dgm:pt>
    <dgm:pt modelId="{A8B16BE0-3879-4E57-9664-7FE0555FB0A5}" type="pres">
      <dgm:prSet presAssocID="{0C2B8F8C-5BC1-446B-AA1D-E8FB98843CB5}" presName="bgRect" presStyleLbl="bgShp" presStyleIdx="2" presStyleCnt="8"/>
      <dgm:spPr/>
    </dgm:pt>
    <dgm:pt modelId="{D5F6501F-10C8-4589-A828-34813195DD64}" type="pres">
      <dgm:prSet presAssocID="{0C2B8F8C-5BC1-446B-AA1D-E8FB98843CB5}" presName="iconRect" presStyleLbl="node1" presStyleIdx="2" presStyleCnt="8"/>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cales of Justice"/>
        </a:ext>
      </dgm:extLst>
    </dgm:pt>
    <dgm:pt modelId="{B9671CC0-B983-468C-9DE8-0EF7E16FA374}" type="pres">
      <dgm:prSet presAssocID="{0C2B8F8C-5BC1-446B-AA1D-E8FB98843CB5}" presName="spaceRect" presStyleCnt="0"/>
      <dgm:spPr/>
    </dgm:pt>
    <dgm:pt modelId="{ECFBCB8A-0295-447C-9049-63D944000529}" type="pres">
      <dgm:prSet presAssocID="{0C2B8F8C-5BC1-446B-AA1D-E8FB98843CB5}" presName="parTx" presStyleLbl="revTx" presStyleIdx="2" presStyleCnt="8">
        <dgm:presLayoutVars>
          <dgm:chMax val="0"/>
          <dgm:chPref val="0"/>
        </dgm:presLayoutVars>
      </dgm:prSet>
      <dgm:spPr/>
    </dgm:pt>
    <dgm:pt modelId="{5738E7A9-810A-4CFA-9FF8-71B951F00E5D}" type="pres">
      <dgm:prSet presAssocID="{E3C89A75-4307-4FA7-B5B9-E17C8455DC2D}" presName="sibTrans" presStyleCnt="0"/>
      <dgm:spPr/>
    </dgm:pt>
    <dgm:pt modelId="{AEA94C20-5818-4AE7-AD50-EA6E4C2F16F3}" type="pres">
      <dgm:prSet presAssocID="{6E3698B1-B1D1-452C-B850-3AE53353E2D6}" presName="compNode" presStyleCnt="0"/>
      <dgm:spPr/>
    </dgm:pt>
    <dgm:pt modelId="{B5559E22-AA66-4272-A99E-5B3A9D7CC7AF}" type="pres">
      <dgm:prSet presAssocID="{6E3698B1-B1D1-452C-B850-3AE53353E2D6}" presName="bgRect" presStyleLbl="bgShp" presStyleIdx="3" presStyleCnt="8"/>
      <dgm:spPr/>
    </dgm:pt>
    <dgm:pt modelId="{2F59DBAC-69C7-43FA-9F91-10ADAF31A64A}" type="pres">
      <dgm:prSet presAssocID="{6E3698B1-B1D1-452C-B850-3AE53353E2D6}" presName="iconRect" presStyleLbl="node1" presStyleIdx="3" presStyleCnt="8"/>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e"/>
        </a:ext>
      </dgm:extLst>
    </dgm:pt>
    <dgm:pt modelId="{EB0909F3-E5BD-4576-AD5B-0A71D14E0906}" type="pres">
      <dgm:prSet presAssocID="{6E3698B1-B1D1-452C-B850-3AE53353E2D6}" presName="spaceRect" presStyleCnt="0"/>
      <dgm:spPr/>
    </dgm:pt>
    <dgm:pt modelId="{7B260D4C-032C-463E-91EB-D4CC41E7A88E}" type="pres">
      <dgm:prSet presAssocID="{6E3698B1-B1D1-452C-B850-3AE53353E2D6}" presName="parTx" presStyleLbl="revTx" presStyleIdx="3" presStyleCnt="8">
        <dgm:presLayoutVars>
          <dgm:chMax val="0"/>
          <dgm:chPref val="0"/>
        </dgm:presLayoutVars>
      </dgm:prSet>
      <dgm:spPr/>
    </dgm:pt>
    <dgm:pt modelId="{276C65A3-6DFD-4842-9DCC-53246C7E3CB2}" type="pres">
      <dgm:prSet presAssocID="{EACEA7D5-DAFD-453F-888F-43058BA0B522}" presName="sibTrans" presStyleCnt="0"/>
      <dgm:spPr/>
    </dgm:pt>
    <dgm:pt modelId="{5C1DB78E-5612-45C9-B739-69A89EC517C1}" type="pres">
      <dgm:prSet presAssocID="{1E35FEBA-23B3-4540-97D8-518B870EC117}" presName="compNode" presStyleCnt="0"/>
      <dgm:spPr/>
    </dgm:pt>
    <dgm:pt modelId="{9223B06E-E538-4753-A675-C77BB90CB38B}" type="pres">
      <dgm:prSet presAssocID="{1E35FEBA-23B3-4540-97D8-518B870EC117}" presName="bgRect" presStyleLbl="bgShp" presStyleIdx="4" presStyleCnt="8"/>
      <dgm:spPr/>
    </dgm:pt>
    <dgm:pt modelId="{E2FABB5C-E5B0-4019-87BA-5E09D82D4DB5}" type="pres">
      <dgm:prSet presAssocID="{1E35FEBA-23B3-4540-97D8-518B870EC117}" presName="iconRect" presStyleLbl="node1" presStyleIdx="4" presStyleCnt="8"/>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Questions"/>
        </a:ext>
      </dgm:extLst>
    </dgm:pt>
    <dgm:pt modelId="{AC76352A-DED9-41C6-B8EA-5CB57B2AB666}" type="pres">
      <dgm:prSet presAssocID="{1E35FEBA-23B3-4540-97D8-518B870EC117}" presName="spaceRect" presStyleCnt="0"/>
      <dgm:spPr/>
    </dgm:pt>
    <dgm:pt modelId="{B7A67D9E-610E-4874-A672-7CBD49AC8CBA}" type="pres">
      <dgm:prSet presAssocID="{1E35FEBA-23B3-4540-97D8-518B870EC117}" presName="parTx" presStyleLbl="revTx" presStyleIdx="4" presStyleCnt="8">
        <dgm:presLayoutVars>
          <dgm:chMax val="0"/>
          <dgm:chPref val="0"/>
        </dgm:presLayoutVars>
      </dgm:prSet>
      <dgm:spPr/>
    </dgm:pt>
    <dgm:pt modelId="{92897DD9-6373-4BA1-A3CF-7846FF2D7DAC}" type="pres">
      <dgm:prSet presAssocID="{F4416326-E6F5-4759-985D-CD9E0EFF53D3}" presName="sibTrans" presStyleCnt="0"/>
      <dgm:spPr/>
    </dgm:pt>
    <dgm:pt modelId="{6EC5793B-8134-4497-B67A-8A11098F6DB4}" type="pres">
      <dgm:prSet presAssocID="{DE3F89DF-C894-42A0-948E-AFC2DF8048D0}" presName="compNode" presStyleCnt="0"/>
      <dgm:spPr/>
    </dgm:pt>
    <dgm:pt modelId="{4511D5CB-51A6-45EE-BE2B-8F4FE0872018}" type="pres">
      <dgm:prSet presAssocID="{DE3F89DF-C894-42A0-948E-AFC2DF8048D0}" presName="bgRect" presStyleLbl="bgShp" presStyleIdx="5" presStyleCnt="8"/>
      <dgm:spPr/>
    </dgm:pt>
    <dgm:pt modelId="{BB42BD45-5ECB-4D52-B0D6-A1E615270D94}" type="pres">
      <dgm:prSet presAssocID="{DE3F89DF-C894-42A0-948E-AFC2DF8048D0}" presName="iconRect" presStyleLbl="node1" presStyleIdx="5" presStyleCnt="8"/>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in head"/>
        </a:ext>
      </dgm:extLst>
    </dgm:pt>
    <dgm:pt modelId="{6B1CFC64-E521-4C26-AF7E-53770B5C841D}" type="pres">
      <dgm:prSet presAssocID="{DE3F89DF-C894-42A0-948E-AFC2DF8048D0}" presName="spaceRect" presStyleCnt="0"/>
      <dgm:spPr/>
    </dgm:pt>
    <dgm:pt modelId="{D513178D-9A5E-4F98-A13A-D7DFCA389811}" type="pres">
      <dgm:prSet presAssocID="{DE3F89DF-C894-42A0-948E-AFC2DF8048D0}" presName="parTx" presStyleLbl="revTx" presStyleIdx="5" presStyleCnt="8">
        <dgm:presLayoutVars>
          <dgm:chMax val="0"/>
          <dgm:chPref val="0"/>
        </dgm:presLayoutVars>
      </dgm:prSet>
      <dgm:spPr/>
    </dgm:pt>
    <dgm:pt modelId="{BEA2C75B-8937-418C-9046-75E259F38289}" type="pres">
      <dgm:prSet presAssocID="{CEAB3C6C-502F-49DC-B695-46E8B5429A86}" presName="sibTrans" presStyleCnt="0"/>
      <dgm:spPr/>
    </dgm:pt>
    <dgm:pt modelId="{932FA435-398E-4CE1-94C8-9DE339F6075C}" type="pres">
      <dgm:prSet presAssocID="{2E2C5EB2-4BE2-4DFB-BE2F-6FF13E0F391D}" presName="compNode" presStyleCnt="0"/>
      <dgm:spPr/>
    </dgm:pt>
    <dgm:pt modelId="{2A19170B-D393-4AAA-B59C-7C034646E35C}" type="pres">
      <dgm:prSet presAssocID="{2E2C5EB2-4BE2-4DFB-BE2F-6FF13E0F391D}" presName="bgRect" presStyleLbl="bgShp" presStyleIdx="6" presStyleCnt="8"/>
      <dgm:spPr/>
    </dgm:pt>
    <dgm:pt modelId="{8A3D2133-E844-42B4-89EB-338F70BA0439}" type="pres">
      <dgm:prSet presAssocID="{2E2C5EB2-4BE2-4DFB-BE2F-6FF13E0F391D}" presName="iconRect" presStyleLbl="node1" presStyleIdx="6" presStyleCnt="8"/>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Robot"/>
        </a:ext>
      </dgm:extLst>
    </dgm:pt>
    <dgm:pt modelId="{FA5CAFDF-CFA0-444B-B62F-CD1537F4D853}" type="pres">
      <dgm:prSet presAssocID="{2E2C5EB2-4BE2-4DFB-BE2F-6FF13E0F391D}" presName="spaceRect" presStyleCnt="0"/>
      <dgm:spPr/>
    </dgm:pt>
    <dgm:pt modelId="{59832CD2-0B90-4D0A-A4C1-560856D5FB46}" type="pres">
      <dgm:prSet presAssocID="{2E2C5EB2-4BE2-4DFB-BE2F-6FF13E0F391D}" presName="parTx" presStyleLbl="revTx" presStyleIdx="6" presStyleCnt="8">
        <dgm:presLayoutVars>
          <dgm:chMax val="0"/>
          <dgm:chPref val="0"/>
        </dgm:presLayoutVars>
      </dgm:prSet>
      <dgm:spPr/>
    </dgm:pt>
    <dgm:pt modelId="{54BA22C2-F57A-4FB4-95F6-3AA0D8690BC3}" type="pres">
      <dgm:prSet presAssocID="{B9AC833D-4B7D-4744-9937-AB2C895DB43A}" presName="sibTrans" presStyleCnt="0"/>
      <dgm:spPr/>
    </dgm:pt>
    <dgm:pt modelId="{406E30D9-2692-4671-9E97-C7D968C4FC76}" type="pres">
      <dgm:prSet presAssocID="{A952EEFC-D4D7-4DA2-83C1-494EA3A0F5C5}" presName="compNode" presStyleCnt="0"/>
      <dgm:spPr/>
    </dgm:pt>
    <dgm:pt modelId="{845A1603-B390-4661-9070-9C9BAE37F833}" type="pres">
      <dgm:prSet presAssocID="{A952EEFC-D4D7-4DA2-83C1-494EA3A0F5C5}" presName="bgRect" presStyleLbl="bgShp" presStyleIdx="7" presStyleCnt="8"/>
      <dgm:spPr/>
    </dgm:pt>
    <dgm:pt modelId="{DB06BD77-EC1F-41AB-9091-95309C3FEEAB}" type="pres">
      <dgm:prSet presAssocID="{A952EEFC-D4D7-4DA2-83C1-494EA3A0F5C5}" presName="iconRect" presStyleLbl="node1" presStyleIdx="7" presStyleCnt="8"/>
      <dgm:spPr/>
    </dgm:pt>
    <dgm:pt modelId="{05B10A30-0DF1-4FEF-9A26-AD7985EEECCC}" type="pres">
      <dgm:prSet presAssocID="{A952EEFC-D4D7-4DA2-83C1-494EA3A0F5C5}" presName="spaceRect" presStyleCnt="0"/>
      <dgm:spPr/>
    </dgm:pt>
    <dgm:pt modelId="{6C957C36-C330-4B0E-BC5F-C1360CE9B1E1}" type="pres">
      <dgm:prSet presAssocID="{A952EEFC-D4D7-4DA2-83C1-494EA3A0F5C5}" presName="parTx" presStyleLbl="revTx" presStyleIdx="7" presStyleCnt="8">
        <dgm:presLayoutVars>
          <dgm:chMax val="0"/>
          <dgm:chPref val="0"/>
        </dgm:presLayoutVars>
      </dgm:prSet>
      <dgm:spPr/>
    </dgm:pt>
  </dgm:ptLst>
  <dgm:cxnLst>
    <dgm:cxn modelId="{9C09D515-6FFA-4068-904D-9FB54246B7CD}" type="presOf" srcId="{6E3698B1-B1D1-452C-B850-3AE53353E2D6}" destId="{7B260D4C-032C-463E-91EB-D4CC41E7A88E}" srcOrd="0" destOrd="0" presId="urn:microsoft.com/office/officeart/2018/2/layout/IconVerticalSolidList"/>
    <dgm:cxn modelId="{15119F20-C4BF-45B2-9399-CE66F3116CEA}" type="presOf" srcId="{DE3F89DF-C894-42A0-948E-AFC2DF8048D0}" destId="{D513178D-9A5E-4F98-A13A-D7DFCA389811}" srcOrd="0" destOrd="0" presId="urn:microsoft.com/office/officeart/2018/2/layout/IconVerticalSolidList"/>
    <dgm:cxn modelId="{0981CF60-D98F-42BE-AAD6-108C8187BFCA}" type="presOf" srcId="{0C2B8F8C-5BC1-446B-AA1D-E8FB98843CB5}" destId="{ECFBCB8A-0295-447C-9049-63D944000529}" srcOrd="0" destOrd="0" presId="urn:microsoft.com/office/officeart/2018/2/layout/IconVerticalSolidList"/>
    <dgm:cxn modelId="{4C220861-187E-4E88-BF8D-662F99C505CB}" srcId="{B5DBB657-DE4E-4E14-9E51-06967B9A1C2A}" destId="{6E3698B1-B1D1-452C-B850-3AE53353E2D6}" srcOrd="3" destOrd="0" parTransId="{42FFEADF-DB40-4A75-ADD0-D8DEC4F1458B}" sibTransId="{EACEA7D5-DAFD-453F-888F-43058BA0B522}"/>
    <dgm:cxn modelId="{B1044163-D664-4838-A62D-D3FDEFA53914}" type="presOf" srcId="{1E35FEBA-23B3-4540-97D8-518B870EC117}" destId="{B7A67D9E-610E-4874-A672-7CBD49AC8CBA}" srcOrd="0" destOrd="0" presId="urn:microsoft.com/office/officeart/2018/2/layout/IconVerticalSolidList"/>
    <dgm:cxn modelId="{B5B7AD46-1097-42F4-B79C-05B0960DDDE6}" type="presOf" srcId="{3C85491C-CDD8-4C6F-A01C-65E9436A2E6D}" destId="{123EDE6C-7917-4C98-BE9E-A52C1244A090}" srcOrd="0" destOrd="0" presId="urn:microsoft.com/office/officeart/2018/2/layout/IconVerticalSolidList"/>
    <dgm:cxn modelId="{C3AB904A-F89B-4FEE-AA92-D8E0E6E0EDE0}" type="presOf" srcId="{A952EEFC-D4D7-4DA2-83C1-494EA3A0F5C5}" destId="{6C957C36-C330-4B0E-BC5F-C1360CE9B1E1}" srcOrd="0" destOrd="0" presId="urn:microsoft.com/office/officeart/2018/2/layout/IconVerticalSolidList"/>
    <dgm:cxn modelId="{E4E1D16D-5C4D-4A17-9645-D8DAC923E8EE}" srcId="{B5DBB657-DE4E-4E14-9E51-06967B9A1C2A}" destId="{DE3F89DF-C894-42A0-948E-AFC2DF8048D0}" srcOrd="5" destOrd="0" parTransId="{ED779AFE-CBCA-4914-BF4D-3DD90C6F62F1}" sibTransId="{CEAB3C6C-502F-49DC-B695-46E8B5429A86}"/>
    <dgm:cxn modelId="{BBBCA871-7949-43EA-A8BC-FE9E87615B4C}" type="presOf" srcId="{2E2C5EB2-4BE2-4DFB-BE2F-6FF13E0F391D}" destId="{59832CD2-0B90-4D0A-A4C1-560856D5FB46}" srcOrd="0" destOrd="0" presId="urn:microsoft.com/office/officeart/2018/2/layout/IconVerticalSolidList"/>
    <dgm:cxn modelId="{8C680375-D17D-4A31-B10A-BFC133808497}" srcId="{B5DBB657-DE4E-4E14-9E51-06967B9A1C2A}" destId="{3AAFD032-91BE-4E73-B425-0ECFBB4D20A7}" srcOrd="1" destOrd="0" parTransId="{6F9E3DCB-A0BE-4AAE-83B7-FBB47F580F47}" sibTransId="{D50C50A5-2D24-4BFC-848A-C54DA9F0CE8F}"/>
    <dgm:cxn modelId="{AFAAFEA1-033E-4142-B34F-E04FAB3CA743}" type="presOf" srcId="{B5DBB657-DE4E-4E14-9E51-06967B9A1C2A}" destId="{347F29D2-CB2C-4679-A39F-32576DCC9F4A}" srcOrd="0" destOrd="0" presId="urn:microsoft.com/office/officeart/2018/2/layout/IconVerticalSolidList"/>
    <dgm:cxn modelId="{FFFF18D4-85A8-4306-B1C6-355BBF7B5C3B}" srcId="{B5DBB657-DE4E-4E14-9E51-06967B9A1C2A}" destId="{0C2B8F8C-5BC1-446B-AA1D-E8FB98843CB5}" srcOrd="2" destOrd="0" parTransId="{2B77A34F-58F6-4D47-BFD2-5F6A80B25B76}" sibTransId="{E3C89A75-4307-4FA7-B5B9-E17C8455DC2D}"/>
    <dgm:cxn modelId="{2BB52EDB-37F0-4A4A-9C60-0B3D1BF427CF}" type="presOf" srcId="{3AAFD032-91BE-4E73-B425-0ECFBB4D20A7}" destId="{DC605A2E-36DF-439D-AB1D-1600D373EE37}" srcOrd="0" destOrd="0" presId="urn:microsoft.com/office/officeart/2018/2/layout/IconVerticalSolidList"/>
    <dgm:cxn modelId="{B37DF9E8-847C-4B84-B832-55EC400E706E}" srcId="{B5DBB657-DE4E-4E14-9E51-06967B9A1C2A}" destId="{1E35FEBA-23B3-4540-97D8-518B870EC117}" srcOrd="4" destOrd="0" parTransId="{D7ACE1E7-22C6-4A19-830C-C273F6663A57}" sibTransId="{F4416326-E6F5-4759-985D-CD9E0EFF53D3}"/>
    <dgm:cxn modelId="{8220DEEF-668F-4DD8-9E45-4222304A0F19}" srcId="{B5DBB657-DE4E-4E14-9E51-06967B9A1C2A}" destId="{3C85491C-CDD8-4C6F-A01C-65E9436A2E6D}" srcOrd="0" destOrd="0" parTransId="{30283D6B-44E3-4875-B163-9C3B9BD4FF6A}" sibTransId="{27C3E941-38E9-4CB1-A097-99D2A3DF21F3}"/>
    <dgm:cxn modelId="{B1581DF7-FA97-4A69-9FE7-1CD5CBB90785}" srcId="{B5DBB657-DE4E-4E14-9E51-06967B9A1C2A}" destId="{2E2C5EB2-4BE2-4DFB-BE2F-6FF13E0F391D}" srcOrd="6" destOrd="0" parTransId="{33E64258-5A3D-4D99-B219-B81C1C967335}" sibTransId="{B9AC833D-4B7D-4744-9937-AB2C895DB43A}"/>
    <dgm:cxn modelId="{C45E61F7-D5A2-498C-ACE3-718E4B70D398}" srcId="{B5DBB657-DE4E-4E14-9E51-06967B9A1C2A}" destId="{A952EEFC-D4D7-4DA2-83C1-494EA3A0F5C5}" srcOrd="7" destOrd="0" parTransId="{A29F362A-BA34-4A35-A7DF-E4A87A1F4D84}" sibTransId="{C0DEEBC0-3B3F-4C05-8D31-DFD06BE9F467}"/>
    <dgm:cxn modelId="{3DDA7807-6246-4D68-8E8E-818660D51194}" type="presParOf" srcId="{347F29D2-CB2C-4679-A39F-32576DCC9F4A}" destId="{2ABA472C-3B02-482A-A1D2-D0F201F51018}" srcOrd="0" destOrd="0" presId="urn:microsoft.com/office/officeart/2018/2/layout/IconVerticalSolidList"/>
    <dgm:cxn modelId="{A1F6D671-D249-4E1F-8292-D191F175EE48}" type="presParOf" srcId="{2ABA472C-3B02-482A-A1D2-D0F201F51018}" destId="{8843AE58-1C5D-4DE1-8237-EE54D1C325F4}" srcOrd="0" destOrd="0" presId="urn:microsoft.com/office/officeart/2018/2/layout/IconVerticalSolidList"/>
    <dgm:cxn modelId="{31A4B1E4-1E88-4056-8FE0-41FBB41DAD07}" type="presParOf" srcId="{2ABA472C-3B02-482A-A1D2-D0F201F51018}" destId="{EC844358-9D6D-4D32-86F9-B16A541E730E}" srcOrd="1" destOrd="0" presId="urn:microsoft.com/office/officeart/2018/2/layout/IconVerticalSolidList"/>
    <dgm:cxn modelId="{F620F768-F5DD-4EF3-9180-93F60D74B404}" type="presParOf" srcId="{2ABA472C-3B02-482A-A1D2-D0F201F51018}" destId="{A628C3BC-A359-4F10-9A96-19D34BC83DAE}" srcOrd="2" destOrd="0" presId="urn:microsoft.com/office/officeart/2018/2/layout/IconVerticalSolidList"/>
    <dgm:cxn modelId="{1D5327B9-2A02-483D-B69A-E74BC4E13D43}" type="presParOf" srcId="{2ABA472C-3B02-482A-A1D2-D0F201F51018}" destId="{123EDE6C-7917-4C98-BE9E-A52C1244A090}" srcOrd="3" destOrd="0" presId="urn:microsoft.com/office/officeart/2018/2/layout/IconVerticalSolidList"/>
    <dgm:cxn modelId="{BB7DC27B-CADB-4C7A-A15B-3A038D473319}" type="presParOf" srcId="{347F29D2-CB2C-4679-A39F-32576DCC9F4A}" destId="{1CD7874B-6D0A-4807-8B2D-75F64DAF3599}" srcOrd="1" destOrd="0" presId="urn:microsoft.com/office/officeart/2018/2/layout/IconVerticalSolidList"/>
    <dgm:cxn modelId="{D1D25384-5E89-4011-AB2B-116B9BB989A8}" type="presParOf" srcId="{347F29D2-CB2C-4679-A39F-32576DCC9F4A}" destId="{1A49D0C3-D3A0-4264-B7EA-018076715105}" srcOrd="2" destOrd="0" presId="urn:microsoft.com/office/officeart/2018/2/layout/IconVerticalSolidList"/>
    <dgm:cxn modelId="{EC7154C7-DAFF-4F35-A529-4E3913829B99}" type="presParOf" srcId="{1A49D0C3-D3A0-4264-B7EA-018076715105}" destId="{A9098417-1F12-4E67-99FF-DF8CDB6B7038}" srcOrd="0" destOrd="0" presId="urn:microsoft.com/office/officeart/2018/2/layout/IconVerticalSolidList"/>
    <dgm:cxn modelId="{C55C04BD-680A-45F3-9345-DA629C45F85E}" type="presParOf" srcId="{1A49D0C3-D3A0-4264-B7EA-018076715105}" destId="{67F4A22A-A18B-4B78-863D-8573322C0680}" srcOrd="1" destOrd="0" presId="urn:microsoft.com/office/officeart/2018/2/layout/IconVerticalSolidList"/>
    <dgm:cxn modelId="{8DEF4BAE-8F64-49C2-8C30-628A36F45F4E}" type="presParOf" srcId="{1A49D0C3-D3A0-4264-B7EA-018076715105}" destId="{884477CE-20AA-4EBC-9AF4-7C946591BEDB}" srcOrd="2" destOrd="0" presId="urn:microsoft.com/office/officeart/2018/2/layout/IconVerticalSolidList"/>
    <dgm:cxn modelId="{721112BF-63E5-428D-8FAE-BF86D1A70394}" type="presParOf" srcId="{1A49D0C3-D3A0-4264-B7EA-018076715105}" destId="{DC605A2E-36DF-439D-AB1D-1600D373EE37}" srcOrd="3" destOrd="0" presId="urn:microsoft.com/office/officeart/2018/2/layout/IconVerticalSolidList"/>
    <dgm:cxn modelId="{CCD669C4-8A7D-4457-9365-FC67AFD90DD6}" type="presParOf" srcId="{347F29D2-CB2C-4679-A39F-32576DCC9F4A}" destId="{E05078C8-132A-4CA0-AEA2-369B06E60610}" srcOrd="3" destOrd="0" presId="urn:microsoft.com/office/officeart/2018/2/layout/IconVerticalSolidList"/>
    <dgm:cxn modelId="{903559C3-93FB-45A3-BA6C-408D35FCF883}" type="presParOf" srcId="{347F29D2-CB2C-4679-A39F-32576DCC9F4A}" destId="{5CC8D977-9B7D-4B6C-974C-ABF1AA7D749D}" srcOrd="4" destOrd="0" presId="urn:microsoft.com/office/officeart/2018/2/layout/IconVerticalSolidList"/>
    <dgm:cxn modelId="{6B4BBD13-D12E-4378-9678-FB10F1C0B188}" type="presParOf" srcId="{5CC8D977-9B7D-4B6C-974C-ABF1AA7D749D}" destId="{A8B16BE0-3879-4E57-9664-7FE0555FB0A5}" srcOrd="0" destOrd="0" presId="urn:microsoft.com/office/officeart/2018/2/layout/IconVerticalSolidList"/>
    <dgm:cxn modelId="{5DEB5D11-4B63-4863-996E-8C727C2AC18C}" type="presParOf" srcId="{5CC8D977-9B7D-4B6C-974C-ABF1AA7D749D}" destId="{D5F6501F-10C8-4589-A828-34813195DD64}" srcOrd="1" destOrd="0" presId="urn:microsoft.com/office/officeart/2018/2/layout/IconVerticalSolidList"/>
    <dgm:cxn modelId="{6476F106-0DD7-4B8B-B2CE-F26B2839E3A7}" type="presParOf" srcId="{5CC8D977-9B7D-4B6C-974C-ABF1AA7D749D}" destId="{B9671CC0-B983-468C-9DE8-0EF7E16FA374}" srcOrd="2" destOrd="0" presId="urn:microsoft.com/office/officeart/2018/2/layout/IconVerticalSolidList"/>
    <dgm:cxn modelId="{DABE6B7D-311A-4445-9E9B-2BEC0EC4A322}" type="presParOf" srcId="{5CC8D977-9B7D-4B6C-974C-ABF1AA7D749D}" destId="{ECFBCB8A-0295-447C-9049-63D944000529}" srcOrd="3" destOrd="0" presId="urn:microsoft.com/office/officeart/2018/2/layout/IconVerticalSolidList"/>
    <dgm:cxn modelId="{66C864E8-B567-46D5-9584-26E8D7682066}" type="presParOf" srcId="{347F29D2-CB2C-4679-A39F-32576DCC9F4A}" destId="{5738E7A9-810A-4CFA-9FF8-71B951F00E5D}" srcOrd="5" destOrd="0" presId="urn:microsoft.com/office/officeart/2018/2/layout/IconVerticalSolidList"/>
    <dgm:cxn modelId="{87B652FE-E55B-4C06-AD41-BF638912001D}" type="presParOf" srcId="{347F29D2-CB2C-4679-A39F-32576DCC9F4A}" destId="{AEA94C20-5818-4AE7-AD50-EA6E4C2F16F3}" srcOrd="6" destOrd="0" presId="urn:microsoft.com/office/officeart/2018/2/layout/IconVerticalSolidList"/>
    <dgm:cxn modelId="{62291E94-8032-47AF-9EB0-4D4712C26C66}" type="presParOf" srcId="{AEA94C20-5818-4AE7-AD50-EA6E4C2F16F3}" destId="{B5559E22-AA66-4272-A99E-5B3A9D7CC7AF}" srcOrd="0" destOrd="0" presId="urn:microsoft.com/office/officeart/2018/2/layout/IconVerticalSolidList"/>
    <dgm:cxn modelId="{DE4E0B13-8428-449F-801C-7EC93795C07F}" type="presParOf" srcId="{AEA94C20-5818-4AE7-AD50-EA6E4C2F16F3}" destId="{2F59DBAC-69C7-43FA-9F91-10ADAF31A64A}" srcOrd="1" destOrd="0" presId="urn:microsoft.com/office/officeart/2018/2/layout/IconVerticalSolidList"/>
    <dgm:cxn modelId="{1574FB38-2D14-40F4-96C2-9B7584DF6555}" type="presParOf" srcId="{AEA94C20-5818-4AE7-AD50-EA6E4C2F16F3}" destId="{EB0909F3-E5BD-4576-AD5B-0A71D14E0906}" srcOrd="2" destOrd="0" presId="urn:microsoft.com/office/officeart/2018/2/layout/IconVerticalSolidList"/>
    <dgm:cxn modelId="{B6485452-55D4-4500-9CDC-F43E9A04D96D}" type="presParOf" srcId="{AEA94C20-5818-4AE7-AD50-EA6E4C2F16F3}" destId="{7B260D4C-032C-463E-91EB-D4CC41E7A88E}" srcOrd="3" destOrd="0" presId="urn:microsoft.com/office/officeart/2018/2/layout/IconVerticalSolidList"/>
    <dgm:cxn modelId="{155F81C7-41DA-4AF2-A5BB-B966E9BE1CBF}" type="presParOf" srcId="{347F29D2-CB2C-4679-A39F-32576DCC9F4A}" destId="{276C65A3-6DFD-4842-9DCC-53246C7E3CB2}" srcOrd="7" destOrd="0" presId="urn:microsoft.com/office/officeart/2018/2/layout/IconVerticalSolidList"/>
    <dgm:cxn modelId="{EACC00E5-D660-4121-B7C9-1FE6E43B7D8B}" type="presParOf" srcId="{347F29D2-CB2C-4679-A39F-32576DCC9F4A}" destId="{5C1DB78E-5612-45C9-B739-69A89EC517C1}" srcOrd="8" destOrd="0" presId="urn:microsoft.com/office/officeart/2018/2/layout/IconVerticalSolidList"/>
    <dgm:cxn modelId="{0658D476-99F2-4A8E-A9C7-F8C1F03DF876}" type="presParOf" srcId="{5C1DB78E-5612-45C9-B739-69A89EC517C1}" destId="{9223B06E-E538-4753-A675-C77BB90CB38B}" srcOrd="0" destOrd="0" presId="urn:microsoft.com/office/officeart/2018/2/layout/IconVerticalSolidList"/>
    <dgm:cxn modelId="{7B520E41-BE7D-41D6-A2F3-2D5EBD5BD7BC}" type="presParOf" srcId="{5C1DB78E-5612-45C9-B739-69A89EC517C1}" destId="{E2FABB5C-E5B0-4019-87BA-5E09D82D4DB5}" srcOrd="1" destOrd="0" presId="urn:microsoft.com/office/officeart/2018/2/layout/IconVerticalSolidList"/>
    <dgm:cxn modelId="{E82A1DA9-495B-46B1-A2A5-180B6FB5858C}" type="presParOf" srcId="{5C1DB78E-5612-45C9-B739-69A89EC517C1}" destId="{AC76352A-DED9-41C6-B8EA-5CB57B2AB666}" srcOrd="2" destOrd="0" presId="urn:microsoft.com/office/officeart/2018/2/layout/IconVerticalSolidList"/>
    <dgm:cxn modelId="{24F8B825-1736-485C-A250-A6FA64F2E679}" type="presParOf" srcId="{5C1DB78E-5612-45C9-B739-69A89EC517C1}" destId="{B7A67D9E-610E-4874-A672-7CBD49AC8CBA}" srcOrd="3" destOrd="0" presId="urn:microsoft.com/office/officeart/2018/2/layout/IconVerticalSolidList"/>
    <dgm:cxn modelId="{1A148AF2-2186-41ED-8F70-E9A6A81827A8}" type="presParOf" srcId="{347F29D2-CB2C-4679-A39F-32576DCC9F4A}" destId="{92897DD9-6373-4BA1-A3CF-7846FF2D7DAC}" srcOrd="9" destOrd="0" presId="urn:microsoft.com/office/officeart/2018/2/layout/IconVerticalSolidList"/>
    <dgm:cxn modelId="{D427F2E7-1FD8-4115-8A36-919C82E732B5}" type="presParOf" srcId="{347F29D2-CB2C-4679-A39F-32576DCC9F4A}" destId="{6EC5793B-8134-4497-B67A-8A11098F6DB4}" srcOrd="10" destOrd="0" presId="urn:microsoft.com/office/officeart/2018/2/layout/IconVerticalSolidList"/>
    <dgm:cxn modelId="{A61AFEFD-5829-4D0E-8246-94FE77CF2564}" type="presParOf" srcId="{6EC5793B-8134-4497-B67A-8A11098F6DB4}" destId="{4511D5CB-51A6-45EE-BE2B-8F4FE0872018}" srcOrd="0" destOrd="0" presId="urn:microsoft.com/office/officeart/2018/2/layout/IconVerticalSolidList"/>
    <dgm:cxn modelId="{CF2BA5D6-4DCE-4E6E-A6AF-B97D0BAB526A}" type="presParOf" srcId="{6EC5793B-8134-4497-B67A-8A11098F6DB4}" destId="{BB42BD45-5ECB-4D52-B0D6-A1E615270D94}" srcOrd="1" destOrd="0" presId="urn:microsoft.com/office/officeart/2018/2/layout/IconVerticalSolidList"/>
    <dgm:cxn modelId="{5724A430-252A-41E5-9798-4BEC0D0BBDBA}" type="presParOf" srcId="{6EC5793B-8134-4497-B67A-8A11098F6DB4}" destId="{6B1CFC64-E521-4C26-AF7E-53770B5C841D}" srcOrd="2" destOrd="0" presId="urn:microsoft.com/office/officeart/2018/2/layout/IconVerticalSolidList"/>
    <dgm:cxn modelId="{02ADD6B6-79CE-4AC0-A3F8-292E2AA7204C}" type="presParOf" srcId="{6EC5793B-8134-4497-B67A-8A11098F6DB4}" destId="{D513178D-9A5E-4F98-A13A-D7DFCA389811}" srcOrd="3" destOrd="0" presId="urn:microsoft.com/office/officeart/2018/2/layout/IconVerticalSolidList"/>
    <dgm:cxn modelId="{73CE8661-89D8-42B9-9FCD-CFB56190CC3C}" type="presParOf" srcId="{347F29D2-CB2C-4679-A39F-32576DCC9F4A}" destId="{BEA2C75B-8937-418C-9046-75E259F38289}" srcOrd="11" destOrd="0" presId="urn:microsoft.com/office/officeart/2018/2/layout/IconVerticalSolidList"/>
    <dgm:cxn modelId="{47CAD15E-8449-4904-8F71-B845FA65D26D}" type="presParOf" srcId="{347F29D2-CB2C-4679-A39F-32576DCC9F4A}" destId="{932FA435-398E-4CE1-94C8-9DE339F6075C}" srcOrd="12" destOrd="0" presId="urn:microsoft.com/office/officeart/2018/2/layout/IconVerticalSolidList"/>
    <dgm:cxn modelId="{0F456100-1CD8-4EFE-9505-C27137FBB30A}" type="presParOf" srcId="{932FA435-398E-4CE1-94C8-9DE339F6075C}" destId="{2A19170B-D393-4AAA-B59C-7C034646E35C}" srcOrd="0" destOrd="0" presId="urn:microsoft.com/office/officeart/2018/2/layout/IconVerticalSolidList"/>
    <dgm:cxn modelId="{63E7B92A-6B47-4598-8CDB-54510BFA87D5}" type="presParOf" srcId="{932FA435-398E-4CE1-94C8-9DE339F6075C}" destId="{8A3D2133-E844-42B4-89EB-338F70BA0439}" srcOrd="1" destOrd="0" presId="urn:microsoft.com/office/officeart/2018/2/layout/IconVerticalSolidList"/>
    <dgm:cxn modelId="{FA5D0A12-8C3D-4446-9BFD-4FC5B386E694}" type="presParOf" srcId="{932FA435-398E-4CE1-94C8-9DE339F6075C}" destId="{FA5CAFDF-CFA0-444B-B62F-CD1537F4D853}" srcOrd="2" destOrd="0" presId="urn:microsoft.com/office/officeart/2018/2/layout/IconVerticalSolidList"/>
    <dgm:cxn modelId="{DF0A6EDF-95AA-4260-BF51-25E92B827005}" type="presParOf" srcId="{932FA435-398E-4CE1-94C8-9DE339F6075C}" destId="{59832CD2-0B90-4D0A-A4C1-560856D5FB46}" srcOrd="3" destOrd="0" presId="urn:microsoft.com/office/officeart/2018/2/layout/IconVerticalSolidList"/>
    <dgm:cxn modelId="{12E57630-A6FD-4FD2-8C8C-42FD288F9611}" type="presParOf" srcId="{347F29D2-CB2C-4679-A39F-32576DCC9F4A}" destId="{54BA22C2-F57A-4FB4-95F6-3AA0D8690BC3}" srcOrd="13" destOrd="0" presId="urn:microsoft.com/office/officeart/2018/2/layout/IconVerticalSolidList"/>
    <dgm:cxn modelId="{272F46E0-9724-49B2-AF19-7BF6D418BF2C}" type="presParOf" srcId="{347F29D2-CB2C-4679-A39F-32576DCC9F4A}" destId="{406E30D9-2692-4671-9E97-C7D968C4FC76}" srcOrd="14" destOrd="0" presId="urn:microsoft.com/office/officeart/2018/2/layout/IconVerticalSolidList"/>
    <dgm:cxn modelId="{0D84579D-26E9-4A82-9370-E28AE6749F01}" type="presParOf" srcId="{406E30D9-2692-4671-9E97-C7D968C4FC76}" destId="{845A1603-B390-4661-9070-9C9BAE37F833}" srcOrd="0" destOrd="0" presId="urn:microsoft.com/office/officeart/2018/2/layout/IconVerticalSolidList"/>
    <dgm:cxn modelId="{DAE16C16-5498-4929-9B42-7B042EEA6F0D}" type="presParOf" srcId="{406E30D9-2692-4671-9E97-C7D968C4FC76}" destId="{DB06BD77-EC1F-41AB-9091-95309C3FEEAB}" srcOrd="1" destOrd="0" presId="urn:microsoft.com/office/officeart/2018/2/layout/IconVerticalSolidList"/>
    <dgm:cxn modelId="{5955BAB9-DDFF-4B21-B967-E3A9F8FD84F8}" type="presParOf" srcId="{406E30D9-2692-4671-9E97-C7D968C4FC76}" destId="{05B10A30-0DF1-4FEF-9A26-AD7985EEECCC}" srcOrd="2" destOrd="0" presId="urn:microsoft.com/office/officeart/2018/2/layout/IconVerticalSolidList"/>
    <dgm:cxn modelId="{F8892E1B-54A6-41DF-9BDD-D8EE0DEFCF6A}" type="presParOf" srcId="{406E30D9-2692-4671-9E97-C7D968C4FC76}" destId="{6C957C36-C330-4B0E-BC5F-C1360CE9B1E1}"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A65FD-8305-46AD-8A34-DAC39169B505}">
      <dsp:nvSpPr>
        <dsp:cNvPr id="0" name=""/>
        <dsp:cNvSpPr/>
      </dsp:nvSpPr>
      <dsp:spPr>
        <a:xfrm>
          <a:off x="2466290" y="0"/>
          <a:ext cx="3902046" cy="3902158"/>
        </a:xfrm>
        <a:prstGeom prst="circularArrow">
          <a:avLst>
            <a:gd name="adj1" fmla="val 10980"/>
            <a:gd name="adj2" fmla="val 1142322"/>
            <a:gd name="adj3" fmla="val 4500000"/>
            <a:gd name="adj4" fmla="val 10800000"/>
            <a:gd name="adj5" fmla="val 125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C6F5B0A-DD1E-4618-9A65-898C71ED9EFE}">
      <dsp:nvSpPr>
        <dsp:cNvPr id="0" name=""/>
        <dsp:cNvSpPr/>
      </dsp:nvSpPr>
      <dsp:spPr>
        <a:xfrm>
          <a:off x="6362704" y="1158059"/>
          <a:ext cx="2338974" cy="155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None/>
          </a:pPr>
          <a:r>
            <a:rPr lang="fr-CA" sz="1400" b="1" kern="1200"/>
            <a:t>Jeneviève Caron</a:t>
          </a:r>
          <a:r>
            <a:rPr lang="fr-CA" sz="1400" kern="1200"/>
            <a:t>, directrice-adjointe</a:t>
          </a:r>
        </a:p>
        <a:p>
          <a:pPr marL="114300" lvl="1" indent="-114300" algn="l" defTabSz="622300">
            <a:lnSpc>
              <a:spcPct val="90000"/>
            </a:lnSpc>
            <a:spcBef>
              <a:spcPct val="0"/>
            </a:spcBef>
            <a:spcAft>
              <a:spcPct val="15000"/>
            </a:spcAft>
            <a:buChar char="•"/>
          </a:pPr>
          <a:r>
            <a:rPr lang="fr-CA" sz="1400" b="1" kern="1200"/>
            <a:t>Geneviève </a:t>
          </a:r>
          <a:r>
            <a:rPr lang="fr-CA" sz="1400" b="1" kern="1200" err="1"/>
            <a:t>Béchamp-Morand</a:t>
          </a:r>
          <a:r>
            <a:rPr lang="fr-CA" sz="1400" kern="1200"/>
            <a:t>, adjointe à la directrice</a:t>
          </a:r>
        </a:p>
        <a:p>
          <a:pPr marL="114300" lvl="1" indent="-114300" algn="l" defTabSz="622300">
            <a:lnSpc>
              <a:spcPct val="90000"/>
            </a:lnSpc>
            <a:spcBef>
              <a:spcPct val="0"/>
            </a:spcBef>
            <a:spcAft>
              <a:spcPct val="15000"/>
            </a:spcAft>
            <a:buChar char="•"/>
          </a:pPr>
          <a:r>
            <a:rPr lang="fr-CA" sz="1400" b="1" kern="1200"/>
            <a:t>Geneviève Prud’homme, APPR </a:t>
          </a:r>
          <a:r>
            <a:rPr lang="fr-CA" sz="1400" kern="1200"/>
            <a:t>– volet santé mentale</a:t>
          </a:r>
        </a:p>
        <a:p>
          <a:pPr marL="114300" lvl="1" indent="-114300" algn="l" defTabSz="622300">
            <a:lnSpc>
              <a:spcPct val="90000"/>
            </a:lnSpc>
            <a:spcBef>
              <a:spcPct val="0"/>
            </a:spcBef>
            <a:spcAft>
              <a:spcPct val="15000"/>
            </a:spcAft>
            <a:buChar char="•"/>
          </a:pPr>
          <a:r>
            <a:rPr lang="fr-CA" sz="1400" b="1" kern="1200"/>
            <a:t>Isabelle Paradis, APPR </a:t>
          </a:r>
          <a:r>
            <a:rPr lang="fr-CA" sz="1400" kern="1200"/>
            <a:t>– volet dépendance</a:t>
          </a:r>
        </a:p>
        <a:p>
          <a:pPr marL="114300" lvl="1" indent="-114300" algn="l" defTabSz="622300">
            <a:lnSpc>
              <a:spcPct val="90000"/>
            </a:lnSpc>
            <a:spcBef>
              <a:spcPct val="0"/>
            </a:spcBef>
            <a:spcAft>
              <a:spcPct val="15000"/>
            </a:spcAft>
            <a:buChar char="•"/>
          </a:pPr>
          <a:r>
            <a:rPr lang="fr-CA" sz="1400" b="1" kern="1200"/>
            <a:t>Stéphanie Piché, APPR </a:t>
          </a:r>
          <a:r>
            <a:rPr lang="fr-CA" sz="1400" kern="1200"/>
            <a:t>– volet itinérance</a:t>
          </a:r>
        </a:p>
        <a:p>
          <a:pPr marL="114300" lvl="1" indent="-114300" algn="l" defTabSz="622300">
            <a:lnSpc>
              <a:spcPct val="90000"/>
            </a:lnSpc>
            <a:spcBef>
              <a:spcPct val="0"/>
            </a:spcBef>
            <a:spcAft>
              <a:spcPct val="15000"/>
            </a:spcAft>
            <a:buChar char="•"/>
          </a:pPr>
          <a:r>
            <a:rPr lang="fr-CA" sz="1400" b="1" kern="1200"/>
            <a:t>Christina Duval</a:t>
          </a:r>
          <a:r>
            <a:rPr lang="fr-CA" sz="1400" kern="1200"/>
            <a:t>, technicienne en administration</a:t>
          </a:r>
        </a:p>
      </dsp:txBody>
      <dsp:txXfrm>
        <a:off x="6362704" y="1158059"/>
        <a:ext cx="2338974" cy="1551495"/>
      </dsp:txXfrm>
    </dsp:sp>
    <dsp:sp modelId="{0873C40B-23CF-4E8F-A4AD-6EA9DBA07B90}">
      <dsp:nvSpPr>
        <dsp:cNvPr id="0" name=""/>
        <dsp:cNvSpPr/>
      </dsp:nvSpPr>
      <dsp:spPr>
        <a:xfrm>
          <a:off x="3328092" y="1412739"/>
          <a:ext cx="2177034" cy="1088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A" sz="1800" kern="1200"/>
            <a:t>Direction des programmes Santé mentale, Dépendance et itinérance (DSMDI)</a:t>
          </a:r>
        </a:p>
      </dsp:txBody>
      <dsp:txXfrm>
        <a:off x="3328092" y="1412739"/>
        <a:ext cx="2177034" cy="1088388"/>
      </dsp:txXfrm>
    </dsp:sp>
    <dsp:sp modelId="{B37433C0-8B48-46B3-A912-7766A8E9B28E}">
      <dsp:nvSpPr>
        <dsp:cNvPr id="0" name=""/>
        <dsp:cNvSpPr/>
      </dsp:nvSpPr>
      <dsp:spPr>
        <a:xfrm>
          <a:off x="1660815" y="2501128"/>
          <a:ext cx="3352155" cy="3353572"/>
        </a:xfrm>
        <a:prstGeom prst="blockArc">
          <a:avLst>
            <a:gd name="adj1" fmla="val 0"/>
            <a:gd name="adj2" fmla="val 18900000"/>
            <a:gd name="adj3" fmla="val 12740"/>
          </a:avLst>
        </a:prstGeom>
        <a:gradFill rotWithShape="0">
          <a:gsLst>
            <a:gs pos="0">
              <a:schemeClr val="accent4">
                <a:hueOff val="-2057158"/>
                <a:satOff val="-5690"/>
                <a:lumOff val="3530"/>
                <a:alphaOff val="0"/>
                <a:shade val="51000"/>
                <a:satMod val="130000"/>
              </a:schemeClr>
            </a:gs>
            <a:gs pos="80000">
              <a:schemeClr val="accent4">
                <a:hueOff val="-2057158"/>
                <a:satOff val="-5690"/>
                <a:lumOff val="3530"/>
                <a:alphaOff val="0"/>
                <a:shade val="93000"/>
                <a:satMod val="130000"/>
              </a:schemeClr>
            </a:gs>
            <a:gs pos="100000">
              <a:schemeClr val="accent4">
                <a:hueOff val="-2057158"/>
                <a:satOff val="-5690"/>
                <a:lumOff val="35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6DAA813-A4CA-4482-A7D2-D4AA36B35775}">
      <dsp:nvSpPr>
        <dsp:cNvPr id="0" name=""/>
        <dsp:cNvSpPr/>
      </dsp:nvSpPr>
      <dsp:spPr>
        <a:xfrm>
          <a:off x="5296717" y="3427927"/>
          <a:ext cx="2338974" cy="155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None/>
          </a:pPr>
          <a:r>
            <a:rPr lang="fr-CA" sz="1400" b="1" kern="1200"/>
            <a:t>Caroline Veilleux</a:t>
          </a:r>
          <a:r>
            <a:rPr lang="fr-CA" sz="1400" kern="1200"/>
            <a:t>, directrice adjointe</a:t>
          </a:r>
        </a:p>
        <a:p>
          <a:pPr marL="114300" lvl="1" indent="-114300" algn="l" defTabSz="622300" rtl="0">
            <a:lnSpc>
              <a:spcPct val="90000"/>
            </a:lnSpc>
            <a:spcBef>
              <a:spcPct val="0"/>
            </a:spcBef>
            <a:spcAft>
              <a:spcPct val="15000"/>
            </a:spcAft>
            <a:buChar char="•"/>
          </a:pPr>
          <a:r>
            <a:rPr lang="fr-CA" sz="1400" b="1" kern="1200"/>
            <a:t>Jean Peniarold Petit Homme, APPR – </a:t>
          </a:r>
          <a:r>
            <a:rPr lang="fr-CA" sz="1400" kern="1200"/>
            <a:t>volets santé mentale et JED</a:t>
          </a:r>
          <a:endParaRPr lang="fr-CA" sz="1400" b="0" kern="1200"/>
        </a:p>
      </dsp:txBody>
      <dsp:txXfrm>
        <a:off x="5296717" y="3427927"/>
        <a:ext cx="2338974" cy="1551495"/>
      </dsp:txXfrm>
    </dsp:sp>
    <dsp:sp modelId="{2F150733-5646-4417-B96A-D48236E145E8}">
      <dsp:nvSpPr>
        <dsp:cNvPr id="0" name=""/>
        <dsp:cNvSpPr/>
      </dsp:nvSpPr>
      <dsp:spPr>
        <a:xfrm>
          <a:off x="2239574" y="3659188"/>
          <a:ext cx="2177034" cy="1088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A" sz="1800" kern="1200"/>
            <a:t>Direction des programmes jeunesse </a:t>
          </a:r>
        </a:p>
        <a:p>
          <a:pPr marL="0" lvl="0" indent="0" algn="ctr" defTabSz="800100">
            <a:lnSpc>
              <a:spcPct val="90000"/>
            </a:lnSpc>
            <a:spcBef>
              <a:spcPct val="0"/>
            </a:spcBef>
            <a:spcAft>
              <a:spcPct val="35000"/>
            </a:spcAft>
            <a:buNone/>
          </a:pPr>
          <a:r>
            <a:rPr lang="fr-CA" sz="1800" kern="1200"/>
            <a:t>(DJ)</a:t>
          </a:r>
        </a:p>
      </dsp:txBody>
      <dsp:txXfrm>
        <a:off x="2239574" y="3659188"/>
        <a:ext cx="2177034" cy="10883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43885-3F1D-4055-AEB9-388BFE2BC76D}">
      <dsp:nvSpPr>
        <dsp:cNvPr id="0" name=""/>
        <dsp:cNvSpPr/>
      </dsp:nvSpPr>
      <dsp:spPr>
        <a:xfrm>
          <a:off x="0" y="751521"/>
          <a:ext cx="2526890" cy="151613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fr-CA" sz="1600" b="0" kern="1200">
              <a:latin typeface="Segoe UI"/>
              <a:cs typeface="Segoe UI"/>
            </a:rPr>
            <a:t>Besoins accrus et plus complexes chez les jeunes et les adultes (concomitance, précarité sociale)</a:t>
          </a:r>
          <a:endParaRPr lang="fr-CA" sz="1600" b="0" kern="1200"/>
        </a:p>
      </dsp:txBody>
      <dsp:txXfrm>
        <a:off x="0" y="751521"/>
        <a:ext cx="2526890" cy="1516134"/>
      </dsp:txXfrm>
    </dsp:sp>
    <dsp:sp modelId="{BBBA5D97-DE85-420B-9438-346572DBE127}">
      <dsp:nvSpPr>
        <dsp:cNvPr id="0" name=""/>
        <dsp:cNvSpPr/>
      </dsp:nvSpPr>
      <dsp:spPr>
        <a:xfrm>
          <a:off x="2768336" y="751521"/>
          <a:ext cx="2526890" cy="1516134"/>
        </a:xfrm>
        <a:prstGeom prst="rect">
          <a:avLst/>
        </a:prstGeom>
        <a:gradFill rotWithShape="0">
          <a:gsLst>
            <a:gs pos="0">
              <a:schemeClr val="accent5">
                <a:hueOff val="858672"/>
                <a:satOff val="-3769"/>
                <a:lumOff val="1120"/>
                <a:alphaOff val="0"/>
                <a:shade val="51000"/>
                <a:satMod val="130000"/>
              </a:schemeClr>
            </a:gs>
            <a:gs pos="80000">
              <a:schemeClr val="accent5">
                <a:hueOff val="858672"/>
                <a:satOff val="-3769"/>
                <a:lumOff val="1120"/>
                <a:alphaOff val="0"/>
                <a:shade val="93000"/>
                <a:satMod val="130000"/>
              </a:schemeClr>
            </a:gs>
            <a:gs pos="100000">
              <a:schemeClr val="accent5">
                <a:hueOff val="858672"/>
                <a:satOff val="-3769"/>
                <a:lumOff val="112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CA" sz="1600" b="0" kern="1200">
              <a:latin typeface="Segoe UI"/>
              <a:cs typeface="Segoe UI"/>
            </a:rPr>
            <a:t>Augmentation des besoins en psychiatrie légale, affectant la fluidité des séjours</a:t>
          </a:r>
          <a:endParaRPr lang="fr-CA" sz="1600" b="0" kern="1200"/>
        </a:p>
      </dsp:txBody>
      <dsp:txXfrm>
        <a:off x="2768336" y="751521"/>
        <a:ext cx="2526890" cy="1516134"/>
      </dsp:txXfrm>
    </dsp:sp>
    <dsp:sp modelId="{AD9A7DB9-AFED-4B45-BF70-9B762C41077B}">
      <dsp:nvSpPr>
        <dsp:cNvPr id="0" name=""/>
        <dsp:cNvSpPr/>
      </dsp:nvSpPr>
      <dsp:spPr>
        <a:xfrm>
          <a:off x="5547915" y="751521"/>
          <a:ext cx="2526890" cy="1516134"/>
        </a:xfrm>
        <a:prstGeom prst="rect">
          <a:avLst/>
        </a:prstGeom>
        <a:gradFill rotWithShape="0">
          <a:gsLst>
            <a:gs pos="0">
              <a:schemeClr val="accent5">
                <a:hueOff val="1717344"/>
                <a:satOff val="-7537"/>
                <a:lumOff val="2241"/>
                <a:alphaOff val="0"/>
                <a:shade val="51000"/>
                <a:satMod val="130000"/>
              </a:schemeClr>
            </a:gs>
            <a:gs pos="80000">
              <a:schemeClr val="accent5">
                <a:hueOff val="1717344"/>
                <a:satOff val="-7537"/>
                <a:lumOff val="2241"/>
                <a:alphaOff val="0"/>
                <a:shade val="93000"/>
                <a:satMod val="130000"/>
              </a:schemeClr>
            </a:gs>
            <a:gs pos="100000">
              <a:schemeClr val="accent5">
                <a:hueOff val="1717344"/>
                <a:satOff val="-7537"/>
                <a:lumOff val="224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CA" sz="1600" b="0" kern="1200">
              <a:latin typeface="Segoe UI"/>
              <a:cs typeface="Segoe UI"/>
            </a:rPr>
            <a:t>Manque de 78 places d’hébergement en santé mentale adulte en Outaouais</a:t>
          </a:r>
          <a:endParaRPr lang="fr-CA" sz="1600" b="0" kern="1200"/>
        </a:p>
      </dsp:txBody>
      <dsp:txXfrm>
        <a:off x="5547915" y="751521"/>
        <a:ext cx="2526890" cy="1516134"/>
      </dsp:txXfrm>
    </dsp:sp>
    <dsp:sp modelId="{7C71D82F-F31E-4223-95FA-CE2DEB93407C}">
      <dsp:nvSpPr>
        <dsp:cNvPr id="0" name=""/>
        <dsp:cNvSpPr/>
      </dsp:nvSpPr>
      <dsp:spPr>
        <a:xfrm>
          <a:off x="8341924" y="751521"/>
          <a:ext cx="2526890" cy="1516134"/>
        </a:xfrm>
        <a:prstGeom prst="rect">
          <a:avLst/>
        </a:prstGeom>
        <a:gradFill rotWithShape="0">
          <a:gsLst>
            <a:gs pos="0">
              <a:schemeClr val="accent5">
                <a:hueOff val="2576015"/>
                <a:satOff val="-11306"/>
                <a:lumOff val="3361"/>
                <a:alphaOff val="0"/>
                <a:shade val="51000"/>
                <a:satMod val="130000"/>
              </a:schemeClr>
            </a:gs>
            <a:gs pos="80000">
              <a:schemeClr val="accent5">
                <a:hueOff val="2576015"/>
                <a:satOff val="-11306"/>
                <a:lumOff val="3361"/>
                <a:alphaOff val="0"/>
                <a:shade val="93000"/>
                <a:satMod val="130000"/>
              </a:schemeClr>
            </a:gs>
            <a:gs pos="100000">
              <a:schemeClr val="accent5">
                <a:hueOff val="2576015"/>
                <a:satOff val="-11306"/>
                <a:lumOff val="336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CA" sz="1600" b="0" kern="1200">
              <a:latin typeface="Segoe UI"/>
              <a:cs typeface="Segoe UI"/>
            </a:rPr>
            <a:t>Insatisfaction des usagers concernant certains services, dont l’urgence de Gatineau</a:t>
          </a:r>
          <a:endParaRPr lang="fr-CA" sz="1600" b="0" kern="1200"/>
        </a:p>
      </dsp:txBody>
      <dsp:txXfrm>
        <a:off x="8341924" y="751521"/>
        <a:ext cx="2526890" cy="1516134"/>
      </dsp:txXfrm>
    </dsp:sp>
    <dsp:sp modelId="{D33AFE58-5446-465C-BC38-25C498A4EF85}">
      <dsp:nvSpPr>
        <dsp:cNvPr id="0" name=""/>
        <dsp:cNvSpPr/>
      </dsp:nvSpPr>
      <dsp:spPr>
        <a:xfrm>
          <a:off x="3185" y="2520344"/>
          <a:ext cx="2526890" cy="1516134"/>
        </a:xfrm>
        <a:prstGeom prst="rect">
          <a:avLst/>
        </a:prstGeom>
        <a:gradFill rotWithShape="0">
          <a:gsLst>
            <a:gs pos="0">
              <a:schemeClr val="accent5">
                <a:hueOff val="3434687"/>
                <a:satOff val="-15074"/>
                <a:lumOff val="4482"/>
                <a:alphaOff val="0"/>
                <a:shade val="51000"/>
                <a:satMod val="130000"/>
              </a:schemeClr>
            </a:gs>
            <a:gs pos="80000">
              <a:schemeClr val="accent5">
                <a:hueOff val="3434687"/>
                <a:satOff val="-15074"/>
                <a:lumOff val="4482"/>
                <a:alphaOff val="0"/>
                <a:shade val="93000"/>
                <a:satMod val="130000"/>
              </a:schemeClr>
            </a:gs>
            <a:gs pos="100000">
              <a:schemeClr val="accent5">
                <a:hueOff val="3434687"/>
                <a:satOff val="-15074"/>
                <a:lumOff val="448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fr-CA" sz="1600" b="0" kern="1200">
              <a:latin typeface="Segoe UI"/>
              <a:cs typeface="Segoe UI"/>
            </a:rPr>
            <a:t>Stigmatisation nuisant à l’accessibilité et à la qualité des services</a:t>
          </a:r>
          <a:endParaRPr lang="fr-CA" sz="1600" b="0" kern="1200"/>
        </a:p>
      </dsp:txBody>
      <dsp:txXfrm>
        <a:off x="3185" y="2520344"/>
        <a:ext cx="2526890" cy="1516134"/>
      </dsp:txXfrm>
    </dsp:sp>
    <dsp:sp modelId="{6428D1A3-1426-48A0-9C3E-D99F6F4DB132}">
      <dsp:nvSpPr>
        <dsp:cNvPr id="0" name=""/>
        <dsp:cNvSpPr/>
      </dsp:nvSpPr>
      <dsp:spPr>
        <a:xfrm>
          <a:off x="2782764" y="2520344"/>
          <a:ext cx="2526890" cy="1516134"/>
        </a:xfrm>
        <a:prstGeom prst="rect">
          <a:avLst/>
        </a:prstGeom>
        <a:gradFill rotWithShape="0">
          <a:gsLst>
            <a:gs pos="0">
              <a:schemeClr val="accent5">
                <a:hueOff val="4293359"/>
                <a:satOff val="-18843"/>
                <a:lumOff val="5602"/>
                <a:alphaOff val="0"/>
                <a:shade val="51000"/>
                <a:satMod val="130000"/>
              </a:schemeClr>
            </a:gs>
            <a:gs pos="80000">
              <a:schemeClr val="accent5">
                <a:hueOff val="4293359"/>
                <a:satOff val="-18843"/>
                <a:lumOff val="5602"/>
                <a:alphaOff val="0"/>
                <a:shade val="93000"/>
                <a:satMod val="130000"/>
              </a:schemeClr>
            </a:gs>
            <a:gs pos="100000">
              <a:schemeClr val="accent5">
                <a:hueOff val="4293359"/>
                <a:satOff val="-18843"/>
                <a:lumOff val="56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CA" sz="1600" b="0" kern="1200">
              <a:latin typeface="Segoe UI"/>
              <a:cs typeface="Segoe UI"/>
            </a:rPr>
            <a:t>Déploiement des services sociaux généraux de première ligne</a:t>
          </a:r>
          <a:endParaRPr lang="fr-CA" sz="1600" b="0" kern="1200"/>
        </a:p>
      </dsp:txBody>
      <dsp:txXfrm>
        <a:off x="2782764" y="2520344"/>
        <a:ext cx="2526890" cy="1516134"/>
      </dsp:txXfrm>
    </dsp:sp>
    <dsp:sp modelId="{D525ECC9-D31C-49F7-9F59-B98C1B8275B4}">
      <dsp:nvSpPr>
        <dsp:cNvPr id="0" name=""/>
        <dsp:cNvSpPr/>
      </dsp:nvSpPr>
      <dsp:spPr>
        <a:xfrm>
          <a:off x="5562344" y="2520344"/>
          <a:ext cx="2526890" cy="1516134"/>
        </a:xfrm>
        <a:prstGeom prst="rect">
          <a:avLst/>
        </a:prstGeom>
        <a:gradFill rotWithShape="0">
          <a:gsLst>
            <a:gs pos="0">
              <a:schemeClr val="accent5">
                <a:hueOff val="5152031"/>
                <a:satOff val="-22611"/>
                <a:lumOff val="6723"/>
                <a:alphaOff val="0"/>
                <a:shade val="51000"/>
                <a:satMod val="130000"/>
              </a:schemeClr>
            </a:gs>
            <a:gs pos="80000">
              <a:schemeClr val="accent5">
                <a:hueOff val="5152031"/>
                <a:satOff val="-22611"/>
                <a:lumOff val="6723"/>
                <a:alphaOff val="0"/>
                <a:shade val="93000"/>
                <a:satMod val="130000"/>
              </a:schemeClr>
            </a:gs>
            <a:gs pos="100000">
              <a:schemeClr val="accent5">
                <a:hueOff val="5152031"/>
                <a:satOff val="-22611"/>
                <a:lumOff val="672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fr-CA" sz="1600" b="0" kern="1200">
              <a:latin typeface="Segoe UI"/>
              <a:cs typeface="Segoe UI"/>
            </a:rPr>
            <a:t>Suspension des références en pédopsychiatrie sans référence médicale                                     (Loi 2)</a:t>
          </a:r>
          <a:endParaRPr lang="fr-CA" sz="1600" b="0" kern="1200">
            <a:latin typeface="Chaloult_Demi_Gras"/>
            <a:cs typeface="Segoe UI"/>
          </a:endParaRPr>
        </a:p>
      </dsp:txBody>
      <dsp:txXfrm>
        <a:off x="5562344" y="2520344"/>
        <a:ext cx="2526890" cy="1516134"/>
      </dsp:txXfrm>
    </dsp:sp>
    <dsp:sp modelId="{FEA0FFF4-2848-4ADD-94A2-FD9F812C8483}">
      <dsp:nvSpPr>
        <dsp:cNvPr id="0" name=""/>
        <dsp:cNvSpPr/>
      </dsp:nvSpPr>
      <dsp:spPr>
        <a:xfrm>
          <a:off x="8341924" y="2520344"/>
          <a:ext cx="2526890" cy="1516134"/>
        </a:xfrm>
        <a:prstGeom prst="rect">
          <a:avLst/>
        </a:prstGeom>
        <a:gradFill rotWithShape="0">
          <a:gsLst>
            <a:gs pos="0">
              <a:schemeClr val="accent5">
                <a:hueOff val="6010703"/>
                <a:satOff val="-26380"/>
                <a:lumOff val="7843"/>
                <a:alphaOff val="0"/>
                <a:shade val="51000"/>
                <a:satMod val="130000"/>
              </a:schemeClr>
            </a:gs>
            <a:gs pos="80000">
              <a:schemeClr val="accent5">
                <a:hueOff val="6010703"/>
                <a:satOff val="-26380"/>
                <a:lumOff val="7843"/>
                <a:alphaOff val="0"/>
                <a:shade val="93000"/>
                <a:satMod val="130000"/>
              </a:schemeClr>
            </a:gs>
            <a:gs pos="100000">
              <a:schemeClr val="accent5">
                <a:hueOff val="6010703"/>
                <a:satOff val="-26380"/>
                <a:lumOff val="78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fr-CA" sz="1600" b="0" kern="1200">
              <a:latin typeface="Segoe UI"/>
              <a:cs typeface="Segoe UI"/>
            </a:rPr>
            <a:t>Difficulté à établir un corridor d'évaluation du trouble du spectre de l'autismes pour la clientèle anglophone 6-12 ans</a:t>
          </a:r>
          <a:endParaRPr lang="fr-CA" sz="1600" b="0" kern="1200"/>
        </a:p>
      </dsp:txBody>
      <dsp:txXfrm>
        <a:off x="8341924" y="2520344"/>
        <a:ext cx="2526890" cy="15161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397A6-B93A-405A-9C16-E646C1FE05B7}">
      <dsp:nvSpPr>
        <dsp:cNvPr id="0" name=""/>
        <dsp:cNvSpPr/>
      </dsp:nvSpPr>
      <dsp:spPr>
        <a:xfrm rot="10800000">
          <a:off x="1541695" y="2724"/>
          <a:ext cx="5151147" cy="976903"/>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787" tIns="91440" rIns="170688" bIns="91440" numCol="1" spcCol="1270" anchor="ctr" anchorCtr="0">
          <a:noAutofit/>
        </a:bodyPr>
        <a:lstStyle/>
        <a:p>
          <a:pPr marL="0" lvl="0" indent="0" algn="l" defTabSz="1066800">
            <a:lnSpc>
              <a:spcPct val="90000"/>
            </a:lnSpc>
            <a:spcBef>
              <a:spcPct val="0"/>
            </a:spcBef>
            <a:spcAft>
              <a:spcPct val="35000"/>
            </a:spcAft>
            <a:buNone/>
          </a:pPr>
          <a:r>
            <a:rPr lang="fr-CA" sz="2400" b="1" kern="1200">
              <a:latin typeface="+mn-lt"/>
            </a:rPr>
            <a:t>10 JEUNES accompagnés</a:t>
          </a:r>
          <a:r>
            <a:rPr lang="fr-CA" sz="2400" b="0" kern="1200">
              <a:latin typeface="+mn-lt"/>
            </a:rPr>
            <a:t> </a:t>
          </a:r>
          <a:r>
            <a:rPr lang="fr-CA" sz="1800" b="0" kern="1200">
              <a:latin typeface="+mn-lt"/>
            </a:rPr>
            <a:t>dans le cadre d’un PSL-PAII (jeune) pour une période de 5 ans (à intensité variable)</a:t>
          </a:r>
        </a:p>
      </dsp:txBody>
      <dsp:txXfrm rot="10800000">
        <a:off x="1785921" y="2724"/>
        <a:ext cx="4906921" cy="976903"/>
      </dsp:txXfrm>
    </dsp:sp>
    <dsp:sp modelId="{CD5A74E5-A726-49C4-BCF2-6416D1BD4CA3}">
      <dsp:nvSpPr>
        <dsp:cNvPr id="0" name=""/>
        <dsp:cNvSpPr/>
      </dsp:nvSpPr>
      <dsp:spPr>
        <a:xfrm>
          <a:off x="1053243" y="2724"/>
          <a:ext cx="976903" cy="976903"/>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8E3B3C-7E5E-49B1-B5B9-BD8398E629DC}">
      <dsp:nvSpPr>
        <dsp:cNvPr id="0" name=""/>
        <dsp:cNvSpPr/>
      </dsp:nvSpPr>
      <dsp:spPr>
        <a:xfrm rot="10800000">
          <a:off x="1541695" y="1271240"/>
          <a:ext cx="5151147" cy="976903"/>
        </a:xfrm>
        <a:prstGeom prst="homePlate">
          <a:avLst/>
        </a:prstGeom>
        <a:solidFill>
          <a:schemeClr val="accent4">
            <a:hueOff val="-685719"/>
            <a:satOff val="-1897"/>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787" tIns="91440" rIns="170688" bIns="91440" numCol="1" spcCol="1270" anchor="ctr" anchorCtr="0">
          <a:noAutofit/>
        </a:bodyPr>
        <a:lstStyle/>
        <a:p>
          <a:pPr marL="0" lvl="0" indent="0" algn="l" defTabSz="1066800">
            <a:lnSpc>
              <a:spcPct val="90000"/>
            </a:lnSpc>
            <a:spcBef>
              <a:spcPct val="0"/>
            </a:spcBef>
            <a:spcAft>
              <a:spcPct val="35000"/>
            </a:spcAft>
            <a:buNone/>
          </a:pPr>
          <a:r>
            <a:rPr lang="fr-CA" sz="2400" b="1" kern="1200">
              <a:latin typeface="+mn-lt"/>
            </a:rPr>
            <a:t>84 ADULTES accompagnés </a:t>
          </a:r>
          <a:r>
            <a:rPr lang="fr-CA" sz="1800" b="0" kern="1200">
              <a:latin typeface="+mn-lt"/>
            </a:rPr>
            <a:t>dans le cadre d’un PSL-PAII (adulte) pour une période de 5 ans (à intensité variable)</a:t>
          </a:r>
        </a:p>
      </dsp:txBody>
      <dsp:txXfrm rot="10800000">
        <a:off x="1785921" y="1271240"/>
        <a:ext cx="4906921" cy="976903"/>
      </dsp:txXfrm>
    </dsp:sp>
    <dsp:sp modelId="{AB86E152-CA55-4A0A-B9E3-042E3EC1B83E}">
      <dsp:nvSpPr>
        <dsp:cNvPr id="0" name=""/>
        <dsp:cNvSpPr/>
      </dsp:nvSpPr>
      <dsp:spPr>
        <a:xfrm>
          <a:off x="1053243" y="1271240"/>
          <a:ext cx="976903" cy="976903"/>
        </a:xfrm>
        <a:prstGeom prst="ellipse">
          <a:avLst/>
        </a:prstGeom>
        <a:solidFill>
          <a:schemeClr val="accent4">
            <a:tint val="50000"/>
            <a:hueOff val="-741733"/>
            <a:satOff val="-378"/>
            <a:lumOff val="2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858CF8-BAAE-42BE-80FF-E20A6E598075}">
      <dsp:nvSpPr>
        <dsp:cNvPr id="0" name=""/>
        <dsp:cNvSpPr/>
      </dsp:nvSpPr>
      <dsp:spPr>
        <a:xfrm rot="10800000">
          <a:off x="1541695" y="2539756"/>
          <a:ext cx="5151147" cy="976903"/>
        </a:xfrm>
        <a:prstGeom prst="homePlate">
          <a:avLst/>
        </a:prstGeom>
        <a:solidFill>
          <a:schemeClr val="accent4">
            <a:hueOff val="-1371439"/>
            <a:satOff val="-3793"/>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787" tIns="76200" rIns="142240" bIns="76200" numCol="1" spcCol="1270" anchor="ctr" anchorCtr="0">
          <a:noAutofit/>
        </a:bodyPr>
        <a:lstStyle/>
        <a:p>
          <a:pPr marL="0" lvl="0" indent="0" algn="l" defTabSz="889000">
            <a:lnSpc>
              <a:spcPct val="90000"/>
            </a:lnSpc>
            <a:spcBef>
              <a:spcPct val="0"/>
            </a:spcBef>
            <a:spcAft>
              <a:spcPct val="35000"/>
            </a:spcAft>
            <a:buNone/>
          </a:pPr>
          <a:r>
            <a:rPr lang="fr-CA" sz="2000" b="1" kern="1200">
              <a:latin typeface="+mn-lt"/>
            </a:rPr>
            <a:t>700 PERSONNES accompagnées </a:t>
          </a:r>
          <a:r>
            <a:rPr lang="fr-CA" sz="1800" b="0" kern="1200">
              <a:latin typeface="+mn-lt"/>
            </a:rPr>
            <a:t>vers la stabilité résidentielle ou pour un maintien en logement </a:t>
          </a:r>
          <a:r>
            <a:rPr lang="fr-CA" sz="1400" b="0" kern="1200">
              <a:latin typeface="+mn-lt"/>
            </a:rPr>
            <a:t>au 31 mars 2025</a:t>
          </a:r>
          <a:r>
            <a:rPr lang="fr-CA" sz="1800" b="0" kern="1200">
              <a:latin typeface="+mn-lt"/>
            </a:rPr>
            <a:t> </a:t>
          </a:r>
          <a:r>
            <a:rPr lang="fr-CA" sz="1400" b="0" kern="1200">
              <a:latin typeface="+mn-lt"/>
            </a:rPr>
            <a:t>(excluant les PSL-PAII)</a:t>
          </a:r>
          <a:endParaRPr lang="fr-CA" sz="1800" b="0" kern="1200">
            <a:latin typeface="+mn-lt"/>
          </a:endParaRPr>
        </a:p>
      </dsp:txBody>
      <dsp:txXfrm rot="10800000">
        <a:off x="1785921" y="2539756"/>
        <a:ext cx="4906921" cy="976903"/>
      </dsp:txXfrm>
    </dsp:sp>
    <dsp:sp modelId="{B8DC196F-CEB7-496D-9B05-54FBD16F9896}">
      <dsp:nvSpPr>
        <dsp:cNvPr id="0" name=""/>
        <dsp:cNvSpPr/>
      </dsp:nvSpPr>
      <dsp:spPr>
        <a:xfrm>
          <a:off x="1053243" y="2539756"/>
          <a:ext cx="976903" cy="976903"/>
        </a:xfrm>
        <a:prstGeom prst="ellipse">
          <a:avLst/>
        </a:prstGeom>
        <a:solidFill>
          <a:schemeClr val="accent4">
            <a:tint val="50000"/>
            <a:hueOff val="-1483465"/>
            <a:satOff val="-755"/>
            <a:lumOff val="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351CCB-7B0E-4468-8064-DBD462483EF7}">
      <dsp:nvSpPr>
        <dsp:cNvPr id="0" name=""/>
        <dsp:cNvSpPr/>
      </dsp:nvSpPr>
      <dsp:spPr>
        <a:xfrm rot="10800000">
          <a:off x="1541695" y="3808272"/>
          <a:ext cx="5151147" cy="976903"/>
        </a:xfrm>
        <a:prstGeom prst="homePlate">
          <a:avLst/>
        </a:prstGeom>
        <a:solidFill>
          <a:schemeClr val="accent4">
            <a:hueOff val="-2057158"/>
            <a:satOff val="-5690"/>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787" tIns="91440" rIns="170688" bIns="91440" numCol="1" spcCol="1270" anchor="ctr" anchorCtr="0">
          <a:noAutofit/>
        </a:bodyPr>
        <a:lstStyle/>
        <a:p>
          <a:pPr marL="0" lvl="0" indent="0" algn="l" defTabSz="1066800">
            <a:lnSpc>
              <a:spcPct val="90000"/>
            </a:lnSpc>
            <a:spcBef>
              <a:spcPct val="0"/>
            </a:spcBef>
            <a:spcAft>
              <a:spcPct val="35000"/>
            </a:spcAft>
            <a:buNone/>
          </a:pPr>
          <a:r>
            <a:rPr lang="fr-CA" sz="2400" b="1" kern="1200">
              <a:latin typeface="+mn-lt"/>
            </a:rPr>
            <a:t>173</a:t>
          </a:r>
          <a:r>
            <a:rPr lang="fr-CA" sz="1800" kern="1200">
              <a:latin typeface="+mn-lt"/>
            </a:rPr>
            <a:t> PLACES en </a:t>
          </a:r>
          <a:r>
            <a:rPr lang="fr-CA" sz="2400" b="1" kern="1200">
              <a:latin typeface="+mn-lt"/>
            </a:rPr>
            <a:t>fiducie volontaire</a:t>
          </a:r>
          <a:endParaRPr lang="fr-CA" sz="1800" b="1" kern="1200">
            <a:latin typeface="+mn-lt"/>
          </a:endParaRPr>
        </a:p>
      </dsp:txBody>
      <dsp:txXfrm rot="10800000">
        <a:off x="1785921" y="3808272"/>
        <a:ext cx="4906921" cy="976903"/>
      </dsp:txXfrm>
    </dsp:sp>
    <dsp:sp modelId="{FBC3BA6A-DD5D-4A65-89D8-68F3A66CF67E}">
      <dsp:nvSpPr>
        <dsp:cNvPr id="0" name=""/>
        <dsp:cNvSpPr/>
      </dsp:nvSpPr>
      <dsp:spPr>
        <a:xfrm>
          <a:off x="1053243" y="3808272"/>
          <a:ext cx="976903" cy="976903"/>
        </a:xfrm>
        <a:prstGeom prst="ellipse">
          <a:avLst/>
        </a:prstGeom>
        <a:solidFill>
          <a:schemeClr val="accent4">
            <a:tint val="50000"/>
            <a:hueOff val="-2225197"/>
            <a:satOff val="-1133"/>
            <a:lumOff val="6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76F91-4552-4FF5-89E2-29C8EDBD12CA}">
      <dsp:nvSpPr>
        <dsp:cNvPr id="0" name=""/>
        <dsp:cNvSpPr/>
      </dsp:nvSpPr>
      <dsp:spPr>
        <a:xfrm>
          <a:off x="4630437" y="1941"/>
          <a:ext cx="3176414" cy="1436641"/>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0" kern="1200"/>
            <a:t>2 ETC – IMAGES</a:t>
          </a:r>
          <a:br>
            <a:rPr lang="fr-CA" sz="1600" b="0" kern="1200"/>
          </a:br>
          <a:r>
            <a:rPr lang="fr-CA" sz="1600" b="0" kern="1200"/>
            <a:t>Consolidation de l’équipe (1 poste infirmier et 1 poste éducateurs spécialisé) pour intensifier les services de travail de proximité (</a:t>
          </a:r>
          <a:r>
            <a:rPr lang="fr-CA" sz="1600" b="0" i="1" kern="1200" err="1"/>
            <a:t>outreach</a:t>
          </a:r>
          <a:r>
            <a:rPr lang="fr-CA" sz="1600" b="0" kern="1200"/>
            <a:t>)</a:t>
          </a:r>
          <a:endParaRPr lang="en-US" sz="1600" kern="1200"/>
        </a:p>
      </dsp:txBody>
      <dsp:txXfrm>
        <a:off x="4630437" y="1941"/>
        <a:ext cx="3176414" cy="1436641"/>
      </dsp:txXfrm>
    </dsp:sp>
    <dsp:sp modelId="{9DDC2D00-0316-4FB0-8F73-E6523BF9A168}">
      <dsp:nvSpPr>
        <dsp:cNvPr id="0" name=""/>
        <dsp:cNvSpPr/>
      </dsp:nvSpPr>
      <dsp:spPr>
        <a:xfrm>
          <a:off x="3065934" y="1941"/>
          <a:ext cx="1422275" cy="1436641"/>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3EC63-6244-4ED1-B9DD-B2E1E7AD6164}">
      <dsp:nvSpPr>
        <dsp:cNvPr id="0" name=""/>
        <dsp:cNvSpPr/>
      </dsp:nvSpPr>
      <dsp:spPr>
        <a:xfrm>
          <a:off x="3065934" y="1675629"/>
          <a:ext cx="3176414" cy="1436641"/>
        </a:xfrm>
        <a:prstGeom prst="rect">
          <a:avLst/>
        </a:prstGeom>
        <a:solidFill>
          <a:schemeClr val="accent5">
            <a:shade val="80000"/>
            <a:hueOff val="54554"/>
            <a:satOff val="-2518"/>
            <a:lumOff val="126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a:t>Travail de rue 18-25 ans (</a:t>
          </a:r>
          <a:r>
            <a:rPr lang="fr-CA" sz="2200" kern="1200" err="1"/>
            <a:t>Adojeunes</a:t>
          </a:r>
          <a:r>
            <a:rPr lang="fr-CA" sz="2200" kern="1200"/>
            <a:t>)</a:t>
          </a:r>
          <a:endParaRPr lang="en-US" sz="2200" kern="1200"/>
        </a:p>
      </dsp:txBody>
      <dsp:txXfrm>
        <a:off x="3065934" y="1675629"/>
        <a:ext cx="3176414" cy="1436641"/>
      </dsp:txXfrm>
    </dsp:sp>
    <dsp:sp modelId="{529DF599-4384-4A1F-ACE0-96376128F7A6}">
      <dsp:nvSpPr>
        <dsp:cNvPr id="0" name=""/>
        <dsp:cNvSpPr/>
      </dsp:nvSpPr>
      <dsp:spPr>
        <a:xfrm>
          <a:off x="6384576" y="1675629"/>
          <a:ext cx="1422275" cy="1436641"/>
        </a:xfrm>
        <a:prstGeom prst="rect">
          <a:avLst/>
        </a:prstGeom>
        <a:solidFill>
          <a:schemeClr val="accent5">
            <a:shade val="80000"/>
            <a:hueOff val="54554"/>
            <a:satOff val="-2518"/>
            <a:lumOff val="126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201CD2-A0D7-48BB-926C-2A40DBE74551}">
      <dsp:nvSpPr>
        <dsp:cNvPr id="0" name=""/>
        <dsp:cNvSpPr/>
      </dsp:nvSpPr>
      <dsp:spPr>
        <a:xfrm>
          <a:off x="4630437" y="3349316"/>
          <a:ext cx="3176414" cy="1436641"/>
        </a:xfrm>
        <a:prstGeom prst="rect">
          <a:avLst/>
        </a:prstGeom>
        <a:solidFill>
          <a:schemeClr val="accent5">
            <a:shade val="80000"/>
            <a:hueOff val="109108"/>
            <a:satOff val="-5036"/>
            <a:lumOff val="252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a:t>Intervention post-hébergement et mobile 18-25 ans </a:t>
          </a:r>
          <a:br>
            <a:rPr lang="fr-CA" sz="2200" kern="1200"/>
          </a:br>
          <a:r>
            <a:rPr lang="fr-CA" sz="2200" kern="1200"/>
            <a:t>(Avenue des jeunes)</a:t>
          </a:r>
          <a:endParaRPr lang="en-US" sz="2200" kern="1200"/>
        </a:p>
      </dsp:txBody>
      <dsp:txXfrm>
        <a:off x="4630437" y="3349316"/>
        <a:ext cx="3176414" cy="1436641"/>
      </dsp:txXfrm>
    </dsp:sp>
    <dsp:sp modelId="{2DAF05E4-18C5-4E07-82CA-CE036B304910}">
      <dsp:nvSpPr>
        <dsp:cNvPr id="0" name=""/>
        <dsp:cNvSpPr/>
      </dsp:nvSpPr>
      <dsp:spPr>
        <a:xfrm>
          <a:off x="3065934" y="3349316"/>
          <a:ext cx="1422275" cy="1436641"/>
        </a:xfrm>
        <a:prstGeom prst="rect">
          <a:avLst/>
        </a:prstGeom>
        <a:solidFill>
          <a:schemeClr val="accent5">
            <a:shade val="80000"/>
            <a:hueOff val="109108"/>
            <a:satOff val="-5036"/>
            <a:lumOff val="252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76F91-4552-4FF5-89E2-29C8EDBD12CA}">
      <dsp:nvSpPr>
        <dsp:cNvPr id="0" name=""/>
        <dsp:cNvSpPr/>
      </dsp:nvSpPr>
      <dsp:spPr>
        <a:xfrm>
          <a:off x="4630437" y="1941"/>
          <a:ext cx="3176414" cy="1436641"/>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a:t>Ajout d’</a:t>
          </a:r>
          <a:r>
            <a:rPr lang="fr-CA" sz="1800" kern="1200" err="1"/>
            <a:t>un.e</a:t>
          </a:r>
          <a:r>
            <a:rPr lang="fr-CA" sz="1800" kern="1200"/>
            <a:t> </a:t>
          </a:r>
          <a:r>
            <a:rPr lang="fr-CA" sz="1800" kern="1200" err="1"/>
            <a:t>intervenant.e</a:t>
          </a:r>
          <a:r>
            <a:rPr lang="fr-CA" sz="1800" kern="1200"/>
            <a:t> à l’équipe ÉMI du CIPTO</a:t>
          </a:r>
          <a:endParaRPr lang="en-US" sz="1800" kern="1200"/>
        </a:p>
      </dsp:txBody>
      <dsp:txXfrm>
        <a:off x="4630437" y="1941"/>
        <a:ext cx="3176414" cy="1436641"/>
      </dsp:txXfrm>
    </dsp:sp>
    <dsp:sp modelId="{9DDC2D00-0316-4FB0-8F73-E6523BF9A168}">
      <dsp:nvSpPr>
        <dsp:cNvPr id="0" name=""/>
        <dsp:cNvSpPr/>
      </dsp:nvSpPr>
      <dsp:spPr>
        <a:xfrm>
          <a:off x="3065934" y="1941"/>
          <a:ext cx="1422275" cy="1436641"/>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B8154-3A3A-42BD-AA93-49569A637525}">
      <dsp:nvSpPr>
        <dsp:cNvPr id="0" name=""/>
        <dsp:cNvSpPr/>
      </dsp:nvSpPr>
      <dsp:spPr>
        <a:xfrm>
          <a:off x="3065934" y="1675629"/>
          <a:ext cx="3176414" cy="1436641"/>
        </a:xfrm>
        <a:prstGeom prst="rect">
          <a:avLst/>
        </a:prstGeom>
        <a:solidFill>
          <a:schemeClr val="accent4">
            <a:shade val="80000"/>
            <a:hueOff val="131939"/>
            <a:satOff val="-5896"/>
            <a:lumOff val="136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a:t>Création d’un poste d’</a:t>
          </a:r>
          <a:r>
            <a:rPr lang="fr-CA" sz="1800" kern="1200" err="1"/>
            <a:t>agent.e.s</a:t>
          </a:r>
          <a:r>
            <a:rPr lang="fr-CA" sz="1800" kern="1200"/>
            <a:t> de liaison à l’hôpital de Hull et à l’hôpital de Gatineau (CISSSO)</a:t>
          </a:r>
          <a:endParaRPr lang="en-US" sz="1800" kern="1200"/>
        </a:p>
      </dsp:txBody>
      <dsp:txXfrm>
        <a:off x="3065934" y="1675629"/>
        <a:ext cx="3176414" cy="1436641"/>
      </dsp:txXfrm>
    </dsp:sp>
    <dsp:sp modelId="{90FBF82E-2517-411A-8360-A76764674EEA}">
      <dsp:nvSpPr>
        <dsp:cNvPr id="0" name=""/>
        <dsp:cNvSpPr/>
      </dsp:nvSpPr>
      <dsp:spPr>
        <a:xfrm>
          <a:off x="6384576" y="1675629"/>
          <a:ext cx="1422275" cy="1436641"/>
        </a:xfrm>
        <a:prstGeom prst="rect">
          <a:avLst/>
        </a:prstGeom>
        <a:solidFill>
          <a:schemeClr val="accent4">
            <a:shade val="80000"/>
            <a:hueOff val="131939"/>
            <a:satOff val="-5896"/>
            <a:lumOff val="136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2EB436-B86C-4983-801D-47DF280DC61D}">
      <dsp:nvSpPr>
        <dsp:cNvPr id="0" name=""/>
        <dsp:cNvSpPr/>
      </dsp:nvSpPr>
      <dsp:spPr>
        <a:xfrm>
          <a:off x="4630437" y="3349316"/>
          <a:ext cx="3176414" cy="1436641"/>
        </a:xfrm>
        <a:prstGeom prst="rect">
          <a:avLst/>
        </a:prstGeom>
        <a:solidFill>
          <a:schemeClr val="accent4">
            <a:shade val="80000"/>
            <a:hueOff val="263879"/>
            <a:satOff val="-11792"/>
            <a:lumOff val="273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a:t>Ouverture de la première ressource d’hébergement en dépendance (RHD) en Outaouais: Domaine Perce-Neige Outaouais (78 places)</a:t>
          </a:r>
          <a:endParaRPr lang="en-US" sz="1800" kern="1200"/>
        </a:p>
      </dsp:txBody>
      <dsp:txXfrm>
        <a:off x="4630437" y="3349316"/>
        <a:ext cx="3176414" cy="1436641"/>
      </dsp:txXfrm>
    </dsp:sp>
    <dsp:sp modelId="{BF32B934-EB52-472D-86C6-2357315B8A75}">
      <dsp:nvSpPr>
        <dsp:cNvPr id="0" name=""/>
        <dsp:cNvSpPr/>
      </dsp:nvSpPr>
      <dsp:spPr>
        <a:xfrm>
          <a:off x="3065934" y="3349316"/>
          <a:ext cx="1422275" cy="1436641"/>
        </a:xfrm>
        <a:prstGeom prst="rect">
          <a:avLst/>
        </a:prstGeom>
        <a:solidFill>
          <a:schemeClr val="accent4">
            <a:shade val="80000"/>
            <a:hueOff val="263879"/>
            <a:satOff val="-11792"/>
            <a:lumOff val="273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4DA9E-E8F0-4F07-901D-D886FEDA1C2D}">
      <dsp:nvSpPr>
        <dsp:cNvPr id="0" name=""/>
        <dsp:cNvSpPr/>
      </dsp:nvSpPr>
      <dsp:spPr>
        <a:xfrm>
          <a:off x="451149" y="2519"/>
          <a:ext cx="4427908" cy="3305339"/>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fr-CA" sz="2400" kern="1200">
              <a:solidFill>
                <a:schemeClr val="tx2">
                  <a:lumMod val="75000"/>
                </a:schemeClr>
              </a:solidFill>
            </a:rPr>
            <a:t>Secteur Hull (</a:t>
          </a:r>
          <a:r>
            <a:rPr lang="fr-CA" sz="2400" kern="1200" err="1">
              <a:solidFill>
                <a:schemeClr val="tx2">
                  <a:lumMod val="75000"/>
                </a:schemeClr>
              </a:solidFill>
            </a:rPr>
            <a:t>Réhabex</a:t>
          </a:r>
          <a:r>
            <a:rPr lang="fr-CA" sz="2400" kern="1200">
              <a:solidFill>
                <a:schemeClr val="tx2">
                  <a:lumMod val="75000"/>
                </a:schemeClr>
              </a:solidFill>
            </a:rPr>
            <a:t>)</a:t>
          </a:r>
        </a:p>
        <a:p>
          <a:pPr marL="228600" lvl="1" indent="-228600" algn="l" defTabSz="1066800">
            <a:lnSpc>
              <a:spcPct val="90000"/>
            </a:lnSpc>
            <a:spcBef>
              <a:spcPct val="0"/>
            </a:spcBef>
            <a:spcAft>
              <a:spcPct val="15000"/>
            </a:spcAft>
            <a:buChar char="•"/>
          </a:pPr>
          <a:r>
            <a:rPr lang="fr-CA" sz="2400" kern="1200">
              <a:solidFill>
                <a:schemeClr val="tx2">
                  <a:lumMod val="75000"/>
                </a:schemeClr>
              </a:solidFill>
            </a:rPr>
            <a:t>Secteur Gatineau (Soupière de l’amitié de Gatineau)</a:t>
          </a:r>
        </a:p>
        <a:p>
          <a:pPr marL="228600" lvl="1" indent="-228600" algn="l" defTabSz="1066800">
            <a:lnSpc>
              <a:spcPct val="90000"/>
            </a:lnSpc>
            <a:spcBef>
              <a:spcPct val="0"/>
            </a:spcBef>
            <a:spcAft>
              <a:spcPct val="15000"/>
            </a:spcAft>
            <a:buChar char="•"/>
          </a:pPr>
          <a:r>
            <a:rPr lang="fr-CA" sz="2400" kern="1200">
              <a:solidFill>
                <a:schemeClr val="tx2">
                  <a:lumMod val="75000"/>
                </a:schemeClr>
              </a:solidFill>
            </a:rPr>
            <a:t>Secteur Buckingham (Banque alimentaire de La Lièvre)</a:t>
          </a:r>
        </a:p>
        <a:p>
          <a:pPr marL="228600" lvl="1" indent="-228600" algn="l" defTabSz="1066800">
            <a:lnSpc>
              <a:spcPct val="90000"/>
            </a:lnSpc>
            <a:spcBef>
              <a:spcPct val="0"/>
            </a:spcBef>
            <a:spcAft>
              <a:spcPct val="15000"/>
            </a:spcAft>
            <a:buChar char="•"/>
          </a:pPr>
          <a:r>
            <a:rPr lang="fr-CA" sz="2400" kern="1200">
              <a:solidFill>
                <a:schemeClr val="tx2">
                  <a:lumMod val="75000"/>
                </a:schemeClr>
              </a:solidFill>
            </a:rPr>
            <a:t>Maniwaki (Suicide Détour)</a:t>
          </a:r>
        </a:p>
        <a:p>
          <a:pPr marL="228600" lvl="1" indent="-228600" algn="l" defTabSz="1066800">
            <a:lnSpc>
              <a:spcPct val="90000"/>
            </a:lnSpc>
            <a:spcBef>
              <a:spcPct val="0"/>
            </a:spcBef>
            <a:spcAft>
              <a:spcPct val="15000"/>
            </a:spcAft>
            <a:buChar char="•"/>
          </a:pPr>
          <a:r>
            <a:rPr lang="fr-CA" sz="2400" kern="1200">
              <a:solidFill>
                <a:schemeClr val="tx2">
                  <a:lumMod val="75000"/>
                </a:schemeClr>
              </a:solidFill>
            </a:rPr>
            <a:t>Unité mobile d’intervention </a:t>
          </a:r>
          <a:r>
            <a:rPr lang="fr-CA" sz="2400" kern="1200" err="1">
              <a:solidFill>
                <a:schemeClr val="tx2">
                  <a:lumMod val="75000"/>
                </a:schemeClr>
              </a:solidFill>
            </a:rPr>
            <a:t>Réhabus</a:t>
          </a:r>
          <a:r>
            <a:rPr lang="fr-CA" sz="2400" kern="1200">
              <a:solidFill>
                <a:schemeClr val="tx2">
                  <a:lumMod val="75000"/>
                </a:schemeClr>
              </a:solidFill>
            </a:rPr>
            <a:t> (</a:t>
          </a:r>
          <a:r>
            <a:rPr lang="fr-CA" sz="2400" kern="1200" err="1">
              <a:solidFill>
                <a:schemeClr val="tx2">
                  <a:lumMod val="75000"/>
                </a:schemeClr>
              </a:solidFill>
            </a:rPr>
            <a:t>Réhabex</a:t>
          </a:r>
          <a:r>
            <a:rPr lang="fr-CA" sz="2400" kern="1200">
              <a:solidFill>
                <a:schemeClr val="tx2">
                  <a:lumMod val="75000"/>
                </a:schemeClr>
              </a:solidFill>
            </a:rPr>
            <a:t>)</a:t>
          </a:r>
        </a:p>
      </dsp:txBody>
      <dsp:txXfrm>
        <a:off x="528597" y="79967"/>
        <a:ext cx="4273012" cy="3227891"/>
      </dsp:txXfrm>
    </dsp:sp>
    <dsp:sp modelId="{97457DB4-D5BD-4A14-AC49-ECDF197AE07B}">
      <dsp:nvSpPr>
        <dsp:cNvPr id="0" name=""/>
        <dsp:cNvSpPr/>
      </dsp:nvSpPr>
      <dsp:spPr>
        <a:xfrm>
          <a:off x="451149" y="3307859"/>
          <a:ext cx="4427908" cy="142129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250" tIns="0" rIns="31750" bIns="0" numCol="1" spcCol="1270" anchor="ctr" anchorCtr="0">
          <a:noAutofit/>
        </a:bodyPr>
        <a:lstStyle/>
        <a:p>
          <a:pPr marL="0" lvl="0" indent="0" algn="l" defTabSz="1111250">
            <a:lnSpc>
              <a:spcPct val="90000"/>
            </a:lnSpc>
            <a:spcBef>
              <a:spcPct val="0"/>
            </a:spcBef>
            <a:spcAft>
              <a:spcPct val="35000"/>
            </a:spcAft>
            <a:buNone/>
          </a:pPr>
          <a:r>
            <a:rPr lang="fr-CA" sz="2500" kern="1200"/>
            <a:t>Centres de services de proximité </a:t>
          </a:r>
          <a:br>
            <a:rPr lang="fr-CA" sz="2500" kern="1200"/>
          </a:br>
          <a:r>
            <a:rPr lang="fr-CA" sz="1900" kern="1200"/>
            <a:t>donne accès : buanderie, eau potable, toilettes, douches</a:t>
          </a:r>
        </a:p>
      </dsp:txBody>
      <dsp:txXfrm>
        <a:off x="451149" y="3307859"/>
        <a:ext cx="3118245" cy="1421296"/>
      </dsp:txXfrm>
    </dsp:sp>
    <dsp:sp modelId="{856ED1D4-4127-4FAA-A059-FD9B808B50CB}">
      <dsp:nvSpPr>
        <dsp:cNvPr id="0" name=""/>
        <dsp:cNvSpPr/>
      </dsp:nvSpPr>
      <dsp:spPr>
        <a:xfrm>
          <a:off x="3694652" y="3533619"/>
          <a:ext cx="1549767" cy="1549767"/>
        </a:xfrm>
        <a:prstGeom prst="ellipse">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422E05A-BB0E-470C-90D0-DB4C140E7EEA}">
      <dsp:nvSpPr>
        <dsp:cNvPr id="0" name=""/>
        <dsp:cNvSpPr/>
      </dsp:nvSpPr>
      <dsp:spPr>
        <a:xfrm>
          <a:off x="5628366" y="2519"/>
          <a:ext cx="4427908" cy="3305339"/>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2057158"/>
              <a:satOff val="-5690"/>
              <a:lumOff val="35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fr-CA" sz="2400" kern="1200">
              <a:solidFill>
                <a:schemeClr val="tx2">
                  <a:lumMod val="75000"/>
                </a:schemeClr>
              </a:solidFill>
            </a:rPr>
            <a:t>Soupe populaire de Hull</a:t>
          </a:r>
        </a:p>
        <a:p>
          <a:pPr marL="228600" lvl="1" indent="-228600" algn="l" defTabSz="1066800">
            <a:lnSpc>
              <a:spcPct val="90000"/>
            </a:lnSpc>
            <a:spcBef>
              <a:spcPct val="0"/>
            </a:spcBef>
            <a:spcAft>
              <a:spcPct val="15000"/>
            </a:spcAft>
            <a:buChar char="•"/>
          </a:pPr>
          <a:r>
            <a:rPr lang="fr-CA" sz="2400" kern="1200">
              <a:solidFill>
                <a:schemeClr val="tx2">
                  <a:lumMod val="75000"/>
                </a:schemeClr>
              </a:solidFill>
            </a:rPr>
            <a:t>Soupière de l’amitié de Gatineau</a:t>
          </a:r>
        </a:p>
        <a:p>
          <a:pPr marL="228600" lvl="1" indent="-228600" algn="l" defTabSz="1066800">
            <a:lnSpc>
              <a:spcPct val="90000"/>
            </a:lnSpc>
            <a:spcBef>
              <a:spcPct val="0"/>
            </a:spcBef>
            <a:spcAft>
              <a:spcPct val="15000"/>
            </a:spcAft>
            <a:buChar char="•"/>
          </a:pPr>
          <a:r>
            <a:rPr lang="fr-CA" sz="2400" kern="1200">
              <a:solidFill>
                <a:schemeClr val="tx2">
                  <a:lumMod val="75000"/>
                </a:schemeClr>
              </a:solidFill>
            </a:rPr>
            <a:t>Centre de sécurité alimentaire de Gatineau (CSAG)</a:t>
          </a:r>
        </a:p>
        <a:p>
          <a:pPr marL="228600" lvl="1" indent="-228600" algn="l" defTabSz="1066800">
            <a:lnSpc>
              <a:spcPct val="90000"/>
            </a:lnSpc>
            <a:spcBef>
              <a:spcPct val="0"/>
            </a:spcBef>
            <a:spcAft>
              <a:spcPct val="15000"/>
            </a:spcAft>
            <a:buChar char="•"/>
          </a:pPr>
          <a:r>
            <a:rPr lang="fr-CA" sz="2400" kern="1200">
              <a:solidFill>
                <a:schemeClr val="tx2">
                  <a:lumMod val="75000"/>
                </a:schemeClr>
              </a:solidFill>
            </a:rPr>
            <a:t>Banque alimentaire de La Lièvre </a:t>
          </a:r>
        </a:p>
      </dsp:txBody>
      <dsp:txXfrm>
        <a:off x="5705814" y="79967"/>
        <a:ext cx="4273012" cy="3227891"/>
      </dsp:txXfrm>
    </dsp:sp>
    <dsp:sp modelId="{B40238A4-26F4-423E-A97B-84087D9BBE3C}">
      <dsp:nvSpPr>
        <dsp:cNvPr id="0" name=""/>
        <dsp:cNvSpPr/>
      </dsp:nvSpPr>
      <dsp:spPr>
        <a:xfrm>
          <a:off x="5628366" y="3307859"/>
          <a:ext cx="4427908" cy="1421296"/>
        </a:xfrm>
        <a:prstGeom prst="rect">
          <a:avLst/>
        </a:prstGeom>
        <a:gradFill rotWithShape="0">
          <a:gsLst>
            <a:gs pos="0">
              <a:schemeClr val="accent4">
                <a:hueOff val="-2057158"/>
                <a:satOff val="-5690"/>
                <a:lumOff val="3530"/>
                <a:alphaOff val="0"/>
                <a:shade val="51000"/>
                <a:satMod val="130000"/>
              </a:schemeClr>
            </a:gs>
            <a:gs pos="80000">
              <a:schemeClr val="accent4">
                <a:hueOff val="-2057158"/>
                <a:satOff val="-5690"/>
                <a:lumOff val="3530"/>
                <a:alphaOff val="0"/>
                <a:shade val="93000"/>
                <a:satMod val="130000"/>
              </a:schemeClr>
            </a:gs>
            <a:gs pos="100000">
              <a:schemeClr val="accent4">
                <a:hueOff val="-2057158"/>
                <a:satOff val="-5690"/>
                <a:lumOff val="3530"/>
                <a:alphaOff val="0"/>
                <a:shade val="94000"/>
                <a:satMod val="135000"/>
              </a:schemeClr>
            </a:gs>
          </a:gsLst>
          <a:lin ang="16200000" scaled="0"/>
        </a:gradFill>
        <a:ln w="9525" cap="flat" cmpd="sng" algn="ctr">
          <a:solidFill>
            <a:schemeClr val="accent4">
              <a:hueOff val="-2057158"/>
              <a:satOff val="-5690"/>
              <a:lumOff val="353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8110" tIns="0" rIns="39370" bIns="0" numCol="1" spcCol="1270" anchor="ctr" anchorCtr="0">
          <a:noAutofit/>
        </a:bodyPr>
        <a:lstStyle/>
        <a:p>
          <a:pPr marL="0" lvl="0" indent="0" algn="l" defTabSz="1377950">
            <a:lnSpc>
              <a:spcPct val="90000"/>
            </a:lnSpc>
            <a:spcBef>
              <a:spcPct val="0"/>
            </a:spcBef>
            <a:spcAft>
              <a:spcPct val="35000"/>
            </a:spcAft>
            <a:buNone/>
          </a:pPr>
          <a:r>
            <a:rPr lang="fr-CA" sz="3100" kern="1200"/>
            <a:t>Offre alimentaire avec accompagnement</a:t>
          </a:r>
        </a:p>
      </dsp:txBody>
      <dsp:txXfrm>
        <a:off x="5628366" y="3307859"/>
        <a:ext cx="3118245" cy="1421296"/>
      </dsp:txXfrm>
    </dsp:sp>
    <dsp:sp modelId="{2A9D9F90-E002-44CF-A233-EBBB47C8FA59}">
      <dsp:nvSpPr>
        <dsp:cNvPr id="0" name=""/>
        <dsp:cNvSpPr/>
      </dsp:nvSpPr>
      <dsp:spPr>
        <a:xfrm>
          <a:off x="8871869" y="3533619"/>
          <a:ext cx="1549767" cy="1549767"/>
        </a:xfrm>
        <a:prstGeom prst="ellipse">
          <a:avLst/>
        </a:prstGeom>
        <a:solidFill>
          <a:schemeClr val="accent4">
            <a:tint val="40000"/>
            <a:alpha val="90000"/>
            <a:hueOff val="-2227475"/>
            <a:satOff val="-1058"/>
            <a:lumOff val="497"/>
            <a:alphaOff val="0"/>
          </a:schemeClr>
        </a:solidFill>
        <a:ln w="9525" cap="flat" cmpd="sng" algn="ctr">
          <a:solidFill>
            <a:schemeClr val="accent4">
              <a:tint val="40000"/>
              <a:alpha val="90000"/>
              <a:hueOff val="-2227475"/>
              <a:satOff val="-1058"/>
              <a:lumOff val="497"/>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BFE1D-A236-4198-9549-E9BEE7C1E77E}">
      <dsp:nvSpPr>
        <dsp:cNvPr id="0" name=""/>
        <dsp:cNvSpPr/>
      </dsp:nvSpPr>
      <dsp:spPr>
        <a:xfrm>
          <a:off x="0" y="330812"/>
          <a:ext cx="10763250" cy="15529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5348" tIns="354076" rIns="835348" bIns="120904" numCol="1" spcCol="1270" anchor="t" anchorCtr="0">
          <a:noAutofit/>
        </a:bodyPr>
        <a:lstStyle/>
        <a:p>
          <a:pPr marL="171450" lvl="1" indent="-171450" algn="l" defTabSz="755650">
            <a:lnSpc>
              <a:spcPct val="90000"/>
            </a:lnSpc>
            <a:spcBef>
              <a:spcPct val="0"/>
            </a:spcBef>
            <a:spcAft>
              <a:spcPct val="15000"/>
            </a:spcAft>
            <a:buChar char="•"/>
          </a:pPr>
          <a:r>
            <a:rPr lang="fr-CA" sz="1700" kern="1200"/>
            <a:t>Offre de programmes d’intégration sociale et socioprofessionnelle adaptée- </a:t>
          </a:r>
          <a:endParaRPr lang="en-US" sz="1700" b="0" kern="1200"/>
        </a:p>
        <a:p>
          <a:pPr marL="171450" lvl="1" indent="-171450" algn="l" defTabSz="755650">
            <a:lnSpc>
              <a:spcPct val="90000"/>
            </a:lnSpc>
            <a:spcBef>
              <a:spcPct val="0"/>
            </a:spcBef>
            <a:spcAft>
              <a:spcPct val="15000"/>
            </a:spcAft>
            <a:buChar char="•"/>
          </a:pPr>
          <a:r>
            <a:rPr lang="fr-CA" sz="1700" b="1" kern="1200"/>
            <a:t>845 plateaux de travail</a:t>
          </a:r>
          <a:endParaRPr lang="en-US" sz="1700" b="0" kern="1200"/>
        </a:p>
        <a:p>
          <a:pPr marL="171450" lvl="1" indent="-171450" algn="l" defTabSz="755650">
            <a:lnSpc>
              <a:spcPct val="90000"/>
            </a:lnSpc>
            <a:spcBef>
              <a:spcPct val="0"/>
            </a:spcBef>
            <a:spcAft>
              <a:spcPct val="15000"/>
            </a:spcAft>
            <a:buChar char="•"/>
          </a:pPr>
          <a:r>
            <a:rPr lang="en-US" sz="1700" b="1" kern="1200"/>
            <a:t>1830 participations </a:t>
          </a:r>
          <a:r>
            <a:rPr lang="en-US" sz="1700" b="0" kern="1200"/>
            <a:t>au </a:t>
          </a:r>
          <a:r>
            <a:rPr lang="en-US" sz="1700" b="0" kern="1200" err="1"/>
            <a:t>projet</a:t>
          </a:r>
          <a:r>
            <a:rPr lang="en-US" sz="1700" b="0" kern="1200"/>
            <a:t> TAPAJ</a:t>
          </a:r>
        </a:p>
        <a:p>
          <a:pPr marL="171450" lvl="1" indent="-171450" algn="l" defTabSz="755650">
            <a:lnSpc>
              <a:spcPct val="90000"/>
            </a:lnSpc>
            <a:spcBef>
              <a:spcPct val="0"/>
            </a:spcBef>
            <a:spcAft>
              <a:spcPct val="15000"/>
            </a:spcAft>
            <a:buChar char="•"/>
          </a:pPr>
          <a:r>
            <a:rPr lang="en-US" sz="1700" b="1" kern="1200"/>
            <a:t>97 </a:t>
          </a:r>
          <a:r>
            <a:rPr lang="en-US" sz="1700" b="1" kern="1200" err="1"/>
            <a:t>personnes</a:t>
          </a:r>
          <a:r>
            <a:rPr lang="en-US" sz="1700" b="1" kern="1200"/>
            <a:t> </a:t>
          </a:r>
          <a:r>
            <a:rPr lang="en-US" sz="1700" b="0" kern="1200" err="1"/>
            <a:t>différentes</a:t>
          </a:r>
          <a:r>
            <a:rPr lang="en-US" sz="1700" b="0" kern="1200"/>
            <a:t> </a:t>
          </a:r>
          <a:r>
            <a:rPr lang="en-US" sz="1700" b="0" kern="1200" err="1"/>
            <a:t>desservies</a:t>
          </a:r>
          <a:endParaRPr lang="en-US" sz="1700" b="0" kern="1200"/>
        </a:p>
      </dsp:txBody>
      <dsp:txXfrm>
        <a:off x="0" y="330812"/>
        <a:ext cx="10763250" cy="1552950"/>
      </dsp:txXfrm>
    </dsp:sp>
    <dsp:sp modelId="{65E57332-D870-441C-9520-18C4E98DCBE2}">
      <dsp:nvSpPr>
        <dsp:cNvPr id="0" name=""/>
        <dsp:cNvSpPr/>
      </dsp:nvSpPr>
      <dsp:spPr>
        <a:xfrm>
          <a:off x="538162" y="79892"/>
          <a:ext cx="7534275" cy="501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778" tIns="0" rIns="284778" bIns="0" numCol="1" spcCol="1270" anchor="ctr" anchorCtr="0">
          <a:noAutofit/>
        </a:bodyPr>
        <a:lstStyle/>
        <a:p>
          <a:pPr marL="0" lvl="0" indent="0" algn="l" defTabSz="755650">
            <a:lnSpc>
              <a:spcPct val="90000"/>
            </a:lnSpc>
            <a:spcBef>
              <a:spcPct val="0"/>
            </a:spcBef>
            <a:spcAft>
              <a:spcPct val="35000"/>
            </a:spcAft>
            <a:buNone/>
          </a:pPr>
          <a:r>
            <a:rPr lang="fr-CA" sz="1700" b="1" kern="1200"/>
            <a:t>Travail alternatifs payés à la journée (TAPAJ) </a:t>
          </a:r>
          <a:r>
            <a:rPr lang="fr-CA" sz="1700" b="0" kern="1200"/>
            <a:t>(Réseau Outaouais ISP):</a:t>
          </a:r>
          <a:endParaRPr lang="en-US" sz="1700" kern="1200"/>
        </a:p>
      </dsp:txBody>
      <dsp:txXfrm>
        <a:off x="562660" y="104390"/>
        <a:ext cx="7485279" cy="452844"/>
      </dsp:txXfrm>
    </dsp:sp>
    <dsp:sp modelId="{06DC673C-446C-41ED-817C-ECF70D2471CD}">
      <dsp:nvSpPr>
        <dsp:cNvPr id="0" name=""/>
        <dsp:cNvSpPr/>
      </dsp:nvSpPr>
      <dsp:spPr>
        <a:xfrm>
          <a:off x="0" y="2306375"/>
          <a:ext cx="10763250" cy="17671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5348" tIns="354076" rIns="83534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Implanter le </a:t>
          </a:r>
          <a:r>
            <a:rPr lang="en-US" sz="1700" i="1" kern="1200" err="1"/>
            <a:t>Programme</a:t>
          </a:r>
          <a:r>
            <a:rPr lang="en-US" sz="1700" i="1" kern="1200"/>
            <a:t> de </a:t>
          </a:r>
          <a:r>
            <a:rPr lang="en-US" sz="1700" i="1" kern="1200" err="1"/>
            <a:t>réaffiliation</a:t>
          </a:r>
          <a:r>
            <a:rPr lang="en-US" sz="1700" i="1" kern="1200"/>
            <a:t> </a:t>
          </a:r>
          <a:r>
            <a:rPr lang="en-US" sz="1700" i="1" kern="1200" err="1"/>
            <a:t>en</a:t>
          </a:r>
          <a:r>
            <a:rPr lang="en-US" sz="1700" i="1" kern="1200"/>
            <a:t> </a:t>
          </a:r>
          <a:r>
            <a:rPr lang="en-US" sz="1700" i="1" kern="1200" err="1"/>
            <a:t>itinérance</a:t>
          </a:r>
          <a:r>
            <a:rPr lang="en-US" sz="1700" i="1" kern="1200"/>
            <a:t> </a:t>
          </a:r>
          <a:r>
            <a:rPr lang="en-US" sz="1700" i="1" kern="1200" err="1"/>
            <a:t>en</a:t>
          </a:r>
          <a:r>
            <a:rPr lang="en-US" sz="1700" i="1" kern="1200"/>
            <a:t> santé </a:t>
          </a:r>
          <a:r>
            <a:rPr lang="en-US" sz="1700" i="1" kern="1200" err="1"/>
            <a:t>mentale</a:t>
          </a:r>
          <a:r>
            <a:rPr lang="en-US" sz="1700" i="1" kern="1200"/>
            <a:t> (PRISM)</a:t>
          </a:r>
          <a:endParaRPr lang="en-US" sz="1700" kern="1200"/>
        </a:p>
        <a:p>
          <a:pPr marL="171450" lvl="1" indent="-171450" algn="l" defTabSz="755650">
            <a:lnSpc>
              <a:spcPct val="90000"/>
            </a:lnSpc>
            <a:spcBef>
              <a:spcPct val="0"/>
            </a:spcBef>
            <a:spcAft>
              <a:spcPct val="15000"/>
            </a:spcAft>
            <a:buChar char="•"/>
          </a:pPr>
          <a:r>
            <a:rPr lang="fr-CA" sz="1700" b="1" kern="1200"/>
            <a:t>Équipe multidisciplinaire </a:t>
          </a:r>
          <a:r>
            <a:rPr lang="fr-CA" sz="1700" b="0" kern="1200"/>
            <a:t>offrant</a:t>
          </a:r>
          <a:r>
            <a:rPr lang="fr-CA" sz="1700" kern="1200"/>
            <a:t> un soutien spécialisé aux personnes en </a:t>
          </a:r>
          <a:r>
            <a:rPr lang="fr-CA" sz="1700" b="1" kern="1200"/>
            <a:t>situation d’itinérance </a:t>
          </a:r>
          <a:r>
            <a:rPr lang="fr-CA" sz="1700" kern="1200"/>
            <a:t>présentant un </a:t>
          </a:r>
          <a:r>
            <a:rPr lang="fr-CA" sz="1700" b="1" kern="1200"/>
            <a:t>trouble de santé mentale grave</a:t>
          </a:r>
          <a:r>
            <a:rPr lang="fr-CA" sz="1700" kern="1200"/>
            <a:t>, avec ou sans problématique de dépendance, afin de favoriser leur rétablissement, leur </a:t>
          </a:r>
          <a:r>
            <a:rPr lang="fr-CA" sz="1700" kern="1200" err="1"/>
            <a:t>réaffiliation</a:t>
          </a:r>
          <a:r>
            <a:rPr lang="fr-CA" sz="1700" kern="1200"/>
            <a:t> et leur transition vers un logement stable</a:t>
          </a:r>
          <a:endParaRPr lang="en-US" sz="1700" kern="1200"/>
        </a:p>
        <a:p>
          <a:pPr marL="171450" lvl="1" indent="-171450" algn="l" defTabSz="755650">
            <a:lnSpc>
              <a:spcPct val="90000"/>
            </a:lnSpc>
            <a:spcBef>
              <a:spcPct val="0"/>
            </a:spcBef>
            <a:spcAft>
              <a:spcPct val="15000"/>
            </a:spcAft>
            <a:buChar char="•"/>
          </a:pPr>
          <a:r>
            <a:rPr lang="fr-CA" sz="1700" kern="1200"/>
            <a:t>+ </a:t>
          </a:r>
          <a:r>
            <a:rPr lang="fr-CA" sz="1700" b="1" kern="1200"/>
            <a:t>5 lits d’hébergement (6-12 </a:t>
          </a:r>
          <a:r>
            <a:rPr lang="fr-CA" sz="1700" b="1" kern="1200" err="1"/>
            <a:t>sem</a:t>
          </a:r>
          <a:r>
            <a:rPr lang="fr-CA" sz="1700" b="1" kern="1200"/>
            <a:t>)</a:t>
          </a:r>
          <a:endParaRPr lang="en-US" sz="1700" kern="1200"/>
        </a:p>
      </dsp:txBody>
      <dsp:txXfrm>
        <a:off x="0" y="2306375"/>
        <a:ext cx="10763250" cy="1767150"/>
      </dsp:txXfrm>
    </dsp:sp>
    <dsp:sp modelId="{A5B3F73B-5A1F-4E75-B204-06A02EBE4BDA}">
      <dsp:nvSpPr>
        <dsp:cNvPr id="0" name=""/>
        <dsp:cNvSpPr/>
      </dsp:nvSpPr>
      <dsp:spPr>
        <a:xfrm>
          <a:off x="538162" y="1975562"/>
          <a:ext cx="7534275" cy="501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778" tIns="0" rIns="284778" bIns="0" numCol="1" spcCol="1270" anchor="ctr" anchorCtr="0">
          <a:noAutofit/>
        </a:bodyPr>
        <a:lstStyle/>
        <a:p>
          <a:pPr marL="0" lvl="0" indent="0" algn="l" defTabSz="755650">
            <a:lnSpc>
              <a:spcPct val="90000"/>
            </a:lnSpc>
            <a:spcBef>
              <a:spcPct val="0"/>
            </a:spcBef>
            <a:spcAft>
              <a:spcPct val="35000"/>
            </a:spcAft>
            <a:buNone/>
          </a:pPr>
          <a:r>
            <a:rPr lang="en-US" sz="1700" kern="1200"/>
            <a:t>PRISM </a:t>
          </a:r>
          <a:r>
            <a:rPr lang="fr-CA" sz="1700" kern="1200"/>
            <a:t>(CISSSO-Gîte ami-Maison Réalité)</a:t>
          </a:r>
          <a:endParaRPr lang="en-US" sz="1700" kern="1200"/>
        </a:p>
      </dsp:txBody>
      <dsp:txXfrm>
        <a:off x="562660" y="2000060"/>
        <a:ext cx="7485279" cy="45284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3B7D5-B2E2-46BC-90B6-92459180E1D4}">
      <dsp:nvSpPr>
        <dsp:cNvPr id="0" name=""/>
        <dsp:cNvSpPr/>
      </dsp:nvSpPr>
      <dsp:spPr>
        <a:xfrm>
          <a:off x="0" y="177105"/>
          <a:ext cx="10872000" cy="103285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CA" sz="2600" kern="1200"/>
            <a:t>Manque de places d’hébergement (offre qui ne suit pas la demande)</a:t>
          </a:r>
          <a:endParaRPr lang="en-US" sz="2600" kern="1200"/>
        </a:p>
      </dsp:txBody>
      <dsp:txXfrm>
        <a:off x="50420" y="227525"/>
        <a:ext cx="10771160" cy="932014"/>
      </dsp:txXfrm>
    </dsp:sp>
    <dsp:sp modelId="{38CD4B0B-50A0-48A5-8871-F57F5F712505}">
      <dsp:nvSpPr>
        <dsp:cNvPr id="0" name=""/>
        <dsp:cNvSpPr/>
      </dsp:nvSpPr>
      <dsp:spPr>
        <a:xfrm>
          <a:off x="0" y="1209960"/>
          <a:ext cx="10872000" cy="236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18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fr-CA" sz="2000" kern="1200"/>
            <a:t>Hébergement en réduction des méfaits (consommation permise) : pas assez d’options pour répondre aux besoins, notamment pour :</a:t>
          </a:r>
          <a:endParaRPr lang="en-US" sz="2000" kern="1200"/>
        </a:p>
        <a:p>
          <a:pPr marL="457200" lvl="2" indent="-228600" algn="l" defTabSz="889000">
            <a:lnSpc>
              <a:spcPct val="90000"/>
            </a:lnSpc>
            <a:spcBef>
              <a:spcPct val="0"/>
            </a:spcBef>
            <a:spcAft>
              <a:spcPct val="20000"/>
            </a:spcAft>
            <a:buChar char="•"/>
          </a:pPr>
          <a:r>
            <a:rPr lang="fr-CA" sz="2000" kern="1200"/>
            <a:t>Les 18–25 ans</a:t>
          </a:r>
          <a:endParaRPr lang="en-US" sz="2000" kern="1200"/>
        </a:p>
        <a:p>
          <a:pPr marL="457200" lvl="2" indent="-228600" algn="l" defTabSz="889000">
            <a:lnSpc>
              <a:spcPct val="90000"/>
            </a:lnSpc>
            <a:spcBef>
              <a:spcPct val="0"/>
            </a:spcBef>
            <a:spcAft>
              <a:spcPct val="20000"/>
            </a:spcAft>
            <a:buChar char="•"/>
          </a:pPr>
          <a:r>
            <a:rPr lang="fr-CA" sz="2000" kern="1200"/>
            <a:t>Les personnes en perte d’autonomie</a:t>
          </a:r>
          <a:endParaRPr lang="en-US" sz="2000" kern="1200"/>
        </a:p>
        <a:p>
          <a:pPr marL="457200" lvl="2" indent="-228600" algn="l" defTabSz="889000">
            <a:lnSpc>
              <a:spcPct val="90000"/>
            </a:lnSpc>
            <a:spcBef>
              <a:spcPct val="0"/>
            </a:spcBef>
            <a:spcAft>
              <a:spcPct val="20000"/>
            </a:spcAft>
            <a:buChar char="•"/>
          </a:pPr>
          <a:r>
            <a:rPr lang="fr-CA" sz="2000" kern="1200"/>
            <a:t>Les personnes avec déficience intellectuelle, TSA ou déficience physique</a:t>
          </a:r>
          <a:endParaRPr lang="en-US" sz="2000" kern="1200"/>
        </a:p>
        <a:p>
          <a:pPr marL="457200" lvl="2" indent="-228600" algn="l" defTabSz="889000">
            <a:lnSpc>
              <a:spcPct val="90000"/>
            </a:lnSpc>
            <a:spcBef>
              <a:spcPct val="0"/>
            </a:spcBef>
            <a:spcAft>
              <a:spcPct val="20000"/>
            </a:spcAft>
            <a:buChar char="•"/>
          </a:pPr>
          <a:r>
            <a:rPr lang="fr-CA" sz="2000" kern="1200"/>
            <a:t>Les personnes en traitement pour un trouble lié à l’usage d’opioïdes</a:t>
          </a:r>
          <a:endParaRPr lang="en-US" sz="2000" kern="1200"/>
        </a:p>
        <a:p>
          <a:pPr marL="228600" lvl="1" indent="-228600" algn="l" defTabSz="889000">
            <a:lnSpc>
              <a:spcPct val="90000"/>
            </a:lnSpc>
            <a:spcBef>
              <a:spcPct val="0"/>
            </a:spcBef>
            <a:spcAft>
              <a:spcPct val="20000"/>
            </a:spcAft>
            <a:buChar char="•"/>
          </a:pPr>
          <a:r>
            <a:rPr lang="fr-CA" sz="2000" kern="1200"/>
            <a:t>Hébergement correspondant mieux à la réalité des nouveaux arrivants en situation d’itinérance</a:t>
          </a:r>
          <a:endParaRPr lang="en-US" sz="2000" kern="1200"/>
        </a:p>
      </dsp:txBody>
      <dsp:txXfrm>
        <a:off x="0" y="1209960"/>
        <a:ext cx="10872000" cy="2368080"/>
      </dsp:txXfrm>
    </dsp:sp>
    <dsp:sp modelId="{6CF73D02-ED07-4948-8107-11C7E30CFE55}">
      <dsp:nvSpPr>
        <dsp:cNvPr id="0" name=""/>
        <dsp:cNvSpPr/>
      </dsp:nvSpPr>
      <dsp:spPr>
        <a:xfrm>
          <a:off x="0" y="3578040"/>
          <a:ext cx="10872000" cy="103285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CA" sz="2600" kern="1200"/>
            <a:t>Offre d’accompagnement insuffisante pour les personnes avec des besoins spécifiques, fragilisant le maintien en logement</a:t>
          </a:r>
          <a:endParaRPr lang="en-US" sz="2600" kern="1200"/>
        </a:p>
      </dsp:txBody>
      <dsp:txXfrm>
        <a:off x="50420" y="3628460"/>
        <a:ext cx="10771160" cy="93201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F2932-9CC8-491D-AC94-9FB6846BF193}">
      <dsp:nvSpPr>
        <dsp:cNvPr id="0" name=""/>
        <dsp:cNvSpPr/>
      </dsp:nvSpPr>
      <dsp:spPr>
        <a:xfrm>
          <a:off x="749150" y="2439"/>
          <a:ext cx="4077344" cy="244640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CA" sz="2200" b="1" kern="1200"/>
            <a:t>Augmentation de la participation des partenaires dans les différents territoires</a:t>
          </a:r>
          <a:endParaRPr lang="en-US" sz="2200" b="1" kern="1200"/>
        </a:p>
        <a:p>
          <a:pPr marL="171450" lvl="1" indent="-171450" algn="l" defTabSz="755650">
            <a:lnSpc>
              <a:spcPct val="90000"/>
            </a:lnSpc>
            <a:spcBef>
              <a:spcPct val="0"/>
            </a:spcBef>
            <a:spcAft>
              <a:spcPct val="15000"/>
            </a:spcAft>
            <a:buChar char="•"/>
          </a:pPr>
          <a:r>
            <a:rPr lang="fr-CA" sz="1700" kern="1200"/>
            <a:t>Meilleure connaissance (lecture) des réalités locales</a:t>
          </a:r>
          <a:endParaRPr lang="en-US" sz="1700" kern="1200"/>
        </a:p>
        <a:p>
          <a:pPr marL="171450" lvl="1" indent="-171450" algn="l" defTabSz="755650">
            <a:lnSpc>
              <a:spcPct val="90000"/>
            </a:lnSpc>
            <a:spcBef>
              <a:spcPct val="0"/>
            </a:spcBef>
            <a:spcAft>
              <a:spcPct val="15000"/>
            </a:spcAft>
            <a:buChar char="•"/>
          </a:pPr>
          <a:r>
            <a:rPr lang="fr-CA" sz="1700" kern="1200"/>
            <a:t>Augmentation de l’implication des partenaires intersectoriels dans les différents territoires</a:t>
          </a:r>
          <a:endParaRPr lang="en-US" sz="1700" kern="1200"/>
        </a:p>
      </dsp:txBody>
      <dsp:txXfrm>
        <a:off x="749150" y="2439"/>
        <a:ext cx="4077344" cy="2446406"/>
      </dsp:txXfrm>
    </dsp:sp>
    <dsp:sp modelId="{360EC514-3C4C-447C-A86B-76F1B47281E5}">
      <dsp:nvSpPr>
        <dsp:cNvPr id="0" name=""/>
        <dsp:cNvSpPr/>
      </dsp:nvSpPr>
      <dsp:spPr>
        <a:xfrm>
          <a:off x="5234229" y="2439"/>
          <a:ext cx="4077344" cy="2446406"/>
        </a:xfrm>
        <a:prstGeom prst="rect">
          <a:avLst/>
        </a:prstGeom>
        <a:gradFill rotWithShape="0">
          <a:gsLst>
            <a:gs pos="0">
              <a:schemeClr val="accent5">
                <a:hueOff val="2003568"/>
                <a:satOff val="-8793"/>
                <a:lumOff val="2614"/>
                <a:alphaOff val="0"/>
                <a:shade val="51000"/>
                <a:satMod val="130000"/>
              </a:schemeClr>
            </a:gs>
            <a:gs pos="80000">
              <a:schemeClr val="accent5">
                <a:hueOff val="2003568"/>
                <a:satOff val="-8793"/>
                <a:lumOff val="2614"/>
                <a:alphaOff val="0"/>
                <a:shade val="93000"/>
                <a:satMod val="130000"/>
              </a:schemeClr>
            </a:gs>
            <a:gs pos="100000">
              <a:schemeClr val="accent5">
                <a:hueOff val="2003568"/>
                <a:satOff val="-8793"/>
                <a:lumOff val="26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b="1" kern="1200"/>
            <a:t>Plateforme P.A.R.C.</a:t>
          </a:r>
          <a:r>
            <a:rPr lang="fr-CA" sz="2200" kern="1200"/>
            <a:t>: </a:t>
          </a:r>
        </a:p>
        <a:p>
          <a:pPr marL="0" lvl="0" indent="0" algn="ctr" defTabSz="977900">
            <a:lnSpc>
              <a:spcPct val="90000"/>
            </a:lnSpc>
            <a:spcBef>
              <a:spcPct val="0"/>
            </a:spcBef>
            <a:spcAft>
              <a:spcPct val="35000"/>
            </a:spcAft>
            <a:buNone/>
          </a:pPr>
          <a:r>
            <a:rPr lang="fr-CA" sz="2200" kern="1200"/>
            <a:t>Meilleure connaissance des services disponibles dans la région</a:t>
          </a:r>
          <a:endParaRPr lang="en-US" sz="2200" kern="1200"/>
        </a:p>
      </dsp:txBody>
      <dsp:txXfrm>
        <a:off x="5234229" y="2439"/>
        <a:ext cx="4077344" cy="2446406"/>
      </dsp:txXfrm>
    </dsp:sp>
    <dsp:sp modelId="{F73CD077-4B57-4566-A857-FD9C944A0456}">
      <dsp:nvSpPr>
        <dsp:cNvPr id="0" name=""/>
        <dsp:cNvSpPr/>
      </dsp:nvSpPr>
      <dsp:spPr>
        <a:xfrm>
          <a:off x="749150" y="2856580"/>
          <a:ext cx="4077344" cy="2446406"/>
        </a:xfrm>
        <a:prstGeom prst="rect">
          <a:avLst/>
        </a:prstGeom>
        <a:gradFill rotWithShape="0">
          <a:gsLst>
            <a:gs pos="0">
              <a:schemeClr val="accent5">
                <a:hueOff val="4007135"/>
                <a:satOff val="-17587"/>
                <a:lumOff val="5229"/>
                <a:alphaOff val="0"/>
                <a:shade val="51000"/>
                <a:satMod val="130000"/>
              </a:schemeClr>
            </a:gs>
            <a:gs pos="80000">
              <a:schemeClr val="accent5">
                <a:hueOff val="4007135"/>
                <a:satOff val="-17587"/>
                <a:lumOff val="5229"/>
                <a:alphaOff val="0"/>
                <a:shade val="93000"/>
                <a:satMod val="130000"/>
              </a:schemeClr>
            </a:gs>
            <a:gs pos="100000">
              <a:schemeClr val="accent5">
                <a:hueOff val="4007135"/>
                <a:satOff val="-17587"/>
                <a:lumOff val="52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a:t>Déploiement de </a:t>
          </a:r>
        </a:p>
        <a:p>
          <a:pPr marL="0" lvl="0" indent="0" algn="ctr" defTabSz="977900">
            <a:lnSpc>
              <a:spcPct val="90000"/>
            </a:lnSpc>
            <a:spcBef>
              <a:spcPct val="0"/>
            </a:spcBef>
            <a:spcAft>
              <a:spcPct val="35000"/>
            </a:spcAft>
            <a:buNone/>
          </a:pPr>
          <a:r>
            <a:rPr lang="fr-CA" sz="2200" b="1" kern="1200"/>
            <a:t>6 Centres </a:t>
          </a:r>
          <a:br>
            <a:rPr lang="fr-CA" sz="2200" b="1" kern="1200"/>
          </a:br>
          <a:r>
            <a:rPr lang="fr-CA" sz="2200" b="1" kern="1200"/>
            <a:t>de services de proximité</a:t>
          </a:r>
          <a:endParaRPr lang="en-US" sz="2200" b="1" kern="1200"/>
        </a:p>
      </dsp:txBody>
      <dsp:txXfrm>
        <a:off x="749150" y="2856580"/>
        <a:ext cx="4077344" cy="2446406"/>
      </dsp:txXfrm>
    </dsp:sp>
    <dsp:sp modelId="{F96E2642-61AD-46A1-8AA3-47753C6A4342}">
      <dsp:nvSpPr>
        <dsp:cNvPr id="0" name=""/>
        <dsp:cNvSpPr/>
      </dsp:nvSpPr>
      <dsp:spPr>
        <a:xfrm>
          <a:off x="5234229" y="2856580"/>
          <a:ext cx="4077344" cy="2446406"/>
        </a:xfrm>
        <a:prstGeom prst="rect">
          <a:avLst/>
        </a:prstGeom>
        <a:gradFill rotWithShape="0">
          <a:gsLst>
            <a:gs pos="0">
              <a:schemeClr val="accent5">
                <a:hueOff val="6010703"/>
                <a:satOff val="-26380"/>
                <a:lumOff val="7843"/>
                <a:alphaOff val="0"/>
                <a:shade val="51000"/>
                <a:satMod val="130000"/>
              </a:schemeClr>
            </a:gs>
            <a:gs pos="80000">
              <a:schemeClr val="accent5">
                <a:hueOff val="6010703"/>
                <a:satOff val="-26380"/>
                <a:lumOff val="7843"/>
                <a:alphaOff val="0"/>
                <a:shade val="93000"/>
                <a:satMod val="130000"/>
              </a:schemeClr>
            </a:gs>
            <a:gs pos="100000">
              <a:schemeClr val="accent5">
                <a:hueOff val="6010703"/>
                <a:satOff val="-26380"/>
                <a:lumOff val="78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b="1" kern="1200"/>
            <a:t>Village </a:t>
          </a:r>
          <a:r>
            <a:rPr lang="fr-CA" sz="2200" b="1" kern="1200" err="1"/>
            <a:t>transitiôn</a:t>
          </a:r>
          <a:r>
            <a:rPr lang="fr-CA" sz="2200" kern="1200"/>
            <a:t>:</a:t>
          </a:r>
          <a:br>
            <a:rPr lang="fr-CA" sz="2200" kern="1200"/>
          </a:br>
          <a:br>
            <a:rPr lang="fr-CA" sz="2200" kern="1200"/>
          </a:br>
          <a:r>
            <a:rPr lang="fr-CA" sz="2200" kern="1200"/>
            <a:t>Un modèle d’hébergement inspirant pour d’autres communautés</a:t>
          </a:r>
          <a:endParaRPr lang="en-US" sz="2200" kern="1200"/>
        </a:p>
      </dsp:txBody>
      <dsp:txXfrm>
        <a:off x="5234229" y="2856580"/>
        <a:ext cx="4077344" cy="244640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4D143-EFAA-4A80-A0DE-B645E6ED52D8}">
      <dsp:nvSpPr>
        <dsp:cNvPr id="0" name=""/>
        <dsp:cNvSpPr/>
      </dsp:nvSpPr>
      <dsp:spPr>
        <a:xfrm>
          <a:off x="0" y="625056"/>
          <a:ext cx="8778965" cy="1129342"/>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100000"/>
            </a:lnSpc>
            <a:spcBef>
              <a:spcPct val="0"/>
            </a:spcBef>
            <a:spcAft>
              <a:spcPct val="35000"/>
            </a:spcAft>
            <a:buNone/>
          </a:pPr>
          <a:r>
            <a:rPr lang="fr-CA" sz="2600" kern="1200">
              <a:latin typeface="Calibri"/>
              <a:ea typeface="Calibri"/>
              <a:cs typeface="Calibri"/>
            </a:rPr>
            <a:t>Offre de services </a:t>
          </a:r>
          <a:r>
            <a:rPr lang="fr-CA" sz="2600" b="1" kern="1200">
              <a:latin typeface="Calibri"/>
              <a:ea typeface="Calibri"/>
              <a:cs typeface="Calibri"/>
            </a:rPr>
            <a:t>aux</a:t>
          </a:r>
          <a:r>
            <a:rPr lang="fr-CA" sz="2600" kern="1200">
              <a:latin typeface="Calibri"/>
              <a:ea typeface="Calibri"/>
              <a:cs typeface="Calibri"/>
            </a:rPr>
            <a:t> </a:t>
          </a:r>
          <a:r>
            <a:rPr lang="fr-CA" sz="2600" b="1" kern="1200">
              <a:latin typeface="Calibri"/>
              <a:ea typeface="Calibri"/>
              <a:cs typeface="Calibri"/>
            </a:rPr>
            <a:t>adultes</a:t>
          </a:r>
          <a:r>
            <a:rPr lang="fr-CA" sz="2600" kern="1200">
              <a:latin typeface="Calibri"/>
              <a:ea typeface="Calibri"/>
              <a:cs typeface="Calibri"/>
            </a:rPr>
            <a:t> (ex.: programme Mes choix)</a:t>
          </a:r>
          <a:endParaRPr lang="en-US" sz="2600" kern="1200">
            <a:latin typeface="Calibri"/>
            <a:ea typeface="Calibri"/>
            <a:cs typeface="Calibri"/>
          </a:endParaRPr>
        </a:p>
      </dsp:txBody>
      <dsp:txXfrm>
        <a:off x="55130" y="680186"/>
        <a:ext cx="8668705" cy="1019082"/>
      </dsp:txXfrm>
    </dsp:sp>
    <dsp:sp modelId="{FDF2CCC4-BC37-43B7-8A5B-A8BE8CA8FEC8}">
      <dsp:nvSpPr>
        <dsp:cNvPr id="0" name=""/>
        <dsp:cNvSpPr/>
      </dsp:nvSpPr>
      <dsp:spPr>
        <a:xfrm>
          <a:off x="0" y="1829278"/>
          <a:ext cx="8778965" cy="1129342"/>
        </a:xfrm>
        <a:prstGeom prst="roundRect">
          <a:avLst/>
        </a:prstGeom>
        <a:solidFill>
          <a:schemeClr val="accent1">
            <a:shade val="80000"/>
            <a:hueOff val="120475"/>
            <a:satOff val="2336"/>
            <a:lumOff val="111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100000"/>
            </a:lnSpc>
            <a:spcBef>
              <a:spcPct val="0"/>
            </a:spcBef>
            <a:spcAft>
              <a:spcPct val="35000"/>
            </a:spcAft>
            <a:buNone/>
          </a:pPr>
          <a:r>
            <a:rPr lang="fr-CA" sz="2600" kern="1200">
              <a:latin typeface="Calibri"/>
              <a:ea typeface="Calibri"/>
              <a:cs typeface="Calibri"/>
            </a:rPr>
            <a:t>Offre de services aux </a:t>
          </a:r>
          <a:r>
            <a:rPr lang="fr-CA" sz="2600" b="1" kern="1200">
              <a:latin typeface="Calibri"/>
              <a:ea typeface="Calibri"/>
              <a:cs typeface="Calibri"/>
            </a:rPr>
            <a:t>adolescents hébergés en Centre de réadaptation pour jeunes en difficulté d'adaptation (CRJDA)</a:t>
          </a:r>
          <a:endParaRPr lang="fr-CA" sz="2600" kern="1200">
            <a:latin typeface="Calibri"/>
            <a:ea typeface="Calibri"/>
            <a:cs typeface="Calibri"/>
          </a:endParaRPr>
        </a:p>
      </dsp:txBody>
      <dsp:txXfrm>
        <a:off x="55130" y="1884408"/>
        <a:ext cx="8668705" cy="1019082"/>
      </dsp:txXfrm>
    </dsp:sp>
    <dsp:sp modelId="{D67AB7E1-CEF7-4F57-8F73-943BD4E6C6D3}">
      <dsp:nvSpPr>
        <dsp:cNvPr id="0" name=""/>
        <dsp:cNvSpPr/>
      </dsp:nvSpPr>
      <dsp:spPr>
        <a:xfrm>
          <a:off x="0" y="3033501"/>
          <a:ext cx="8778965" cy="1129342"/>
        </a:xfrm>
        <a:prstGeom prst="roundRect">
          <a:avLst/>
        </a:prstGeom>
        <a:solidFill>
          <a:schemeClr val="accent1">
            <a:shade val="80000"/>
            <a:hueOff val="240949"/>
            <a:satOff val="4673"/>
            <a:lumOff val="222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100000"/>
            </a:lnSpc>
            <a:spcBef>
              <a:spcPct val="0"/>
            </a:spcBef>
            <a:spcAft>
              <a:spcPct val="35000"/>
            </a:spcAft>
            <a:buNone/>
          </a:pPr>
          <a:r>
            <a:rPr lang="fr-CA" sz="2600" b="1" kern="1200">
              <a:latin typeface="Calibri"/>
              <a:ea typeface="Calibri"/>
              <a:cs typeface="Calibri"/>
            </a:rPr>
            <a:t>Projet-pilote GMF Papineau</a:t>
          </a:r>
          <a:r>
            <a:rPr lang="fr-CA" sz="2600" kern="1200">
              <a:latin typeface="Calibri"/>
              <a:ea typeface="Calibri"/>
              <a:cs typeface="Calibri"/>
            </a:rPr>
            <a:t> « Soutien à la pratique médicale de première ligne en dépendance et en itinérance » </a:t>
          </a:r>
          <a:endParaRPr lang="en-US" sz="2600" kern="1200">
            <a:latin typeface="Calibri"/>
            <a:ea typeface="+mn-ea"/>
            <a:cs typeface="+mn-cs"/>
          </a:endParaRPr>
        </a:p>
      </dsp:txBody>
      <dsp:txXfrm>
        <a:off x="55130" y="3088631"/>
        <a:ext cx="8668705" cy="101908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642EA-76C9-46D1-8A82-AF1D1B728B60}">
      <dsp:nvSpPr>
        <dsp:cNvPr id="0" name=""/>
        <dsp:cNvSpPr/>
      </dsp:nvSpPr>
      <dsp:spPr>
        <a:xfrm>
          <a:off x="0" y="491551"/>
          <a:ext cx="10742690" cy="95559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100000"/>
            </a:lnSpc>
            <a:spcBef>
              <a:spcPct val="0"/>
            </a:spcBef>
            <a:spcAft>
              <a:spcPct val="35000"/>
            </a:spcAft>
            <a:buNone/>
          </a:pPr>
          <a:r>
            <a:rPr lang="fr-CA" sz="2200" kern="1200">
              <a:latin typeface="Calibri"/>
              <a:ea typeface="Calibri"/>
              <a:cs typeface="Calibri"/>
            </a:rPr>
            <a:t>Programme</a:t>
          </a:r>
          <a:r>
            <a:rPr lang="fr-CA" sz="2200" b="0" kern="1200">
              <a:latin typeface="Calibri"/>
              <a:ea typeface="Calibri"/>
              <a:cs typeface="Calibri"/>
            </a:rPr>
            <a:t> </a:t>
          </a:r>
          <a:r>
            <a:rPr lang="fr-CA" sz="2200" b="1" kern="1200">
              <a:latin typeface="Calibri"/>
              <a:ea typeface="Calibri"/>
              <a:cs typeface="Calibri"/>
            </a:rPr>
            <a:t>cyberdépendance jeunes et </a:t>
          </a:r>
          <a:r>
            <a:rPr lang="fr-CA" sz="2200" b="0" kern="1200">
              <a:latin typeface="Calibri"/>
              <a:ea typeface="Calibri"/>
              <a:cs typeface="Calibri"/>
            </a:rPr>
            <a:t>adultes</a:t>
          </a:r>
        </a:p>
      </dsp:txBody>
      <dsp:txXfrm>
        <a:off x="46648" y="538199"/>
        <a:ext cx="10649394" cy="862301"/>
      </dsp:txXfrm>
    </dsp:sp>
    <dsp:sp modelId="{45403E29-B8D8-4B9F-BC5B-CC1084A0DDF6}">
      <dsp:nvSpPr>
        <dsp:cNvPr id="0" name=""/>
        <dsp:cNvSpPr/>
      </dsp:nvSpPr>
      <dsp:spPr>
        <a:xfrm>
          <a:off x="0" y="1510509"/>
          <a:ext cx="10742690" cy="955597"/>
        </a:xfrm>
        <a:prstGeom prst="roundRect">
          <a:avLst/>
        </a:prstGeom>
        <a:solidFill>
          <a:schemeClr val="accent5">
            <a:hueOff val="1502676"/>
            <a:satOff val="-6595"/>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CA" sz="2200" b="0" kern="1200">
              <a:latin typeface="Calibri"/>
              <a:ea typeface="Calibri"/>
              <a:cs typeface="Calibri"/>
            </a:rPr>
            <a:t>Évaluation </a:t>
          </a:r>
          <a:r>
            <a:rPr lang="fr-CA" sz="2200" kern="1200">
              <a:latin typeface="Calibri"/>
              <a:ea typeface="Calibri"/>
              <a:cs typeface="Calibri"/>
            </a:rPr>
            <a:t>des </a:t>
          </a:r>
          <a:r>
            <a:rPr lang="fr-CA" sz="2200" b="1" kern="1200">
              <a:latin typeface="Calibri"/>
              <a:ea typeface="Calibri"/>
              <a:cs typeface="Calibri"/>
            </a:rPr>
            <a:t>adolescents intoxiqués ou à risque de sevrage et hébergés en CRJDA</a:t>
          </a:r>
          <a:endParaRPr lang="en-US" sz="2200" kern="1200">
            <a:latin typeface="Calibri"/>
            <a:ea typeface="+mn-ea"/>
            <a:cs typeface="+mn-cs"/>
          </a:endParaRPr>
        </a:p>
      </dsp:txBody>
      <dsp:txXfrm>
        <a:off x="46648" y="1557157"/>
        <a:ext cx="10649394" cy="862301"/>
      </dsp:txXfrm>
    </dsp:sp>
    <dsp:sp modelId="{787C7D94-9CA2-45FC-BA28-A446AF0230F6}">
      <dsp:nvSpPr>
        <dsp:cNvPr id="0" name=""/>
        <dsp:cNvSpPr/>
      </dsp:nvSpPr>
      <dsp:spPr>
        <a:xfrm>
          <a:off x="0" y="2529466"/>
          <a:ext cx="10742690" cy="955597"/>
        </a:xfrm>
        <a:prstGeom prst="roundRect">
          <a:avLst/>
        </a:prstGeom>
        <a:solidFill>
          <a:schemeClr val="accent5">
            <a:hueOff val="3005351"/>
            <a:satOff val="-13190"/>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fr-CA" sz="2200" b="1" kern="1200">
              <a:latin typeface="Calibri"/>
              <a:ea typeface="Calibri"/>
              <a:cs typeface="Calibri"/>
            </a:rPr>
            <a:t>Service externe intensif en réadaptation 12-25 ans </a:t>
          </a:r>
          <a:endParaRPr lang="fr-CA" sz="2200" kern="1200">
            <a:latin typeface="Calibri"/>
            <a:ea typeface="+mn-ea"/>
            <a:cs typeface="+mn-cs"/>
          </a:endParaRPr>
        </a:p>
      </dsp:txBody>
      <dsp:txXfrm>
        <a:off x="46648" y="2576114"/>
        <a:ext cx="10649394" cy="862301"/>
      </dsp:txXfrm>
    </dsp:sp>
    <dsp:sp modelId="{85B66A68-281D-4C94-8E10-4A969254A452}">
      <dsp:nvSpPr>
        <dsp:cNvPr id="0" name=""/>
        <dsp:cNvSpPr/>
      </dsp:nvSpPr>
      <dsp:spPr>
        <a:xfrm>
          <a:off x="0" y="3548424"/>
          <a:ext cx="10742690" cy="955597"/>
        </a:xfrm>
        <a:prstGeom prst="roundRect">
          <a:avLst/>
        </a:prstGeom>
        <a:solidFill>
          <a:schemeClr val="accent5">
            <a:hueOff val="4508027"/>
            <a:satOff val="-19785"/>
            <a:lumOff val="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100000"/>
            </a:lnSpc>
            <a:spcBef>
              <a:spcPct val="0"/>
            </a:spcBef>
            <a:spcAft>
              <a:spcPct val="35000"/>
            </a:spcAft>
            <a:buNone/>
          </a:pPr>
          <a:r>
            <a:rPr lang="fr-CA" sz="2200" b="0" kern="1200">
              <a:latin typeface="Calibri"/>
              <a:ea typeface="Calibri"/>
              <a:cs typeface="Calibri"/>
            </a:rPr>
            <a:t>Implantation </a:t>
          </a:r>
          <a:r>
            <a:rPr lang="fr-CA" sz="2200" b="1" kern="1200">
              <a:latin typeface="Calibri"/>
              <a:ea typeface="Calibri"/>
              <a:cs typeface="Calibri"/>
            </a:rPr>
            <a:t>Centre de jour </a:t>
          </a:r>
          <a:r>
            <a:rPr lang="fr-CA" sz="2200" b="0" kern="1200">
              <a:latin typeface="Calibri"/>
              <a:ea typeface="Calibri"/>
              <a:cs typeface="Calibri"/>
            </a:rPr>
            <a:t>RIVE pour adultes</a:t>
          </a:r>
          <a:endParaRPr lang="en-US" sz="2200" b="0" kern="1200">
            <a:latin typeface="Calibri"/>
            <a:ea typeface="Calibri"/>
            <a:cs typeface="Calibri"/>
          </a:endParaRPr>
        </a:p>
      </dsp:txBody>
      <dsp:txXfrm>
        <a:off x="46648" y="3595072"/>
        <a:ext cx="10649394" cy="862301"/>
      </dsp:txXfrm>
    </dsp:sp>
    <dsp:sp modelId="{18A09F53-7B97-4FC6-A1E7-47E4905FECF2}">
      <dsp:nvSpPr>
        <dsp:cNvPr id="0" name=""/>
        <dsp:cNvSpPr/>
      </dsp:nvSpPr>
      <dsp:spPr>
        <a:xfrm>
          <a:off x="0" y="4567381"/>
          <a:ext cx="10742690" cy="955597"/>
        </a:xfrm>
        <a:prstGeom prst="roundRect">
          <a:avLst/>
        </a:prstGeom>
        <a:solidFill>
          <a:schemeClr val="accent5">
            <a:hueOff val="6010703"/>
            <a:satOff val="-26380"/>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100000"/>
            </a:lnSpc>
            <a:spcBef>
              <a:spcPct val="0"/>
            </a:spcBef>
            <a:spcAft>
              <a:spcPct val="35000"/>
            </a:spcAft>
            <a:buNone/>
          </a:pPr>
          <a:r>
            <a:rPr lang="fr-CA" sz="2200" b="0" kern="1200">
              <a:latin typeface="Calibri"/>
              <a:ea typeface="Calibri"/>
              <a:cs typeface="Calibri"/>
            </a:rPr>
            <a:t>Consolidation </a:t>
          </a:r>
          <a:r>
            <a:rPr lang="fr-CA" sz="2200" b="1" kern="1200">
              <a:latin typeface="Calibri"/>
              <a:ea typeface="Calibri"/>
              <a:cs typeface="Calibri"/>
            </a:rPr>
            <a:t>Clinique Parachute </a:t>
          </a:r>
          <a:r>
            <a:rPr lang="fr-CA" sz="2200" b="0" kern="1200">
              <a:latin typeface="Calibri"/>
              <a:ea typeface="Calibri"/>
              <a:cs typeface="Calibri"/>
            </a:rPr>
            <a:t>(TAO-Traitement</a:t>
          </a:r>
          <a:r>
            <a:rPr lang="fr-CA" sz="2200" kern="1200">
              <a:latin typeface="Calibri"/>
              <a:ea typeface="Calibri"/>
              <a:cs typeface="Calibri"/>
            </a:rPr>
            <a:t> </a:t>
          </a:r>
          <a:r>
            <a:rPr lang="fr-CA" sz="2200" b="0" kern="1200">
              <a:latin typeface="Calibri"/>
              <a:ea typeface="Calibri"/>
              <a:cs typeface="Calibri"/>
            </a:rPr>
            <a:t>de </a:t>
          </a:r>
          <a:r>
            <a:rPr lang="fr-CA" sz="2200" kern="1200">
              <a:latin typeface="Calibri"/>
              <a:ea typeface="Calibri"/>
              <a:cs typeface="Calibri"/>
            </a:rPr>
            <a:t>substitution par agonistes opioïdes</a:t>
          </a:r>
          <a:r>
            <a:rPr lang="fr-CA" sz="2200" b="0" kern="1200">
              <a:latin typeface="Calibri"/>
              <a:ea typeface="Calibri"/>
              <a:cs typeface="Calibri"/>
            </a:rPr>
            <a:t>)</a:t>
          </a:r>
          <a:br>
            <a:rPr lang="en-US" sz="2200" kern="1200">
              <a:latin typeface="Calibri"/>
              <a:ea typeface="+mn-ea"/>
              <a:cs typeface="+mn-cs"/>
            </a:rPr>
          </a:br>
          <a:endParaRPr lang="en-US" sz="2200" kern="1200">
            <a:latin typeface="Calibri"/>
            <a:ea typeface="+mn-ea"/>
            <a:cs typeface="+mn-cs"/>
          </a:endParaRPr>
        </a:p>
      </dsp:txBody>
      <dsp:txXfrm>
        <a:off x="46648" y="4614029"/>
        <a:ext cx="10649394" cy="862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53B47-0003-4816-8D56-9A37A0770021}">
      <dsp:nvSpPr>
        <dsp:cNvPr id="0" name=""/>
        <dsp:cNvSpPr/>
      </dsp:nvSpPr>
      <dsp:spPr>
        <a:xfrm>
          <a:off x="-6533616" y="-999614"/>
          <a:ext cx="7779542" cy="7779542"/>
        </a:xfrm>
        <a:prstGeom prst="blockArc">
          <a:avLst>
            <a:gd name="adj1" fmla="val 18900000"/>
            <a:gd name="adj2" fmla="val 2700000"/>
            <a:gd name="adj3" fmla="val 278"/>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81D8D-53FF-4442-83CB-3CD0339BD68B}">
      <dsp:nvSpPr>
        <dsp:cNvPr id="0" name=""/>
        <dsp:cNvSpPr/>
      </dsp:nvSpPr>
      <dsp:spPr>
        <a:xfrm>
          <a:off x="802307" y="578031"/>
          <a:ext cx="5135967" cy="11560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7625" tIns="45720" rIns="45720" bIns="45720" numCol="1" spcCol="1270" anchor="ctr" anchorCtr="0">
          <a:noAutofit/>
        </a:bodyPr>
        <a:lstStyle/>
        <a:p>
          <a:pPr marL="0" lvl="0" indent="0" algn="l" defTabSz="800100">
            <a:lnSpc>
              <a:spcPct val="90000"/>
            </a:lnSpc>
            <a:spcBef>
              <a:spcPct val="0"/>
            </a:spcBef>
            <a:spcAft>
              <a:spcPct val="35000"/>
            </a:spcAft>
            <a:buNone/>
          </a:pPr>
          <a:r>
            <a:rPr lang="fr-CA" sz="1800" kern="1200">
              <a:latin typeface="Calibri"/>
              <a:ea typeface="Calibri"/>
              <a:cs typeface="Calibri"/>
            </a:rPr>
            <a:t>Être le résultat d’une </a:t>
          </a:r>
          <a:r>
            <a:rPr lang="fr-CA" sz="1800" b="1" kern="1200">
              <a:latin typeface="Calibri"/>
              <a:ea typeface="Calibri"/>
              <a:cs typeface="Calibri"/>
            </a:rPr>
            <a:t>concertation</a:t>
          </a:r>
          <a:r>
            <a:rPr lang="fr-CA" sz="1800" kern="1200">
              <a:latin typeface="Calibri"/>
              <a:ea typeface="Calibri"/>
              <a:cs typeface="Calibri"/>
            </a:rPr>
            <a:t> autour des </a:t>
          </a:r>
          <a:r>
            <a:rPr lang="fr-CA" sz="1800" b="1" kern="1200">
              <a:latin typeface="Calibri"/>
              <a:ea typeface="Calibri"/>
              <a:cs typeface="Calibri"/>
            </a:rPr>
            <a:t>priorités</a:t>
          </a:r>
          <a:r>
            <a:rPr lang="fr-CA" sz="1800" kern="1200">
              <a:latin typeface="Calibri"/>
              <a:ea typeface="Calibri"/>
              <a:cs typeface="Calibri"/>
            </a:rPr>
            <a:t> à accorder et de cibles à atteindre</a:t>
          </a:r>
          <a:endParaRPr lang="en-US" sz="1800" kern="1200">
            <a:latin typeface="Calibri"/>
            <a:ea typeface="Calibri"/>
            <a:cs typeface="Calibri"/>
          </a:endParaRPr>
        </a:p>
      </dsp:txBody>
      <dsp:txXfrm>
        <a:off x="802307" y="578031"/>
        <a:ext cx="5135967" cy="1156062"/>
      </dsp:txXfrm>
    </dsp:sp>
    <dsp:sp modelId="{6071F2BA-8C26-4923-BD4A-36D33F3557FB}">
      <dsp:nvSpPr>
        <dsp:cNvPr id="0" name=""/>
        <dsp:cNvSpPr/>
      </dsp:nvSpPr>
      <dsp:spPr>
        <a:xfrm>
          <a:off x="79768" y="433523"/>
          <a:ext cx="1445078" cy="144507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917A8D-7078-443C-AEC6-E6D14CEF63D4}">
      <dsp:nvSpPr>
        <dsp:cNvPr id="0" name=""/>
        <dsp:cNvSpPr/>
      </dsp:nvSpPr>
      <dsp:spPr>
        <a:xfrm>
          <a:off x="1222536" y="2312125"/>
          <a:ext cx="4715738" cy="1156062"/>
        </a:xfrm>
        <a:prstGeom prst="rect">
          <a:avLst/>
        </a:prstGeom>
        <a:solidFill>
          <a:schemeClr val="accent4">
            <a:hueOff val="-1028579"/>
            <a:satOff val="-2845"/>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7625" tIns="45720" rIns="45720" bIns="45720" numCol="1" spcCol="1270" anchor="ctr" anchorCtr="0">
          <a:noAutofit/>
        </a:bodyPr>
        <a:lstStyle/>
        <a:p>
          <a:pPr marL="0" lvl="0" indent="0" algn="l" defTabSz="800100">
            <a:lnSpc>
              <a:spcPct val="90000"/>
            </a:lnSpc>
            <a:spcBef>
              <a:spcPct val="0"/>
            </a:spcBef>
            <a:spcAft>
              <a:spcPct val="35000"/>
            </a:spcAft>
            <a:buNone/>
          </a:pPr>
          <a:r>
            <a:rPr lang="fr-CA" sz="1800" kern="1200">
              <a:latin typeface="Calibri"/>
              <a:ea typeface="Calibri"/>
              <a:cs typeface="Calibri"/>
            </a:rPr>
            <a:t>Être </a:t>
          </a:r>
          <a:r>
            <a:rPr lang="fr-CA" sz="1800" b="1" kern="1200">
              <a:latin typeface="Calibri"/>
              <a:ea typeface="Calibri"/>
              <a:cs typeface="Calibri"/>
            </a:rPr>
            <a:t>sensible</a:t>
          </a:r>
          <a:r>
            <a:rPr lang="fr-CA" sz="1800" kern="1200">
              <a:latin typeface="Calibri"/>
              <a:ea typeface="Calibri"/>
              <a:cs typeface="Calibri"/>
            </a:rPr>
            <a:t> aux </a:t>
          </a:r>
          <a:r>
            <a:rPr lang="fr-CA" sz="1800" b="1" kern="1200">
              <a:latin typeface="Calibri"/>
              <a:ea typeface="Calibri"/>
              <a:cs typeface="Calibri"/>
            </a:rPr>
            <a:t>spécificités régionales et sectorielles</a:t>
          </a:r>
          <a:endParaRPr lang="en-US" sz="1800" b="1" kern="1200">
            <a:latin typeface="Calibri"/>
            <a:ea typeface="Calibri"/>
            <a:cs typeface="Calibri"/>
          </a:endParaRPr>
        </a:p>
      </dsp:txBody>
      <dsp:txXfrm>
        <a:off x="1222536" y="2312125"/>
        <a:ext cx="4715738" cy="1156062"/>
      </dsp:txXfrm>
    </dsp:sp>
    <dsp:sp modelId="{33F0B7D9-3F66-45A2-9F09-24B5A6F55F6B}">
      <dsp:nvSpPr>
        <dsp:cNvPr id="0" name=""/>
        <dsp:cNvSpPr/>
      </dsp:nvSpPr>
      <dsp:spPr>
        <a:xfrm>
          <a:off x="499997" y="2167617"/>
          <a:ext cx="1445078" cy="1445078"/>
        </a:xfrm>
        <a:prstGeom prst="ellipse">
          <a:avLst/>
        </a:prstGeom>
        <a:solidFill>
          <a:schemeClr val="lt1">
            <a:hueOff val="0"/>
            <a:satOff val="0"/>
            <a:lumOff val="0"/>
            <a:alphaOff val="0"/>
          </a:schemeClr>
        </a:solidFill>
        <a:ln w="25400" cap="flat" cmpd="sng" algn="ctr">
          <a:solidFill>
            <a:schemeClr val="accent4">
              <a:hueOff val="-1028579"/>
              <a:satOff val="-2845"/>
              <a:lumOff val="1765"/>
              <a:alphaOff val="0"/>
            </a:schemeClr>
          </a:solidFill>
          <a:prstDash val="solid"/>
        </a:ln>
        <a:effectLst/>
      </dsp:spPr>
      <dsp:style>
        <a:lnRef idx="2">
          <a:scrgbClr r="0" g="0" b="0"/>
        </a:lnRef>
        <a:fillRef idx="1">
          <a:scrgbClr r="0" g="0" b="0"/>
        </a:fillRef>
        <a:effectRef idx="0">
          <a:scrgbClr r="0" g="0" b="0"/>
        </a:effectRef>
        <a:fontRef idx="minor"/>
      </dsp:style>
    </dsp:sp>
    <dsp:sp modelId="{0E2B3F66-100D-4FAF-983D-E1A0F13B6601}">
      <dsp:nvSpPr>
        <dsp:cNvPr id="0" name=""/>
        <dsp:cNvSpPr/>
      </dsp:nvSpPr>
      <dsp:spPr>
        <a:xfrm>
          <a:off x="802307" y="4046219"/>
          <a:ext cx="5135967" cy="1156062"/>
        </a:xfrm>
        <a:prstGeom prst="rect">
          <a:avLst/>
        </a:prstGeom>
        <a:solidFill>
          <a:schemeClr val="accent4">
            <a:hueOff val="-2057158"/>
            <a:satOff val="-5690"/>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7625" tIns="45720" rIns="45720" bIns="45720" numCol="1" spcCol="1270" anchor="ctr" anchorCtr="0">
          <a:noAutofit/>
        </a:bodyPr>
        <a:lstStyle/>
        <a:p>
          <a:pPr marL="0" lvl="0" indent="0" algn="l" defTabSz="800100">
            <a:lnSpc>
              <a:spcPct val="90000"/>
            </a:lnSpc>
            <a:spcBef>
              <a:spcPct val="0"/>
            </a:spcBef>
            <a:spcAft>
              <a:spcPct val="35000"/>
            </a:spcAft>
            <a:buNone/>
          </a:pPr>
          <a:r>
            <a:rPr lang="fr-CA" sz="1800" kern="1200">
              <a:latin typeface="Calibri"/>
              <a:ea typeface="Calibri"/>
              <a:cs typeface="Calibri"/>
            </a:rPr>
            <a:t>Favoriser la </a:t>
          </a:r>
          <a:r>
            <a:rPr lang="fr-CA" sz="1800" b="1" kern="1200">
              <a:latin typeface="Calibri"/>
              <a:ea typeface="Calibri"/>
              <a:cs typeface="Calibri"/>
            </a:rPr>
            <a:t>participation</a:t>
          </a:r>
          <a:r>
            <a:rPr lang="fr-CA" sz="1800" kern="1200">
              <a:latin typeface="Calibri"/>
              <a:ea typeface="Calibri"/>
              <a:cs typeface="Calibri"/>
            </a:rPr>
            <a:t> active de l’ensemble des </a:t>
          </a:r>
          <a:r>
            <a:rPr lang="fr-CA" sz="1800" b="1" kern="1200">
              <a:latin typeface="Calibri"/>
              <a:ea typeface="Calibri"/>
              <a:cs typeface="Calibri"/>
            </a:rPr>
            <a:t>partenaires impliqués</a:t>
          </a:r>
          <a:r>
            <a:rPr lang="fr-CA" sz="1800" kern="1200">
              <a:latin typeface="Calibri"/>
              <a:ea typeface="Calibri"/>
              <a:cs typeface="Calibri"/>
            </a:rPr>
            <a:t>, incluant les </a:t>
          </a:r>
          <a:r>
            <a:rPr lang="fr-CA" sz="1800" b="1" kern="1200">
              <a:latin typeface="Calibri"/>
              <a:ea typeface="Calibri"/>
              <a:cs typeface="Calibri"/>
            </a:rPr>
            <a:t>personnes concernées</a:t>
          </a:r>
          <a:r>
            <a:rPr lang="fr-CA" sz="1800" kern="1200">
              <a:latin typeface="Calibri"/>
              <a:ea typeface="Calibri"/>
              <a:cs typeface="Calibri"/>
            </a:rPr>
            <a:t>, leurs </a:t>
          </a:r>
          <a:r>
            <a:rPr lang="fr-CA" sz="1800" b="1" kern="1200">
              <a:latin typeface="Calibri"/>
              <a:ea typeface="Calibri"/>
              <a:cs typeface="Calibri"/>
            </a:rPr>
            <a:t>proches</a:t>
          </a:r>
          <a:r>
            <a:rPr lang="fr-CA" sz="1800" kern="1200">
              <a:latin typeface="Calibri"/>
              <a:ea typeface="Calibri"/>
              <a:cs typeface="Calibri"/>
            </a:rPr>
            <a:t> et leurs </a:t>
          </a:r>
          <a:r>
            <a:rPr lang="fr-CA" sz="1800" b="1" kern="1200">
              <a:latin typeface="Calibri"/>
              <a:ea typeface="Calibri"/>
              <a:cs typeface="Calibri"/>
            </a:rPr>
            <a:t>communautés</a:t>
          </a:r>
          <a:endParaRPr lang="en-US" sz="1800" b="1" kern="1200"/>
        </a:p>
      </dsp:txBody>
      <dsp:txXfrm>
        <a:off x="802307" y="4046219"/>
        <a:ext cx="5135967" cy="1156062"/>
      </dsp:txXfrm>
    </dsp:sp>
    <dsp:sp modelId="{FA74129A-1D29-49F2-8B36-0072BAF43911}">
      <dsp:nvSpPr>
        <dsp:cNvPr id="0" name=""/>
        <dsp:cNvSpPr/>
      </dsp:nvSpPr>
      <dsp:spPr>
        <a:xfrm>
          <a:off x="79768" y="3901711"/>
          <a:ext cx="1445078" cy="1445078"/>
        </a:xfrm>
        <a:prstGeom prst="ellipse">
          <a:avLst/>
        </a:prstGeom>
        <a:solidFill>
          <a:schemeClr val="lt1">
            <a:hueOff val="0"/>
            <a:satOff val="0"/>
            <a:lumOff val="0"/>
            <a:alphaOff val="0"/>
          </a:schemeClr>
        </a:solidFill>
        <a:ln w="25400" cap="flat" cmpd="sng" algn="ctr">
          <a:solidFill>
            <a:schemeClr val="accent4">
              <a:hueOff val="-2057158"/>
              <a:satOff val="-5690"/>
              <a:lumOff val="353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07F9F-C222-46B4-AB32-99F0229C8268}">
      <dsp:nvSpPr>
        <dsp:cNvPr id="0" name=""/>
        <dsp:cNvSpPr/>
      </dsp:nvSpPr>
      <dsp:spPr>
        <a:xfrm>
          <a:off x="0" y="546404"/>
          <a:ext cx="10872787" cy="125965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rtl="0">
            <a:lnSpc>
              <a:spcPct val="100000"/>
            </a:lnSpc>
            <a:spcBef>
              <a:spcPct val="0"/>
            </a:spcBef>
            <a:spcAft>
              <a:spcPct val="35000"/>
            </a:spcAft>
            <a:buNone/>
          </a:pPr>
          <a:r>
            <a:rPr lang="fr-CA" sz="2900" kern="1200">
              <a:solidFill>
                <a:srgbClr val="FFFFFF"/>
              </a:solidFill>
              <a:latin typeface="Calibri"/>
              <a:ea typeface="Calibri"/>
              <a:cs typeface="Calibri"/>
            </a:rPr>
            <a:t>Ouverture </a:t>
          </a:r>
          <a:r>
            <a:rPr lang="fr-CA" sz="2900" b="1" kern="1200">
              <a:solidFill>
                <a:srgbClr val="FFFFFF"/>
              </a:solidFill>
              <a:latin typeface="Calibri"/>
              <a:ea typeface="Calibri"/>
              <a:cs typeface="Calibri"/>
            </a:rPr>
            <a:t>Urgence Dépendance</a:t>
          </a:r>
          <a:r>
            <a:rPr lang="fr-CA" sz="2900" b="0" kern="1200">
              <a:solidFill>
                <a:srgbClr val="FFFFFF"/>
              </a:solidFill>
              <a:latin typeface="Calibri"/>
              <a:ea typeface="Calibri"/>
              <a:cs typeface="Calibri"/>
            </a:rPr>
            <a:t> </a:t>
          </a:r>
          <a:r>
            <a:rPr lang="fr-CA" sz="2900" kern="1200">
              <a:solidFill>
                <a:srgbClr val="FFFFFF"/>
              </a:solidFill>
              <a:latin typeface="Calibri"/>
              <a:ea typeface="Calibri"/>
              <a:cs typeface="Calibri"/>
            </a:rPr>
            <a:t>(5 lits multifonctionnels, 18 ans et +)</a:t>
          </a:r>
          <a:endParaRPr lang="en-US" sz="2900" kern="1200">
            <a:solidFill>
              <a:srgbClr val="FFFFFF"/>
            </a:solidFill>
            <a:latin typeface="Calibri"/>
            <a:ea typeface="Calibri"/>
            <a:cs typeface="Calibri"/>
          </a:endParaRPr>
        </a:p>
      </dsp:txBody>
      <dsp:txXfrm>
        <a:off x="61491" y="607895"/>
        <a:ext cx="10749805" cy="1136669"/>
      </dsp:txXfrm>
    </dsp:sp>
    <dsp:sp modelId="{85B66A68-281D-4C94-8E10-4A969254A452}">
      <dsp:nvSpPr>
        <dsp:cNvPr id="0" name=""/>
        <dsp:cNvSpPr/>
      </dsp:nvSpPr>
      <dsp:spPr>
        <a:xfrm>
          <a:off x="0" y="1889575"/>
          <a:ext cx="10872787" cy="1259651"/>
        </a:xfrm>
        <a:prstGeom prst="roundRect">
          <a:avLst/>
        </a:prstGeom>
        <a:solidFill>
          <a:schemeClr val="accent2">
            <a:hueOff val="214284"/>
            <a:satOff val="-24046"/>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100000"/>
            </a:lnSpc>
            <a:spcBef>
              <a:spcPct val="0"/>
            </a:spcBef>
            <a:spcAft>
              <a:spcPct val="35000"/>
            </a:spcAft>
            <a:buNone/>
          </a:pPr>
          <a:r>
            <a:rPr lang="fr-CA" sz="2900" kern="1200">
              <a:solidFill>
                <a:srgbClr val="FFFFFF"/>
              </a:solidFill>
              <a:latin typeface="Calibri"/>
              <a:ea typeface="Calibri"/>
              <a:cs typeface="Calibri"/>
            </a:rPr>
            <a:t>Ouverture</a:t>
          </a:r>
          <a:r>
            <a:rPr lang="fr-CA" sz="2900" b="0" kern="1200">
              <a:solidFill>
                <a:srgbClr val="FFFFFF"/>
              </a:solidFill>
              <a:latin typeface="Calibri"/>
              <a:ea typeface="Calibri"/>
              <a:cs typeface="Calibri"/>
            </a:rPr>
            <a:t> </a:t>
          </a:r>
          <a:r>
            <a:rPr lang="fr-CA" sz="2900" b="1" kern="1200">
              <a:solidFill>
                <a:srgbClr val="FFFFFF"/>
              </a:solidFill>
              <a:latin typeface="Calibri"/>
              <a:ea typeface="Calibri"/>
              <a:cs typeface="Calibri"/>
            </a:rPr>
            <a:t>Perce-Neige Outaouais </a:t>
          </a:r>
          <a:r>
            <a:rPr lang="fr-CA" sz="2900" kern="1200">
              <a:solidFill>
                <a:srgbClr val="FFFFFF"/>
              </a:solidFill>
              <a:latin typeface="Calibri"/>
              <a:ea typeface="Calibri"/>
              <a:cs typeface="Calibri"/>
            </a:rPr>
            <a:t>et corridor</a:t>
          </a:r>
          <a:r>
            <a:rPr lang="fr-CA" sz="2900" b="0" kern="1200">
              <a:solidFill>
                <a:srgbClr val="FFFFFF"/>
              </a:solidFill>
              <a:latin typeface="Calibri"/>
              <a:ea typeface="Calibri"/>
              <a:cs typeface="Calibri"/>
            </a:rPr>
            <a:t> </a:t>
          </a:r>
          <a:r>
            <a:rPr lang="fr-CA" sz="2900" kern="1200">
              <a:solidFill>
                <a:srgbClr val="FFFFFF"/>
              </a:solidFill>
              <a:latin typeface="Calibri"/>
              <a:ea typeface="Calibri"/>
              <a:cs typeface="Calibri"/>
            </a:rPr>
            <a:t>de services</a:t>
          </a:r>
          <a:r>
            <a:rPr lang="fr-CA" sz="2900" b="0" kern="1200">
              <a:solidFill>
                <a:srgbClr val="FFFFFF"/>
              </a:solidFill>
              <a:latin typeface="Calibri"/>
              <a:ea typeface="Calibri"/>
              <a:cs typeface="Calibri"/>
            </a:rPr>
            <a:t> avec le Centre de réadaptation en dépendance l'Outaouais (CRDO)</a:t>
          </a:r>
          <a:endParaRPr lang="en-US" sz="2900" b="0" kern="1200">
            <a:solidFill>
              <a:srgbClr val="FFFFFF"/>
            </a:solidFill>
            <a:latin typeface="Calibri"/>
            <a:ea typeface="Calibri"/>
            <a:cs typeface="Calibri"/>
          </a:endParaRPr>
        </a:p>
      </dsp:txBody>
      <dsp:txXfrm>
        <a:off x="61491" y="1951066"/>
        <a:ext cx="10749805" cy="1136669"/>
      </dsp:txXfrm>
    </dsp:sp>
    <dsp:sp modelId="{D67AB7E1-CEF7-4F57-8F73-943BD4E6C6D3}">
      <dsp:nvSpPr>
        <dsp:cNvPr id="0" name=""/>
        <dsp:cNvSpPr/>
      </dsp:nvSpPr>
      <dsp:spPr>
        <a:xfrm>
          <a:off x="0" y="3232746"/>
          <a:ext cx="10872787" cy="1259651"/>
        </a:xfrm>
        <a:prstGeom prst="roundRect">
          <a:avLst/>
        </a:prstGeom>
        <a:solidFill>
          <a:schemeClr val="accent2">
            <a:hueOff val="428568"/>
            <a:satOff val="-48092"/>
            <a:lumOff val="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rtl="0">
            <a:lnSpc>
              <a:spcPct val="100000"/>
            </a:lnSpc>
            <a:spcBef>
              <a:spcPct val="0"/>
            </a:spcBef>
            <a:spcAft>
              <a:spcPct val="35000"/>
            </a:spcAft>
            <a:buNone/>
          </a:pPr>
          <a:r>
            <a:rPr lang="fr-CA" sz="2900" b="1" kern="1200">
              <a:solidFill>
                <a:srgbClr val="FFFFFF"/>
              </a:solidFill>
              <a:latin typeface="Calibri"/>
              <a:ea typeface="Calibri"/>
              <a:cs typeface="Calibri"/>
            </a:rPr>
            <a:t>Projet d’hébergement en développement pour personnes</a:t>
          </a:r>
          <a:r>
            <a:rPr lang="fr-CA" sz="2900" kern="1200">
              <a:solidFill>
                <a:srgbClr val="FFFFFF"/>
              </a:solidFill>
              <a:latin typeface="Calibri"/>
              <a:ea typeface="Calibri"/>
              <a:cs typeface="Calibri"/>
            </a:rPr>
            <a:t> sous TAO dont la stabilité résidentielle est un frein au traitement (18  ans et +)</a:t>
          </a:r>
          <a:endParaRPr lang="en-US" sz="2900" kern="1200">
            <a:solidFill>
              <a:srgbClr val="FFFFFF"/>
            </a:solidFill>
            <a:latin typeface="Calibri"/>
            <a:ea typeface="+mn-ea"/>
            <a:cs typeface="+mn-cs"/>
          </a:endParaRPr>
        </a:p>
      </dsp:txBody>
      <dsp:txXfrm>
        <a:off x="61491" y="3294237"/>
        <a:ext cx="10749805" cy="113666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89D79-4DB8-40A2-A722-833A440D4F9D}">
      <dsp:nvSpPr>
        <dsp:cNvPr id="0" name=""/>
        <dsp:cNvSpPr/>
      </dsp:nvSpPr>
      <dsp:spPr>
        <a:xfrm>
          <a:off x="0" y="66596"/>
          <a:ext cx="3257549" cy="195452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fr-CA" sz="2500" b="1" kern="1200">
              <a:latin typeface="Calibri"/>
              <a:ea typeface="Calibri"/>
              <a:cs typeface="Calibri"/>
            </a:rPr>
            <a:t>Aire ouverte 12-25 an</a:t>
          </a:r>
          <a:r>
            <a:rPr lang="fr-CA" sz="2500" kern="1200">
              <a:latin typeface="Calibri"/>
              <a:ea typeface="Calibri"/>
              <a:cs typeface="Calibri"/>
            </a:rPr>
            <a:t>s - accès </a:t>
          </a:r>
          <a:r>
            <a:rPr lang="fr-CA" sz="2500" b="0" kern="1200">
              <a:latin typeface="Calibri"/>
              <a:ea typeface="Calibri"/>
              <a:cs typeface="Calibri"/>
            </a:rPr>
            <a:t>sans rv (walk-in) un après-midi/semaine en dépendance</a:t>
          </a:r>
          <a:endParaRPr lang="en-US" sz="2500" kern="1200">
            <a:latin typeface="Calibri"/>
            <a:ea typeface="Calibri"/>
            <a:cs typeface="Calibri"/>
          </a:endParaRPr>
        </a:p>
      </dsp:txBody>
      <dsp:txXfrm>
        <a:off x="0" y="66596"/>
        <a:ext cx="3257549" cy="1954529"/>
      </dsp:txXfrm>
    </dsp:sp>
    <dsp:sp modelId="{7C3E0510-549E-4C69-BF96-DFE709F22872}">
      <dsp:nvSpPr>
        <dsp:cNvPr id="0" name=""/>
        <dsp:cNvSpPr/>
      </dsp:nvSpPr>
      <dsp:spPr>
        <a:xfrm>
          <a:off x="3583303" y="66596"/>
          <a:ext cx="3257549" cy="195452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fr-CA" sz="2500" b="1" kern="1200">
              <a:latin typeface="Calibri"/>
              <a:ea typeface="Calibri"/>
              <a:cs typeface="Calibri"/>
            </a:rPr>
            <a:t>Activités d’outreach -</a:t>
          </a:r>
          <a:r>
            <a:rPr lang="fr-CA" sz="2500" b="0" kern="1200">
              <a:latin typeface="Calibri"/>
              <a:ea typeface="Calibri"/>
              <a:cs typeface="Calibri"/>
            </a:rPr>
            <a:t> ex. kiosques dans écoles secondaires et centres aux adultes</a:t>
          </a:r>
          <a:endParaRPr lang="en-US" sz="2500" b="0" kern="1200">
            <a:latin typeface="Calibri"/>
            <a:ea typeface="Calibri"/>
            <a:cs typeface="Calibri"/>
          </a:endParaRPr>
        </a:p>
      </dsp:txBody>
      <dsp:txXfrm>
        <a:off x="3583303" y="66596"/>
        <a:ext cx="3257549" cy="1954529"/>
      </dsp:txXfrm>
    </dsp:sp>
    <dsp:sp modelId="{FECA5AA4-1E35-4FA2-9F92-24FE94B017F2}">
      <dsp:nvSpPr>
        <dsp:cNvPr id="0" name=""/>
        <dsp:cNvSpPr/>
      </dsp:nvSpPr>
      <dsp:spPr>
        <a:xfrm>
          <a:off x="7166607" y="66596"/>
          <a:ext cx="3257549" cy="195452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CA" sz="2500" b="0" kern="1200">
              <a:latin typeface="Calibri"/>
              <a:ea typeface="Calibri"/>
              <a:cs typeface="Calibri"/>
            </a:rPr>
            <a:t>Activités de </a:t>
          </a:r>
          <a:r>
            <a:rPr lang="fr-CA" sz="2500" b="1" kern="1200">
              <a:latin typeface="Calibri"/>
              <a:ea typeface="Calibri"/>
              <a:cs typeface="Calibri"/>
            </a:rPr>
            <a:t>promotion </a:t>
          </a:r>
          <a:r>
            <a:rPr lang="fr-CA" sz="2500" b="0" kern="1200">
              <a:latin typeface="Calibri"/>
              <a:ea typeface="Calibri"/>
              <a:cs typeface="Calibri"/>
            </a:rPr>
            <a:t>des saines habitudes de vie et de </a:t>
          </a:r>
          <a:r>
            <a:rPr lang="fr-CA" sz="2500" b="1" kern="1200">
              <a:latin typeface="Calibri"/>
              <a:ea typeface="Calibri"/>
              <a:cs typeface="Calibri"/>
            </a:rPr>
            <a:t>prévention</a:t>
          </a:r>
          <a:r>
            <a:rPr lang="fr-CA" sz="2500" b="0" kern="1200">
              <a:latin typeface="Calibri"/>
              <a:ea typeface="Calibri"/>
              <a:cs typeface="Calibri"/>
            </a:rPr>
            <a:t> des dépendances en milieu scolaire</a:t>
          </a:r>
          <a:endParaRPr lang="en-US" sz="2500" b="0" kern="1200">
            <a:latin typeface="Calibri"/>
            <a:ea typeface="Calibri"/>
            <a:cs typeface="Calibri"/>
          </a:endParaRPr>
        </a:p>
      </dsp:txBody>
      <dsp:txXfrm>
        <a:off x="7166607" y="66596"/>
        <a:ext cx="3257549" cy="1954529"/>
      </dsp:txXfrm>
    </dsp:sp>
    <dsp:sp modelId="{A447C00D-819F-4399-9692-7880DB68D185}">
      <dsp:nvSpPr>
        <dsp:cNvPr id="0" name=""/>
        <dsp:cNvSpPr/>
      </dsp:nvSpPr>
      <dsp:spPr>
        <a:xfrm>
          <a:off x="0" y="2346880"/>
          <a:ext cx="3257549" cy="195452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CA" sz="2500" b="0" kern="1200">
              <a:latin typeface="Calibri"/>
              <a:ea typeface="Calibri"/>
              <a:cs typeface="Calibri"/>
            </a:rPr>
            <a:t>Sites </a:t>
          </a:r>
          <a:r>
            <a:rPr lang="fr-CA" sz="2500" b="1" kern="1200">
              <a:latin typeface="Calibri"/>
              <a:ea typeface="Calibri"/>
              <a:cs typeface="Calibri"/>
            </a:rPr>
            <a:t>consommations supervisées</a:t>
          </a:r>
          <a:r>
            <a:rPr lang="fr-CA" sz="2500" b="0" kern="1200">
              <a:latin typeface="Calibri"/>
              <a:ea typeface="Calibri"/>
              <a:cs typeface="Calibri"/>
            </a:rPr>
            <a:t>, services de </a:t>
          </a:r>
          <a:r>
            <a:rPr lang="fr-CA" sz="2500" b="1" kern="1200">
              <a:latin typeface="Calibri"/>
              <a:ea typeface="Calibri"/>
              <a:cs typeface="Calibri"/>
            </a:rPr>
            <a:t>prévention des surdoses</a:t>
          </a:r>
          <a:r>
            <a:rPr lang="fr-CA" sz="2500" b="0" kern="1200">
              <a:latin typeface="Calibri"/>
              <a:ea typeface="Calibri"/>
              <a:cs typeface="Calibri"/>
            </a:rPr>
            <a:t> et </a:t>
          </a:r>
          <a:r>
            <a:rPr lang="fr-CA" sz="2500" b="1" kern="1200">
              <a:latin typeface="Calibri"/>
              <a:ea typeface="Calibri"/>
              <a:cs typeface="Calibri"/>
            </a:rPr>
            <a:t>réduction des méfaits</a:t>
          </a:r>
          <a:endParaRPr lang="en-US" sz="2500" b="1" kern="1200">
            <a:latin typeface="Calibri"/>
            <a:ea typeface="Calibri"/>
            <a:cs typeface="Calibri"/>
          </a:endParaRPr>
        </a:p>
      </dsp:txBody>
      <dsp:txXfrm>
        <a:off x="0" y="2346880"/>
        <a:ext cx="3257549" cy="1954529"/>
      </dsp:txXfrm>
    </dsp:sp>
    <dsp:sp modelId="{CD132095-0E56-4B17-93D3-60E109F05562}">
      <dsp:nvSpPr>
        <dsp:cNvPr id="0" name=""/>
        <dsp:cNvSpPr/>
      </dsp:nvSpPr>
      <dsp:spPr>
        <a:xfrm>
          <a:off x="3583303" y="2346880"/>
          <a:ext cx="3257549" cy="1954529"/>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CA" sz="2500" b="0" kern="1200">
              <a:latin typeface="Calibri"/>
              <a:ea typeface="Calibri"/>
              <a:cs typeface="Calibri"/>
            </a:rPr>
            <a:t>Programme de </a:t>
          </a:r>
          <a:r>
            <a:rPr lang="fr-CA" sz="2500" b="1" kern="1200">
              <a:latin typeface="Calibri"/>
              <a:ea typeface="Calibri"/>
              <a:cs typeface="Calibri"/>
            </a:rPr>
            <a:t>bénévolat</a:t>
          </a:r>
          <a:endParaRPr lang="en-US" sz="2500" b="1" kern="1200"/>
        </a:p>
      </dsp:txBody>
      <dsp:txXfrm>
        <a:off x="3583303" y="2346880"/>
        <a:ext cx="3257549" cy="1954529"/>
      </dsp:txXfrm>
    </dsp:sp>
    <dsp:sp modelId="{5417086C-0435-4BA7-8DAA-3FE1A26955C1}">
      <dsp:nvSpPr>
        <dsp:cNvPr id="0" name=""/>
        <dsp:cNvSpPr/>
      </dsp:nvSpPr>
      <dsp:spPr>
        <a:xfrm>
          <a:off x="7166607" y="2346880"/>
          <a:ext cx="3257549" cy="195452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CA" sz="2500" b="0" kern="1200">
              <a:latin typeface="Calibri"/>
              <a:ea typeface="Calibri"/>
              <a:cs typeface="Calibri"/>
            </a:rPr>
            <a:t>Plateau de travail à la journée - </a:t>
          </a:r>
          <a:r>
            <a:rPr lang="fr-CA" sz="2500" b="1" kern="1200">
              <a:latin typeface="Calibri"/>
              <a:ea typeface="Calibri"/>
              <a:cs typeface="Calibri"/>
            </a:rPr>
            <a:t>TAPAJ</a:t>
          </a:r>
          <a:endParaRPr lang="fr-CA" sz="2500" b="1" kern="1200"/>
        </a:p>
      </dsp:txBody>
      <dsp:txXfrm>
        <a:off x="7166607" y="2346880"/>
        <a:ext cx="3257549" cy="195452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07F9F-C222-46B4-AB32-99F0229C8268}">
      <dsp:nvSpPr>
        <dsp:cNvPr id="0" name=""/>
        <dsp:cNvSpPr/>
      </dsp:nvSpPr>
      <dsp:spPr>
        <a:xfrm>
          <a:off x="0" y="360424"/>
          <a:ext cx="10872787" cy="139131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rtl="0">
            <a:lnSpc>
              <a:spcPct val="100000"/>
            </a:lnSpc>
            <a:spcBef>
              <a:spcPct val="0"/>
            </a:spcBef>
            <a:spcAft>
              <a:spcPct val="35000"/>
            </a:spcAft>
            <a:buNone/>
          </a:pPr>
          <a:r>
            <a:rPr lang="fr-CA" sz="2500" b="1" kern="1200">
              <a:latin typeface="Calibri"/>
              <a:ea typeface="Calibri"/>
              <a:cs typeface="Calibri"/>
            </a:rPr>
            <a:t>Offre de formation régionale structurée</a:t>
          </a:r>
          <a:r>
            <a:rPr lang="fr-CA" sz="2500" b="0" kern="1200">
              <a:latin typeface="Calibri"/>
              <a:ea typeface="Calibri"/>
              <a:cs typeface="Calibri"/>
            </a:rPr>
            <a:t> </a:t>
          </a:r>
          <a:r>
            <a:rPr lang="fr-CA" sz="2500" kern="1200">
              <a:latin typeface="Calibri"/>
              <a:ea typeface="Calibri"/>
              <a:cs typeface="Calibri"/>
            </a:rPr>
            <a:t>pour partenaires et </a:t>
          </a:r>
          <a:r>
            <a:rPr lang="fr-CA" sz="2500" b="0" kern="1200">
              <a:latin typeface="Calibri"/>
              <a:ea typeface="Calibri"/>
              <a:cs typeface="Calibri"/>
            </a:rPr>
            <a:t>CISSSO</a:t>
          </a:r>
          <a:endParaRPr lang="en-US" sz="2500" b="0" kern="1200">
            <a:latin typeface="Calibri"/>
            <a:ea typeface="Calibri"/>
            <a:cs typeface="Calibri"/>
          </a:endParaRPr>
        </a:p>
      </dsp:txBody>
      <dsp:txXfrm>
        <a:off x="67918" y="428342"/>
        <a:ext cx="10736951" cy="1255481"/>
      </dsp:txXfrm>
    </dsp:sp>
    <dsp:sp modelId="{85B66A68-281D-4C94-8E10-4A969254A452}">
      <dsp:nvSpPr>
        <dsp:cNvPr id="0" name=""/>
        <dsp:cNvSpPr/>
      </dsp:nvSpPr>
      <dsp:spPr>
        <a:xfrm>
          <a:off x="0" y="1823742"/>
          <a:ext cx="10872787" cy="1391317"/>
        </a:xfrm>
        <a:prstGeom prst="roundRect">
          <a:avLst/>
        </a:prstGeom>
        <a:solidFill>
          <a:schemeClr val="accent4">
            <a:hueOff val="-1028579"/>
            <a:satOff val="-2845"/>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rtl="0">
            <a:lnSpc>
              <a:spcPct val="100000"/>
            </a:lnSpc>
            <a:spcBef>
              <a:spcPct val="0"/>
            </a:spcBef>
            <a:spcAft>
              <a:spcPct val="35000"/>
            </a:spcAft>
            <a:buNone/>
          </a:pPr>
          <a:r>
            <a:rPr lang="fr-CA" sz="2500" b="0" kern="1200">
              <a:latin typeface="Calibri"/>
              <a:ea typeface="Calibri"/>
              <a:cs typeface="Calibri"/>
            </a:rPr>
            <a:t>Offre de </a:t>
          </a:r>
          <a:r>
            <a:rPr lang="fr-CA" sz="2500" b="1" kern="1200">
              <a:latin typeface="Calibri"/>
              <a:ea typeface="Calibri"/>
              <a:cs typeface="Calibri"/>
            </a:rPr>
            <a:t>soutien clinique intra-CISSSO et intersectoriel</a:t>
          </a:r>
          <a:r>
            <a:rPr lang="fr-CA" sz="2500" b="0" kern="1200">
              <a:latin typeface="Calibri"/>
              <a:ea typeface="Calibri"/>
              <a:cs typeface="Calibri"/>
            </a:rPr>
            <a:t> (soutien spécialisé adapté aux équipes et aux partenaires demandeurs selon leurs milieux) </a:t>
          </a:r>
          <a:endParaRPr lang="en-US" sz="2500" b="0" kern="1200">
            <a:latin typeface="Calibri"/>
            <a:ea typeface="Calibri"/>
            <a:cs typeface="Calibri"/>
          </a:endParaRPr>
        </a:p>
      </dsp:txBody>
      <dsp:txXfrm>
        <a:off x="67918" y="1891660"/>
        <a:ext cx="10736951" cy="1255481"/>
      </dsp:txXfrm>
    </dsp:sp>
    <dsp:sp modelId="{A6D7BB6F-6766-4302-A3C0-8EB9CCCFBE29}">
      <dsp:nvSpPr>
        <dsp:cNvPr id="0" name=""/>
        <dsp:cNvSpPr/>
      </dsp:nvSpPr>
      <dsp:spPr>
        <a:xfrm>
          <a:off x="0" y="3287059"/>
          <a:ext cx="10872787" cy="1391317"/>
        </a:xfrm>
        <a:prstGeom prst="roundRect">
          <a:avLst/>
        </a:prstGeom>
        <a:solidFill>
          <a:schemeClr val="accent4">
            <a:hueOff val="-2057158"/>
            <a:satOff val="-5690"/>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CA" sz="2500" b="1" kern="1200">
              <a:latin typeface="Calibri"/>
              <a:ea typeface="Calibri"/>
              <a:cs typeface="Calibri"/>
            </a:rPr>
            <a:t>Protocole d’entente avec le Casino du Lac Lemay </a:t>
          </a:r>
          <a:r>
            <a:rPr lang="fr-CA" sz="2500" b="0" kern="1200">
              <a:latin typeface="Calibri"/>
              <a:ea typeface="Calibri"/>
              <a:cs typeface="Calibri"/>
            </a:rPr>
            <a:t>pour </a:t>
          </a:r>
          <a:r>
            <a:rPr lang="fr-CA" sz="2500" kern="1200">
              <a:latin typeface="Calibri"/>
              <a:ea typeface="Calibri"/>
              <a:cs typeface="Calibri"/>
            </a:rPr>
            <a:t>l’intervention </a:t>
          </a:r>
          <a:r>
            <a:rPr lang="fr-CA" sz="2500" b="0" kern="1200">
              <a:latin typeface="Calibri"/>
              <a:ea typeface="Calibri"/>
              <a:cs typeface="Calibri"/>
            </a:rPr>
            <a:t>de </a:t>
          </a:r>
          <a:r>
            <a:rPr lang="fr-CA" sz="2500" kern="1200">
              <a:latin typeface="Calibri"/>
              <a:ea typeface="Calibri"/>
              <a:cs typeface="Calibri"/>
            </a:rPr>
            <a:t>crise auprès des joueurs en difficulté dans les casinos et accès à une </a:t>
          </a:r>
          <a:r>
            <a:rPr lang="fr-CA" sz="2500" b="1" kern="1200">
              <a:latin typeface="Calibri"/>
              <a:ea typeface="Calibri"/>
              <a:cs typeface="Calibri"/>
            </a:rPr>
            <a:t>ligne partenaire</a:t>
          </a:r>
          <a:br>
            <a:rPr lang="en-US" sz="2500" kern="1200">
              <a:latin typeface="Calibri"/>
              <a:ea typeface="+mn-ea"/>
              <a:cs typeface="+mn-cs"/>
            </a:rPr>
          </a:br>
          <a:endParaRPr lang="en-US" sz="2500" kern="1200">
            <a:latin typeface="Calibri"/>
            <a:ea typeface="+mn-ea"/>
            <a:cs typeface="+mn-cs"/>
          </a:endParaRPr>
        </a:p>
      </dsp:txBody>
      <dsp:txXfrm>
        <a:off x="67918" y="3354977"/>
        <a:ext cx="10736951" cy="125548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ACC52-337B-48CE-9E3D-84702B6D2577}">
      <dsp:nvSpPr>
        <dsp:cNvPr id="0" name=""/>
        <dsp:cNvSpPr/>
      </dsp:nvSpPr>
      <dsp:spPr>
        <a:xfrm>
          <a:off x="0" y="0"/>
          <a:ext cx="9469242" cy="140672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just" defTabSz="1289050" rtl="0">
            <a:lnSpc>
              <a:spcPct val="90000"/>
            </a:lnSpc>
            <a:spcBef>
              <a:spcPct val="0"/>
            </a:spcBef>
            <a:spcAft>
              <a:spcPct val="35000"/>
            </a:spcAft>
            <a:buNone/>
          </a:pPr>
          <a:r>
            <a:rPr lang="fr-CA" sz="2900" kern="1200">
              <a:latin typeface="Calibri"/>
              <a:ea typeface="Calibri"/>
              <a:cs typeface="Calibri"/>
            </a:rPr>
            <a:t>Développement équipes intégrées en territoire DSMDI (santé mentale, itinérance et dépendance)</a:t>
          </a:r>
        </a:p>
      </dsp:txBody>
      <dsp:txXfrm>
        <a:off x="0" y="0"/>
        <a:ext cx="9469242" cy="1406726"/>
      </dsp:txXfrm>
    </dsp:sp>
    <dsp:sp modelId="{A12CDCBC-0167-40AD-A3FE-5F918481C9D7}">
      <dsp:nvSpPr>
        <dsp:cNvPr id="0" name=""/>
        <dsp:cNvSpPr/>
      </dsp:nvSpPr>
      <dsp:spPr>
        <a:xfrm>
          <a:off x="0" y="1406726"/>
          <a:ext cx="9469242" cy="29541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BE59FB-E39A-4004-A9B0-8B9AFF146E48}">
      <dsp:nvSpPr>
        <dsp:cNvPr id="0" name=""/>
        <dsp:cNvSpPr/>
      </dsp:nvSpPr>
      <dsp:spPr>
        <a:xfrm>
          <a:off x="0" y="4360850"/>
          <a:ext cx="9469242" cy="32823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89D79-4DB8-40A2-A722-833A440D4F9D}">
      <dsp:nvSpPr>
        <dsp:cNvPr id="0" name=""/>
        <dsp:cNvSpPr/>
      </dsp:nvSpPr>
      <dsp:spPr>
        <a:xfrm>
          <a:off x="0" y="66596"/>
          <a:ext cx="3257549" cy="195452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fr-CA" sz="2100" kern="1200">
              <a:latin typeface="Chaloult_Demi_Gras"/>
            </a:rPr>
            <a:t>Peu ou pas de délai de prise en charge pour les services (jeunes et adultes)</a:t>
          </a:r>
          <a:endParaRPr lang="fr-CA" sz="2100" kern="1200"/>
        </a:p>
      </dsp:txBody>
      <dsp:txXfrm>
        <a:off x="0" y="66596"/>
        <a:ext cx="3257549" cy="1954529"/>
      </dsp:txXfrm>
    </dsp:sp>
    <dsp:sp modelId="{7C3E0510-549E-4C69-BF96-DFE709F22872}">
      <dsp:nvSpPr>
        <dsp:cNvPr id="0" name=""/>
        <dsp:cNvSpPr/>
      </dsp:nvSpPr>
      <dsp:spPr>
        <a:xfrm>
          <a:off x="3583303" y="66596"/>
          <a:ext cx="3257549" cy="195452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fr-CA" sz="2100" b="0" kern="1200">
              <a:latin typeface="Calibri"/>
              <a:ea typeface="Calibri"/>
              <a:cs typeface="Calibri"/>
            </a:rPr>
            <a:t>Évaluation spécialisée réalisée dans les délais prescrits (jeunes et adultes)</a:t>
          </a:r>
        </a:p>
      </dsp:txBody>
      <dsp:txXfrm>
        <a:off x="3583303" y="66596"/>
        <a:ext cx="3257549" cy="1954529"/>
      </dsp:txXfrm>
    </dsp:sp>
    <dsp:sp modelId="{FECA5AA4-1E35-4FA2-9F92-24FE94B017F2}">
      <dsp:nvSpPr>
        <dsp:cNvPr id="0" name=""/>
        <dsp:cNvSpPr/>
      </dsp:nvSpPr>
      <dsp:spPr>
        <a:xfrm>
          <a:off x="7166607" y="66596"/>
          <a:ext cx="3257549" cy="195452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fr-CA" sz="2100" b="0" kern="1200">
              <a:latin typeface="Calibri"/>
              <a:ea typeface="Calibri"/>
              <a:cs typeface="Calibri"/>
            </a:rPr>
            <a:t>Augmentation du nombre d'adultes desservis depuis les dernières années (services spécialisés et TAO)</a:t>
          </a:r>
        </a:p>
      </dsp:txBody>
      <dsp:txXfrm>
        <a:off x="7166607" y="66596"/>
        <a:ext cx="3257549" cy="1954529"/>
      </dsp:txXfrm>
    </dsp:sp>
    <dsp:sp modelId="{5417086C-0435-4BA7-8DAA-3FE1A26955C1}">
      <dsp:nvSpPr>
        <dsp:cNvPr id="0" name=""/>
        <dsp:cNvSpPr/>
      </dsp:nvSpPr>
      <dsp:spPr>
        <a:xfrm>
          <a:off x="1791651" y="2346880"/>
          <a:ext cx="3257549" cy="195452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fr-CA" sz="2100" b="0" kern="1200">
              <a:latin typeface="Calibri"/>
              <a:ea typeface="Calibri"/>
              <a:cs typeface="Calibri"/>
            </a:rPr>
            <a:t>Bon taux d'admission à l'Urgence Dépendance:     437 usagers 2025-2026 (moy 8 admissions/sem)</a:t>
          </a:r>
        </a:p>
      </dsp:txBody>
      <dsp:txXfrm>
        <a:off x="1791651" y="2346880"/>
        <a:ext cx="3257549" cy="1954529"/>
      </dsp:txXfrm>
    </dsp:sp>
    <dsp:sp modelId="{B9BE1D5A-DE6F-4983-9E2B-A7F095F656FD}">
      <dsp:nvSpPr>
        <dsp:cNvPr id="0" name=""/>
        <dsp:cNvSpPr/>
      </dsp:nvSpPr>
      <dsp:spPr>
        <a:xfrm>
          <a:off x="5374955" y="2346880"/>
          <a:ext cx="3257549" cy="1954529"/>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fr-CA" sz="2100" b="0" kern="1200">
              <a:latin typeface="Calibri"/>
              <a:ea typeface="Calibri"/>
              <a:cs typeface="Calibri"/>
            </a:rPr>
            <a:t>Plus d'une centaine d'intervenants du CISSSO et d'organismes formés pour l'intervention précoce et la détection (Fiche 1 PAID)</a:t>
          </a:r>
        </a:p>
      </dsp:txBody>
      <dsp:txXfrm>
        <a:off x="5374955" y="2346880"/>
        <a:ext cx="3257549" cy="195452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B0935-ACA5-4E20-96BF-E6BEAF2F1A74}">
      <dsp:nvSpPr>
        <dsp:cNvPr id="0" name=""/>
        <dsp:cNvSpPr/>
      </dsp:nvSpPr>
      <dsp:spPr>
        <a:xfrm>
          <a:off x="0" y="347703"/>
          <a:ext cx="3430911" cy="205854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fr-CA" sz="1900" b="0" kern="1200">
              <a:latin typeface="Calibri"/>
              <a:ea typeface="Calibri"/>
              <a:cs typeface="Calibri"/>
            </a:rPr>
            <a:t>Augmentation des demandes de services en adulte</a:t>
          </a:r>
        </a:p>
      </dsp:txBody>
      <dsp:txXfrm>
        <a:off x="0" y="347703"/>
        <a:ext cx="3430911" cy="2058546"/>
      </dsp:txXfrm>
    </dsp:sp>
    <dsp:sp modelId="{C3ABCA65-C4AE-4B32-A9F1-405C6E109EA4}">
      <dsp:nvSpPr>
        <dsp:cNvPr id="0" name=""/>
        <dsp:cNvSpPr/>
      </dsp:nvSpPr>
      <dsp:spPr>
        <a:xfrm>
          <a:off x="3774002" y="347703"/>
          <a:ext cx="3430911" cy="205854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fr-CA" sz="1900" b="0" kern="1200">
              <a:latin typeface="Calibri"/>
              <a:ea typeface="Calibri"/>
              <a:cs typeface="Calibri"/>
            </a:rPr>
            <a:t>Complexification des besoins jeunes et adultes</a:t>
          </a:r>
        </a:p>
      </dsp:txBody>
      <dsp:txXfrm>
        <a:off x="3774002" y="347703"/>
        <a:ext cx="3430911" cy="2058546"/>
      </dsp:txXfrm>
    </dsp:sp>
    <dsp:sp modelId="{70E3A363-A0FC-42B1-81D7-9687993D76A8}">
      <dsp:nvSpPr>
        <dsp:cNvPr id="0" name=""/>
        <dsp:cNvSpPr/>
      </dsp:nvSpPr>
      <dsp:spPr>
        <a:xfrm>
          <a:off x="7548004" y="347703"/>
          <a:ext cx="3430911" cy="205854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fr-CA" sz="1900" b="0" kern="1200">
              <a:latin typeface="Calibri"/>
              <a:ea typeface="Calibri"/>
              <a:cs typeface="Calibri"/>
            </a:rPr>
            <a:t>Transition vie adulte (i.e. que les jeunes de 18 ans trouvent leur place dans les services aux adultes)</a:t>
          </a:r>
        </a:p>
      </dsp:txBody>
      <dsp:txXfrm>
        <a:off x="7548004" y="347703"/>
        <a:ext cx="3430911" cy="2058546"/>
      </dsp:txXfrm>
    </dsp:sp>
    <dsp:sp modelId="{E6B4A1FF-4E3E-4960-B1EA-E3CBD51B5B2E}">
      <dsp:nvSpPr>
        <dsp:cNvPr id="0" name=""/>
        <dsp:cNvSpPr/>
      </dsp:nvSpPr>
      <dsp:spPr>
        <a:xfrm>
          <a:off x="1887001" y="2749341"/>
          <a:ext cx="3430911" cy="205854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fr-CA" sz="1900" b="0" kern="1200">
              <a:latin typeface="Calibri"/>
              <a:ea typeface="Calibri"/>
              <a:cs typeface="Calibri"/>
            </a:rPr>
            <a:t>Services adaptés aux personnes ayant des besoins spécifiques (ex.: diversité sexuelle, genre, DI-DP-TSA, aînés, diversité ethnoculturelle, Premières nations et Inuit, langue anglaise)</a:t>
          </a:r>
        </a:p>
      </dsp:txBody>
      <dsp:txXfrm>
        <a:off x="1887001" y="2749341"/>
        <a:ext cx="3430911" cy="2058546"/>
      </dsp:txXfrm>
    </dsp:sp>
    <dsp:sp modelId="{B9BE1D5A-DE6F-4983-9E2B-A7F095F656FD}">
      <dsp:nvSpPr>
        <dsp:cNvPr id="0" name=""/>
        <dsp:cNvSpPr/>
      </dsp:nvSpPr>
      <dsp:spPr>
        <a:xfrm>
          <a:off x="5661003" y="2749341"/>
          <a:ext cx="3430911" cy="205854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fr-CA" sz="1900" b="0" kern="1200">
              <a:latin typeface="Calibri"/>
              <a:ea typeface="Calibri"/>
              <a:cs typeface="Calibri"/>
            </a:rPr>
            <a:t>Réalité frontalière</a:t>
          </a:r>
        </a:p>
      </dsp:txBody>
      <dsp:txXfrm>
        <a:off x="5661003" y="2749341"/>
        <a:ext cx="3430911" cy="205854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ED7DF-AC17-4509-BA83-A440A38C5890}">
      <dsp:nvSpPr>
        <dsp:cNvPr id="0" name=""/>
        <dsp:cNvSpPr/>
      </dsp:nvSpPr>
      <dsp:spPr>
        <a:xfrm rot="10800000">
          <a:off x="2008694" y="1966"/>
          <a:ext cx="7363581" cy="615830"/>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564" tIns="60960" rIns="113792" bIns="60960" numCol="1" spcCol="1270" anchor="ctr" anchorCtr="0">
          <a:noAutofit/>
        </a:bodyPr>
        <a:lstStyle/>
        <a:p>
          <a:pPr marL="0" lvl="0" indent="0" algn="ctr" defTabSz="711200">
            <a:lnSpc>
              <a:spcPct val="90000"/>
            </a:lnSpc>
            <a:spcBef>
              <a:spcPct val="0"/>
            </a:spcBef>
            <a:spcAft>
              <a:spcPct val="35000"/>
            </a:spcAft>
            <a:buNone/>
          </a:pPr>
          <a:r>
            <a:rPr lang="fr-CA" sz="1600" b="1" kern="1200"/>
            <a:t>Période d’accessibilité</a:t>
          </a:r>
          <a:r>
            <a:rPr lang="fr-CA" sz="1600" kern="1200"/>
            <a:t> : du 27 avril (12 h) au 18 mai (8 h)</a:t>
          </a:r>
          <a:endParaRPr lang="en-US" sz="1600" kern="1200"/>
        </a:p>
      </dsp:txBody>
      <dsp:txXfrm rot="10800000">
        <a:off x="2162651" y="1966"/>
        <a:ext cx="7209624" cy="615830"/>
      </dsp:txXfrm>
    </dsp:sp>
    <dsp:sp modelId="{8050D071-A94D-45D4-89C6-28917A35476E}">
      <dsp:nvSpPr>
        <dsp:cNvPr id="0" name=""/>
        <dsp:cNvSpPr/>
      </dsp:nvSpPr>
      <dsp:spPr>
        <a:xfrm>
          <a:off x="1700779" y="1966"/>
          <a:ext cx="615830" cy="615830"/>
        </a:xfrm>
        <a:prstGeom prst="ellipse">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3D637C-BF09-41DE-896C-CC3B61CBBFBA}">
      <dsp:nvSpPr>
        <dsp:cNvPr id="0" name=""/>
        <dsp:cNvSpPr/>
      </dsp:nvSpPr>
      <dsp:spPr>
        <a:xfrm rot="10800000">
          <a:off x="2008694" y="801627"/>
          <a:ext cx="7363581" cy="615830"/>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564" tIns="60960" rIns="113792" bIns="60960" numCol="1" spcCol="1270" anchor="ctr" anchorCtr="0">
          <a:noAutofit/>
        </a:bodyPr>
        <a:lstStyle/>
        <a:p>
          <a:pPr marL="0" lvl="0" indent="0" algn="ctr" defTabSz="711200">
            <a:lnSpc>
              <a:spcPct val="90000"/>
            </a:lnSpc>
            <a:spcBef>
              <a:spcPct val="0"/>
            </a:spcBef>
            <a:spcAft>
              <a:spcPct val="35000"/>
            </a:spcAft>
            <a:buNone/>
          </a:pPr>
          <a:r>
            <a:rPr lang="fr-CA" sz="1600" b="1" kern="1200"/>
            <a:t>Une seule réponse par organisation</a:t>
          </a:r>
          <a:endParaRPr lang="en-US" sz="1600" kern="1200"/>
        </a:p>
      </dsp:txBody>
      <dsp:txXfrm rot="10800000">
        <a:off x="2162651" y="801627"/>
        <a:ext cx="7209624" cy="615830"/>
      </dsp:txXfrm>
    </dsp:sp>
    <dsp:sp modelId="{DBC3382D-077C-4058-A999-72BA2CD7416B}">
      <dsp:nvSpPr>
        <dsp:cNvPr id="0" name=""/>
        <dsp:cNvSpPr/>
      </dsp:nvSpPr>
      <dsp:spPr>
        <a:xfrm>
          <a:off x="1700779" y="801627"/>
          <a:ext cx="615830" cy="615830"/>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14FE2-057D-4394-A081-5C1B20C42757}">
      <dsp:nvSpPr>
        <dsp:cNvPr id="0" name=""/>
        <dsp:cNvSpPr/>
      </dsp:nvSpPr>
      <dsp:spPr>
        <a:xfrm rot="10800000">
          <a:off x="2008694" y="1601287"/>
          <a:ext cx="7363581" cy="615830"/>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564" tIns="60960" rIns="113792" bIns="60960" numCol="1" spcCol="1270" anchor="ctr" anchorCtr="0">
          <a:noAutofit/>
        </a:bodyPr>
        <a:lstStyle/>
        <a:p>
          <a:pPr marL="0" lvl="0" indent="0" algn="ctr" defTabSz="711200">
            <a:lnSpc>
              <a:spcPct val="90000"/>
            </a:lnSpc>
            <a:spcBef>
              <a:spcPct val="0"/>
            </a:spcBef>
            <a:spcAft>
              <a:spcPct val="35000"/>
            </a:spcAft>
            <a:buNone/>
          </a:pPr>
          <a:r>
            <a:rPr lang="fr-CA" sz="1600" b="1" kern="1200"/>
            <a:t>Consultation</a:t>
          </a:r>
          <a:r>
            <a:rPr lang="fr-CA" sz="1600" kern="1200"/>
            <a:t> des membres de votre organisation est </a:t>
          </a:r>
          <a:r>
            <a:rPr lang="fr-CA" sz="1600" b="1" kern="1200"/>
            <a:t>recommandée mais</a:t>
          </a:r>
          <a:r>
            <a:rPr lang="fr-CA" sz="1600" kern="1200"/>
            <a:t> </a:t>
          </a:r>
          <a:r>
            <a:rPr lang="fr-CA" sz="1600" b="1" kern="1200"/>
            <a:t>facultative</a:t>
          </a:r>
          <a:endParaRPr lang="en-US" sz="1600" kern="1200"/>
        </a:p>
      </dsp:txBody>
      <dsp:txXfrm rot="10800000">
        <a:off x="2162651" y="1601287"/>
        <a:ext cx="7209624" cy="615830"/>
      </dsp:txXfrm>
    </dsp:sp>
    <dsp:sp modelId="{7501E959-103E-4DBB-BD9E-B8E99FB2BF1D}">
      <dsp:nvSpPr>
        <dsp:cNvPr id="0" name=""/>
        <dsp:cNvSpPr/>
      </dsp:nvSpPr>
      <dsp:spPr>
        <a:xfrm>
          <a:off x="1700779" y="1601287"/>
          <a:ext cx="615830" cy="615830"/>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6CDCDD-77D0-4DD9-B54E-34AEACFD9182}">
      <dsp:nvSpPr>
        <dsp:cNvPr id="0" name=""/>
        <dsp:cNvSpPr/>
      </dsp:nvSpPr>
      <dsp:spPr>
        <a:xfrm rot="10800000">
          <a:off x="2008694" y="2400948"/>
          <a:ext cx="7363581" cy="615830"/>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564" tIns="60960" rIns="113792" bIns="60960" numCol="1" spcCol="1270" anchor="ctr" anchorCtr="0">
          <a:noAutofit/>
        </a:bodyPr>
        <a:lstStyle/>
        <a:p>
          <a:pPr marL="0" lvl="0" indent="0" algn="ctr" defTabSz="711200">
            <a:lnSpc>
              <a:spcPct val="90000"/>
            </a:lnSpc>
            <a:spcBef>
              <a:spcPct val="0"/>
            </a:spcBef>
            <a:spcAft>
              <a:spcPct val="35000"/>
            </a:spcAft>
            <a:buNone/>
          </a:pPr>
          <a:r>
            <a:rPr lang="fr-CA" sz="1600" kern="1200"/>
            <a:t>Aucune information permettant d’identifier des personnes ou  </a:t>
          </a:r>
          <a:r>
            <a:rPr lang="fr-CA" sz="1600" kern="1200" err="1"/>
            <a:t>usager·ère·s</a:t>
          </a:r>
          <a:endParaRPr lang="en-US" sz="1600" kern="1200"/>
        </a:p>
      </dsp:txBody>
      <dsp:txXfrm rot="10800000">
        <a:off x="2162651" y="2400948"/>
        <a:ext cx="7209624" cy="615830"/>
      </dsp:txXfrm>
    </dsp:sp>
    <dsp:sp modelId="{581380C5-E0A9-43D1-BAC0-08E1EF2252EC}">
      <dsp:nvSpPr>
        <dsp:cNvPr id="0" name=""/>
        <dsp:cNvSpPr/>
      </dsp:nvSpPr>
      <dsp:spPr>
        <a:xfrm>
          <a:off x="1700779" y="2400948"/>
          <a:ext cx="615830" cy="615830"/>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78A8F0-08A4-4392-862C-0FA222B00BDC}">
      <dsp:nvSpPr>
        <dsp:cNvPr id="0" name=""/>
        <dsp:cNvSpPr/>
      </dsp:nvSpPr>
      <dsp:spPr>
        <a:xfrm rot="10800000">
          <a:off x="2008694" y="3200609"/>
          <a:ext cx="7363581" cy="615830"/>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564" tIns="60960" rIns="113792" bIns="60960" numCol="1" spcCol="1270" anchor="ctr" anchorCtr="0">
          <a:noAutofit/>
        </a:bodyPr>
        <a:lstStyle/>
        <a:p>
          <a:pPr marL="0" lvl="0" indent="0" algn="ctr" defTabSz="711200" rtl="0">
            <a:lnSpc>
              <a:spcPct val="90000"/>
            </a:lnSpc>
            <a:spcBef>
              <a:spcPct val="0"/>
            </a:spcBef>
            <a:spcAft>
              <a:spcPct val="35000"/>
            </a:spcAft>
            <a:buNone/>
          </a:pPr>
          <a:r>
            <a:rPr lang="fr-CA" sz="1600" kern="1200">
              <a:latin typeface="Calibri"/>
              <a:ea typeface="Calibri"/>
              <a:cs typeface="Calibri"/>
            </a:rPr>
            <a:t>Possibilité d'enregistrer, modifier et imprimer votre réponse</a:t>
          </a:r>
          <a:endParaRPr lang="fr-CA" sz="1600" kern="1200">
            <a:latin typeface="Segoe UI"/>
            <a:cs typeface="Segoe UI"/>
          </a:endParaRPr>
        </a:p>
      </dsp:txBody>
      <dsp:txXfrm rot="10800000">
        <a:off x="2162651" y="3200609"/>
        <a:ext cx="7209624" cy="615830"/>
      </dsp:txXfrm>
    </dsp:sp>
    <dsp:sp modelId="{FCC7D161-1717-4EDC-9B44-31A3CDDE09FE}">
      <dsp:nvSpPr>
        <dsp:cNvPr id="0" name=""/>
        <dsp:cNvSpPr/>
      </dsp:nvSpPr>
      <dsp:spPr>
        <a:xfrm>
          <a:off x="1700779" y="3200609"/>
          <a:ext cx="615830" cy="615830"/>
        </a:xfrm>
        <a:prstGeom prst="ellipse">
          <a:avLst/>
        </a:prstGeom>
        <a:blipFill>
          <a:blip xmlns:r="http://schemas.openxmlformats.org/officeDocument/2006/relationships">
            <a:extLst>
              <a:ext uri="{96DAC541-7B7A-43D3-8B79-37D633B846F1}">
                <asvg:svgBlip xmlns:asvg="http://schemas.microsoft.com/office/drawing/2016/SVG/main" r:embed="rId5"/>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7F2485-9FA1-4677-988E-3E1851943B16}">
      <dsp:nvSpPr>
        <dsp:cNvPr id="0" name=""/>
        <dsp:cNvSpPr/>
      </dsp:nvSpPr>
      <dsp:spPr>
        <a:xfrm rot="10800000">
          <a:off x="2008694" y="4000269"/>
          <a:ext cx="7363581" cy="615830"/>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564" tIns="60960" rIns="113792" bIns="60960" numCol="1" spcCol="1270" anchor="ctr" anchorCtr="0">
          <a:noAutofit/>
        </a:bodyPr>
        <a:lstStyle/>
        <a:p>
          <a:pPr marL="0" lvl="0" indent="0" algn="ctr" defTabSz="711200">
            <a:lnSpc>
              <a:spcPct val="90000"/>
            </a:lnSpc>
            <a:spcBef>
              <a:spcPct val="0"/>
            </a:spcBef>
            <a:spcAft>
              <a:spcPct val="35000"/>
            </a:spcAft>
            <a:buNone/>
          </a:pPr>
          <a:r>
            <a:rPr lang="fr-CA" sz="1600" kern="1200">
              <a:latin typeface="Segoe UI"/>
              <a:cs typeface="Segoe UI"/>
            </a:rPr>
            <a:t>Toutes les questions sont facultatives</a:t>
          </a:r>
          <a:r>
            <a:rPr lang="fr-CA" sz="1600" kern="1200">
              <a:latin typeface="Chaloult_Demi_Gras"/>
            </a:rPr>
            <a:t>,</a:t>
          </a:r>
          <a:r>
            <a:rPr lang="fr-CA" sz="1600" kern="1200"/>
            <a:t> à l'exception de la section </a:t>
          </a:r>
          <a:r>
            <a:rPr lang="fr-CA" sz="1600" i="1" kern="1200"/>
            <a:t>Identification</a:t>
          </a:r>
          <a:endParaRPr lang="en-US" sz="1600" kern="1200">
            <a:latin typeface="Chaloult_Demi_Gras"/>
          </a:endParaRPr>
        </a:p>
      </dsp:txBody>
      <dsp:txXfrm rot="10800000">
        <a:off x="2162651" y="4000269"/>
        <a:ext cx="7209624" cy="615830"/>
      </dsp:txXfrm>
    </dsp:sp>
    <dsp:sp modelId="{6DFBA42D-68CA-4E5B-96E0-2963CA9BEDF6}">
      <dsp:nvSpPr>
        <dsp:cNvPr id="0" name=""/>
        <dsp:cNvSpPr/>
      </dsp:nvSpPr>
      <dsp:spPr>
        <a:xfrm>
          <a:off x="1700779" y="4000269"/>
          <a:ext cx="615830" cy="615830"/>
        </a:xfrm>
        <a:prstGeom prst="ellipse">
          <a:avLst/>
        </a:prstGeom>
        <a:blipFill>
          <a:blip xmlns:r="http://schemas.openxmlformats.org/officeDocument/2006/relationships">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04793-C1A6-49A8-8475-E74DA7DF6E07}">
      <dsp:nvSpPr>
        <dsp:cNvPr id="0" name=""/>
        <dsp:cNvSpPr/>
      </dsp:nvSpPr>
      <dsp:spPr>
        <a:xfrm>
          <a:off x="0" y="357191"/>
          <a:ext cx="9433033" cy="77805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2108" tIns="270764" rIns="732108" bIns="92456" numCol="1" spcCol="1270" anchor="t" anchorCtr="0">
          <a:noAutofit/>
        </a:bodyPr>
        <a:lstStyle/>
        <a:p>
          <a:pPr marL="114300" lvl="1" indent="-114300" algn="l" defTabSz="577850" rtl="0">
            <a:lnSpc>
              <a:spcPct val="90000"/>
            </a:lnSpc>
            <a:spcBef>
              <a:spcPct val="0"/>
            </a:spcBef>
            <a:spcAft>
              <a:spcPct val="15000"/>
            </a:spcAft>
            <a:buChar char="•"/>
          </a:pPr>
          <a:r>
            <a:rPr lang="fr-CA" sz="1300" kern="1200">
              <a:latin typeface="Chaloult_Demi_Gras"/>
            </a:rPr>
            <a:t>6 questions ouvertes</a:t>
          </a:r>
          <a:endParaRPr lang="fr-CA" sz="1300" kern="1200"/>
        </a:p>
        <a:p>
          <a:pPr marL="114300" lvl="1" indent="-114300" algn="just" defTabSz="577850" rtl="0">
            <a:lnSpc>
              <a:spcPct val="90000"/>
            </a:lnSpc>
            <a:spcBef>
              <a:spcPct val="0"/>
            </a:spcBef>
            <a:spcAft>
              <a:spcPct val="15000"/>
            </a:spcAft>
            <a:buChar char="•"/>
          </a:pPr>
          <a:r>
            <a:rPr lang="fr-CA" sz="1300" kern="1200">
              <a:latin typeface="Segoe UI"/>
              <a:ea typeface="Calibri"/>
              <a:cs typeface="Segoe UI"/>
            </a:rPr>
            <a:t>Constats en santé mentale, itinérance et dépendance chez les jeunes et les adultes</a:t>
          </a:r>
        </a:p>
      </dsp:txBody>
      <dsp:txXfrm>
        <a:off x="0" y="357191"/>
        <a:ext cx="9433033" cy="778050"/>
      </dsp:txXfrm>
    </dsp:sp>
    <dsp:sp modelId="{1B90EB3D-F96B-4DD9-9CE7-F3ADBD0BD82C}">
      <dsp:nvSpPr>
        <dsp:cNvPr id="0" name=""/>
        <dsp:cNvSpPr/>
      </dsp:nvSpPr>
      <dsp:spPr>
        <a:xfrm>
          <a:off x="471651" y="165311"/>
          <a:ext cx="6603123" cy="3837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582" tIns="0" rIns="249582" bIns="0" numCol="1" spcCol="1270" anchor="ctr" anchorCtr="0">
          <a:noAutofit/>
        </a:bodyPr>
        <a:lstStyle/>
        <a:p>
          <a:pPr marL="0" lvl="0" indent="0" algn="l" defTabSz="577850" rtl="0">
            <a:lnSpc>
              <a:spcPct val="90000"/>
            </a:lnSpc>
            <a:spcBef>
              <a:spcPct val="0"/>
            </a:spcBef>
            <a:spcAft>
              <a:spcPct val="35000"/>
            </a:spcAft>
            <a:buNone/>
          </a:pPr>
          <a:r>
            <a:rPr lang="fr-CA" sz="1300" kern="1200">
              <a:latin typeface="Chaloult_Demi_Gras"/>
            </a:rPr>
            <a:t>État de situation</a:t>
          </a:r>
          <a:endParaRPr lang="fr-CA" sz="1300" kern="1200"/>
        </a:p>
      </dsp:txBody>
      <dsp:txXfrm>
        <a:off x="490385" y="184045"/>
        <a:ext cx="6565655" cy="346292"/>
      </dsp:txXfrm>
    </dsp:sp>
    <dsp:sp modelId="{BDEAFA83-16D0-4DF0-A229-A2F0483B3E40}">
      <dsp:nvSpPr>
        <dsp:cNvPr id="0" name=""/>
        <dsp:cNvSpPr/>
      </dsp:nvSpPr>
      <dsp:spPr>
        <a:xfrm>
          <a:off x="0" y="1397321"/>
          <a:ext cx="9433033" cy="982800"/>
        </a:xfrm>
        <a:prstGeom prst="rect">
          <a:avLst/>
        </a:prstGeom>
        <a:solidFill>
          <a:schemeClr val="lt1">
            <a:alpha val="90000"/>
            <a:hueOff val="0"/>
            <a:satOff val="0"/>
            <a:lumOff val="0"/>
            <a:alphaOff val="0"/>
          </a:schemeClr>
        </a:solidFill>
        <a:ln w="25400" cap="flat" cmpd="sng" algn="ctr">
          <a:solidFill>
            <a:schemeClr val="accent5">
              <a:hueOff val="1502676"/>
              <a:satOff val="-6595"/>
              <a:lumOff val="1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2108" tIns="270764" rIns="732108" bIns="92456" numCol="1" spcCol="1270" anchor="t" anchorCtr="0">
          <a:noAutofit/>
        </a:bodyPr>
        <a:lstStyle/>
        <a:p>
          <a:pPr marL="114300" lvl="1" indent="-114300" algn="l" defTabSz="577850" rtl="0">
            <a:lnSpc>
              <a:spcPct val="90000"/>
            </a:lnSpc>
            <a:spcBef>
              <a:spcPct val="0"/>
            </a:spcBef>
            <a:spcAft>
              <a:spcPct val="15000"/>
            </a:spcAft>
            <a:buChar char="•"/>
          </a:pPr>
          <a:r>
            <a:rPr lang="fr-CA" sz="1300" kern="1200">
              <a:latin typeface="Chaloult_Demi_Gras"/>
            </a:rPr>
            <a:t>18 questions </a:t>
          </a:r>
          <a:r>
            <a:rPr lang="fr-CA" sz="1300" kern="1200">
              <a:latin typeface="Calibri"/>
              <a:ea typeface="Calibri"/>
              <a:cs typeface="Calibri"/>
            </a:rPr>
            <a:t>ouvertes</a:t>
          </a:r>
        </a:p>
        <a:p>
          <a:pPr marL="114300" lvl="1" indent="-114300" algn="l" defTabSz="577850" rtl="0">
            <a:lnSpc>
              <a:spcPct val="90000"/>
            </a:lnSpc>
            <a:spcBef>
              <a:spcPct val="0"/>
            </a:spcBef>
            <a:spcAft>
              <a:spcPct val="15000"/>
            </a:spcAft>
            <a:buChar char="•"/>
          </a:pPr>
          <a:r>
            <a:rPr lang="fr-CA" sz="1300" kern="1200">
              <a:latin typeface="Segoe UI"/>
              <a:ea typeface="Calibri"/>
              <a:cs typeface="Segoe UI"/>
            </a:rPr>
            <a:t>Partage </a:t>
          </a:r>
          <a:r>
            <a:rPr lang="fr-CA" sz="1300" b="0" kern="1200">
              <a:latin typeface="Segoe UI"/>
              <a:ea typeface="Calibri"/>
              <a:cs typeface="Segoe UI"/>
            </a:rPr>
            <a:t>des </a:t>
          </a:r>
          <a:r>
            <a:rPr lang="fr-CA" sz="1300" b="1" kern="1200">
              <a:latin typeface="Segoe UI"/>
              <a:ea typeface="Calibri"/>
              <a:cs typeface="Segoe UI"/>
            </a:rPr>
            <a:t>3 enjeux prioritaires</a:t>
          </a:r>
          <a:r>
            <a:rPr lang="fr-CA" sz="1300" kern="1200">
              <a:latin typeface="Segoe UI"/>
              <a:ea typeface="Calibri"/>
              <a:cs typeface="Segoe UI"/>
            </a:rPr>
            <a:t> par thématique, par groupe d’âge et pour les </a:t>
          </a:r>
          <a:r>
            <a:rPr lang="fr-CA" sz="1300" b="1" kern="1200">
              <a:latin typeface="Segoe UI"/>
              <a:ea typeface="Calibri"/>
              <a:cs typeface="Segoe UI"/>
            </a:rPr>
            <a:t>10 populations ciblées</a:t>
          </a:r>
          <a:r>
            <a:rPr lang="fr-CA" sz="1300" kern="1200">
              <a:latin typeface="Segoe UI"/>
              <a:ea typeface="Calibri"/>
              <a:cs typeface="Segoe UI"/>
            </a:rPr>
            <a:t> ayant des besoins spécifiques</a:t>
          </a:r>
        </a:p>
      </dsp:txBody>
      <dsp:txXfrm>
        <a:off x="0" y="1397321"/>
        <a:ext cx="9433033" cy="982800"/>
      </dsp:txXfrm>
    </dsp:sp>
    <dsp:sp modelId="{363B6C7E-E1A6-4EEA-9518-36AB7E6C3B88}">
      <dsp:nvSpPr>
        <dsp:cNvPr id="0" name=""/>
        <dsp:cNvSpPr/>
      </dsp:nvSpPr>
      <dsp:spPr>
        <a:xfrm>
          <a:off x="471651" y="1205441"/>
          <a:ext cx="6603123" cy="383760"/>
        </a:xfrm>
        <a:prstGeom prst="roundRect">
          <a:avLst/>
        </a:prstGeom>
        <a:solidFill>
          <a:schemeClr val="accent5">
            <a:hueOff val="1502676"/>
            <a:satOff val="-6595"/>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582" tIns="0" rIns="249582" bIns="0" numCol="1" spcCol="1270" anchor="ctr" anchorCtr="0">
          <a:noAutofit/>
        </a:bodyPr>
        <a:lstStyle/>
        <a:p>
          <a:pPr marL="0" lvl="0" indent="0" algn="l" defTabSz="577850">
            <a:lnSpc>
              <a:spcPct val="90000"/>
            </a:lnSpc>
            <a:spcBef>
              <a:spcPct val="0"/>
            </a:spcBef>
            <a:spcAft>
              <a:spcPct val="35000"/>
            </a:spcAft>
            <a:buNone/>
          </a:pPr>
          <a:r>
            <a:rPr lang="fr-CA" sz="1300" kern="1200">
              <a:latin typeface="Chaloult_Demi_Gras"/>
            </a:rPr>
            <a:t>Enjeux</a:t>
          </a:r>
          <a:endParaRPr lang="fr-CA" sz="1300" kern="1200"/>
        </a:p>
      </dsp:txBody>
      <dsp:txXfrm>
        <a:off x="490385" y="1224175"/>
        <a:ext cx="6565655" cy="346292"/>
      </dsp:txXfrm>
    </dsp:sp>
    <dsp:sp modelId="{3E8898E3-0CA8-4441-A256-75268AED6384}">
      <dsp:nvSpPr>
        <dsp:cNvPr id="0" name=""/>
        <dsp:cNvSpPr/>
      </dsp:nvSpPr>
      <dsp:spPr>
        <a:xfrm>
          <a:off x="0" y="2642201"/>
          <a:ext cx="9433033" cy="1023750"/>
        </a:xfrm>
        <a:prstGeom prst="rect">
          <a:avLst/>
        </a:prstGeom>
        <a:solidFill>
          <a:schemeClr val="lt1">
            <a:alpha val="90000"/>
            <a:hueOff val="0"/>
            <a:satOff val="0"/>
            <a:lumOff val="0"/>
            <a:alphaOff val="0"/>
          </a:schemeClr>
        </a:solidFill>
        <a:ln w="25400" cap="flat" cmpd="sng" algn="ctr">
          <a:solidFill>
            <a:schemeClr val="accent5">
              <a:hueOff val="3005351"/>
              <a:satOff val="-13190"/>
              <a:lumOff val="39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2108" tIns="270764" rIns="732108" bIns="92456" numCol="1" spcCol="1270" anchor="t" anchorCtr="0">
          <a:noAutofit/>
        </a:bodyPr>
        <a:lstStyle/>
        <a:p>
          <a:pPr marL="114300" lvl="1" indent="-114300" algn="l" defTabSz="577850" rtl="0">
            <a:lnSpc>
              <a:spcPct val="90000"/>
            </a:lnSpc>
            <a:spcBef>
              <a:spcPct val="0"/>
            </a:spcBef>
            <a:spcAft>
              <a:spcPct val="15000"/>
            </a:spcAft>
            <a:buChar char="•"/>
          </a:pPr>
          <a:r>
            <a:rPr lang="fr-CA" sz="1300" kern="1200">
              <a:latin typeface="Chaloult_Demi_Gras"/>
            </a:rPr>
            <a:t>2 questions </a:t>
          </a:r>
          <a:r>
            <a:rPr lang="fr-CA" sz="1300" kern="1200">
              <a:latin typeface="Calibri"/>
              <a:ea typeface="Calibri"/>
              <a:cs typeface="Calibri"/>
            </a:rPr>
            <a:t>ouvertes</a:t>
          </a:r>
        </a:p>
        <a:p>
          <a:pPr marL="114300" lvl="1" indent="-114300" algn="l" defTabSz="577850" rtl="0">
            <a:lnSpc>
              <a:spcPct val="90000"/>
            </a:lnSpc>
            <a:spcBef>
              <a:spcPct val="0"/>
            </a:spcBef>
            <a:spcAft>
              <a:spcPct val="15000"/>
            </a:spcAft>
            <a:buChar char="•"/>
          </a:pPr>
          <a:r>
            <a:rPr lang="fr-CA" sz="1300" b="1" kern="1200">
              <a:latin typeface="Segoe UI"/>
              <a:ea typeface="Cambria"/>
              <a:cs typeface="Segoe UI"/>
            </a:rPr>
            <a:t>Initiatives et bons coups</a:t>
          </a:r>
          <a:r>
            <a:rPr lang="fr-CA" sz="1300" b="0" kern="1200">
              <a:latin typeface="Segoe UI"/>
              <a:ea typeface="Cambria"/>
              <a:cs typeface="Segoe UI"/>
            </a:rPr>
            <a:t> à maintenir ou à diffuser</a:t>
          </a:r>
          <a:endParaRPr lang="fr-CA" sz="1300" b="0" kern="1200">
            <a:latin typeface="Chaloult_Demi_Gras"/>
            <a:ea typeface="Cambria"/>
          </a:endParaRPr>
        </a:p>
        <a:p>
          <a:pPr marL="114300" lvl="1" indent="-114300" algn="l" defTabSz="577850">
            <a:lnSpc>
              <a:spcPct val="90000"/>
            </a:lnSpc>
            <a:spcBef>
              <a:spcPct val="0"/>
            </a:spcBef>
            <a:spcAft>
              <a:spcPct val="15000"/>
            </a:spcAft>
            <a:buChar char="•"/>
          </a:pPr>
          <a:r>
            <a:rPr lang="fr-CA" sz="1300" b="0" kern="1200">
              <a:latin typeface="Segoe UI"/>
              <a:ea typeface="Cambria"/>
              <a:cs typeface="Segoe UI"/>
            </a:rPr>
            <a:t>Pistes d’</a:t>
          </a:r>
          <a:r>
            <a:rPr lang="fr-CA" sz="1300" b="1" kern="1200">
              <a:latin typeface="Segoe UI"/>
              <a:ea typeface="Cambria"/>
              <a:cs typeface="Segoe UI"/>
            </a:rPr>
            <a:t>innovation</a:t>
          </a:r>
          <a:r>
            <a:rPr lang="fr-CA" sz="1300" b="0" kern="1200">
              <a:latin typeface="Segoe UI"/>
              <a:ea typeface="Cambria"/>
              <a:cs typeface="Segoe UI"/>
            </a:rPr>
            <a:t> à développer pour répondre aux constats et enjeux</a:t>
          </a:r>
          <a:endParaRPr lang="fr-CA" sz="1300" kern="1200"/>
        </a:p>
      </dsp:txBody>
      <dsp:txXfrm>
        <a:off x="0" y="2642201"/>
        <a:ext cx="9433033" cy="1023750"/>
      </dsp:txXfrm>
    </dsp:sp>
    <dsp:sp modelId="{7ACA19C8-4C93-4300-8936-C539E5795165}">
      <dsp:nvSpPr>
        <dsp:cNvPr id="0" name=""/>
        <dsp:cNvSpPr/>
      </dsp:nvSpPr>
      <dsp:spPr>
        <a:xfrm>
          <a:off x="471651" y="2450321"/>
          <a:ext cx="6603123" cy="383760"/>
        </a:xfrm>
        <a:prstGeom prst="roundRect">
          <a:avLst/>
        </a:prstGeom>
        <a:solidFill>
          <a:schemeClr val="accent5">
            <a:hueOff val="3005351"/>
            <a:satOff val="-13190"/>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582" tIns="0" rIns="249582" bIns="0" numCol="1" spcCol="1270" anchor="ctr" anchorCtr="0">
          <a:noAutofit/>
        </a:bodyPr>
        <a:lstStyle/>
        <a:p>
          <a:pPr marL="0" lvl="0" indent="0" algn="l" defTabSz="577850" rtl="0">
            <a:lnSpc>
              <a:spcPct val="90000"/>
            </a:lnSpc>
            <a:spcBef>
              <a:spcPct val="0"/>
            </a:spcBef>
            <a:spcAft>
              <a:spcPct val="35000"/>
            </a:spcAft>
            <a:buNone/>
          </a:pPr>
          <a:r>
            <a:rPr lang="fr-CA" sz="1300" kern="1200">
              <a:latin typeface="Calibri"/>
              <a:ea typeface="Calibri"/>
              <a:cs typeface="Calibri"/>
            </a:rPr>
            <a:t>Pistes de solution</a:t>
          </a:r>
        </a:p>
      </dsp:txBody>
      <dsp:txXfrm>
        <a:off x="490385" y="2469055"/>
        <a:ext cx="6565655" cy="346292"/>
      </dsp:txXfrm>
    </dsp:sp>
    <dsp:sp modelId="{77F18100-B182-416A-937C-98106A61BEB3}">
      <dsp:nvSpPr>
        <dsp:cNvPr id="0" name=""/>
        <dsp:cNvSpPr/>
      </dsp:nvSpPr>
      <dsp:spPr>
        <a:xfrm>
          <a:off x="0" y="3928031"/>
          <a:ext cx="9433033" cy="778050"/>
        </a:xfrm>
        <a:prstGeom prst="rect">
          <a:avLst/>
        </a:prstGeom>
        <a:solidFill>
          <a:schemeClr val="lt1">
            <a:alpha val="90000"/>
            <a:hueOff val="0"/>
            <a:satOff val="0"/>
            <a:lumOff val="0"/>
            <a:alphaOff val="0"/>
          </a:schemeClr>
        </a:solidFill>
        <a:ln w="25400" cap="flat" cmpd="sng" algn="ctr">
          <a:solidFill>
            <a:schemeClr val="accent5">
              <a:hueOff val="4508027"/>
              <a:satOff val="-19785"/>
              <a:lumOff val="5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2108" tIns="270764" rIns="732108" bIns="92456" numCol="1" spcCol="1270" anchor="t" anchorCtr="0">
          <a:noAutofit/>
        </a:bodyPr>
        <a:lstStyle/>
        <a:p>
          <a:pPr marL="114300" lvl="1" indent="-114300" algn="l" defTabSz="577850" rtl="0">
            <a:lnSpc>
              <a:spcPct val="90000"/>
            </a:lnSpc>
            <a:spcBef>
              <a:spcPct val="0"/>
            </a:spcBef>
            <a:spcAft>
              <a:spcPct val="15000"/>
            </a:spcAft>
            <a:buChar char="•"/>
          </a:pPr>
          <a:r>
            <a:rPr lang="fr-CA" sz="1300" kern="1200">
              <a:latin typeface="Cambria"/>
              <a:ea typeface="Cambria"/>
            </a:rPr>
            <a:t>4 </a:t>
          </a:r>
          <a:r>
            <a:rPr lang="fr-CA" sz="1300" kern="1200">
              <a:latin typeface="Calibri"/>
              <a:ea typeface="Calibri"/>
              <a:cs typeface="Calibri"/>
            </a:rPr>
            <a:t>questions ouvertes</a:t>
          </a:r>
        </a:p>
        <a:p>
          <a:pPr marL="114300" lvl="1" indent="-114300" algn="l" defTabSz="577850" rtl="0">
            <a:lnSpc>
              <a:spcPct val="90000"/>
            </a:lnSpc>
            <a:spcBef>
              <a:spcPct val="0"/>
            </a:spcBef>
            <a:spcAft>
              <a:spcPct val="15000"/>
            </a:spcAft>
            <a:buChar char="•"/>
          </a:pPr>
          <a:r>
            <a:rPr lang="fr-CA" sz="1300" kern="1200">
              <a:latin typeface="Segoe UI"/>
              <a:ea typeface="Cambria"/>
              <a:cs typeface="Segoe UI"/>
            </a:rPr>
            <a:t>Soins, services et actions à </a:t>
          </a:r>
          <a:r>
            <a:rPr lang="fr-CA" sz="1300" b="1" kern="1200">
              <a:latin typeface="Segoe UI"/>
              <a:ea typeface="Cambria"/>
              <a:cs typeface="Segoe UI"/>
            </a:rPr>
            <a:t>mieux intégrer</a:t>
          </a:r>
          <a:r>
            <a:rPr lang="fr-CA" sz="1300" b="0" kern="1200">
              <a:latin typeface="Segoe UI"/>
              <a:ea typeface="Cambria"/>
              <a:cs typeface="Segoe UI"/>
            </a:rPr>
            <a:t> </a:t>
          </a:r>
          <a:r>
            <a:rPr lang="fr-CA" sz="1300" kern="1200">
              <a:latin typeface="Segoe UI"/>
              <a:ea typeface="Cambria"/>
              <a:cs typeface="Segoe UI"/>
            </a:rPr>
            <a:t>ou</a:t>
          </a:r>
          <a:r>
            <a:rPr lang="fr-CA" sz="1300" b="0" kern="1200">
              <a:latin typeface="Segoe UI"/>
              <a:ea typeface="Cambria"/>
              <a:cs typeface="Segoe UI"/>
            </a:rPr>
            <a:t> à </a:t>
          </a:r>
          <a:r>
            <a:rPr lang="fr-CA" sz="1300" b="1" kern="1200">
              <a:latin typeface="Segoe UI"/>
              <a:ea typeface="Cambria"/>
              <a:cs typeface="Segoe UI"/>
            </a:rPr>
            <a:t>préserver dans leur spécificité</a:t>
          </a:r>
        </a:p>
      </dsp:txBody>
      <dsp:txXfrm>
        <a:off x="0" y="3928031"/>
        <a:ext cx="9433033" cy="778050"/>
      </dsp:txXfrm>
    </dsp:sp>
    <dsp:sp modelId="{698C2F7E-C0AC-4157-80BD-D62C30003E8D}">
      <dsp:nvSpPr>
        <dsp:cNvPr id="0" name=""/>
        <dsp:cNvSpPr/>
      </dsp:nvSpPr>
      <dsp:spPr>
        <a:xfrm>
          <a:off x="471651" y="3736151"/>
          <a:ext cx="6603123" cy="383760"/>
        </a:xfrm>
        <a:prstGeom prst="roundRect">
          <a:avLst/>
        </a:prstGeom>
        <a:solidFill>
          <a:schemeClr val="accent5">
            <a:hueOff val="4508027"/>
            <a:satOff val="-19785"/>
            <a:lumOff val="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582" tIns="0" rIns="249582" bIns="0" numCol="1" spcCol="1270" anchor="ctr" anchorCtr="0">
          <a:noAutofit/>
        </a:bodyPr>
        <a:lstStyle/>
        <a:p>
          <a:pPr marL="0" lvl="0" indent="0" algn="l" defTabSz="577850" rtl="0">
            <a:lnSpc>
              <a:spcPct val="90000"/>
            </a:lnSpc>
            <a:spcBef>
              <a:spcPct val="0"/>
            </a:spcBef>
            <a:spcAft>
              <a:spcPct val="35000"/>
            </a:spcAft>
            <a:buNone/>
          </a:pPr>
          <a:r>
            <a:rPr lang="fr-CA" sz="1300" kern="1200">
              <a:latin typeface="Cambria"/>
              <a:ea typeface="Cambria"/>
            </a:rPr>
            <a:t>Intégration des soins, services sociaux et actions gouvernementales</a:t>
          </a:r>
        </a:p>
      </dsp:txBody>
      <dsp:txXfrm>
        <a:off x="490385" y="3754885"/>
        <a:ext cx="6565655" cy="346292"/>
      </dsp:txXfrm>
    </dsp:sp>
    <dsp:sp modelId="{A40D9B7F-3E33-4777-A2D2-77572DE72018}">
      <dsp:nvSpPr>
        <dsp:cNvPr id="0" name=""/>
        <dsp:cNvSpPr/>
      </dsp:nvSpPr>
      <dsp:spPr>
        <a:xfrm>
          <a:off x="0" y="4968161"/>
          <a:ext cx="9433033" cy="757575"/>
        </a:xfrm>
        <a:prstGeom prst="rect">
          <a:avLst/>
        </a:prstGeom>
        <a:solidFill>
          <a:schemeClr val="lt1">
            <a:alpha val="90000"/>
            <a:hueOff val="0"/>
            <a:satOff val="0"/>
            <a:lumOff val="0"/>
            <a:alphaOff val="0"/>
          </a:schemeClr>
        </a:solidFill>
        <a:ln w="25400" cap="flat" cmpd="sng" algn="ctr">
          <a:solidFill>
            <a:schemeClr val="accent5">
              <a:hueOff val="6010703"/>
              <a:satOff val="-26380"/>
              <a:lumOff val="78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2108" tIns="270764" rIns="732108" bIns="92456" numCol="1" spcCol="1270" anchor="t" anchorCtr="0">
          <a:noAutofit/>
        </a:bodyPr>
        <a:lstStyle/>
        <a:p>
          <a:pPr marL="114300" lvl="1" indent="-114300" algn="l" defTabSz="577850" rtl="0">
            <a:lnSpc>
              <a:spcPct val="90000"/>
            </a:lnSpc>
            <a:spcBef>
              <a:spcPct val="0"/>
            </a:spcBef>
            <a:spcAft>
              <a:spcPct val="15000"/>
            </a:spcAft>
            <a:buChar char="•"/>
          </a:pPr>
          <a:r>
            <a:rPr lang="fr-CA" sz="1300" b="0" kern="1200">
              <a:latin typeface="Cambria"/>
              <a:ea typeface="Cambria"/>
            </a:rPr>
            <a:t>2 questions </a:t>
          </a:r>
          <a:r>
            <a:rPr lang="fr-CA" sz="1300" b="0" kern="1200">
              <a:latin typeface="Cambria"/>
              <a:ea typeface="Cambria"/>
              <a:cs typeface="Calibri"/>
            </a:rPr>
            <a:t>(une est un classement, l'autre est </a:t>
          </a:r>
          <a:r>
            <a:rPr lang="fr-CA" sz="1300" b="0" kern="1200">
              <a:latin typeface="Calibri"/>
              <a:ea typeface="Calibri"/>
              <a:cs typeface="Calibri"/>
            </a:rPr>
            <a:t>ouverte)</a:t>
          </a:r>
        </a:p>
        <a:p>
          <a:pPr marL="114300" lvl="1" indent="-114300" algn="l" defTabSz="577850">
            <a:lnSpc>
              <a:spcPct val="90000"/>
            </a:lnSpc>
            <a:spcBef>
              <a:spcPct val="0"/>
            </a:spcBef>
            <a:spcAft>
              <a:spcPct val="15000"/>
            </a:spcAft>
            <a:buChar char="•"/>
          </a:pPr>
          <a:r>
            <a:rPr lang="fr-CA" sz="1300" b="1" kern="1200">
              <a:latin typeface="Cambria"/>
              <a:ea typeface="Cambria"/>
            </a:rPr>
            <a:t>Valeurs et principes directeurs</a:t>
          </a:r>
          <a:r>
            <a:rPr lang="fr-CA" sz="1300" b="0" kern="1200">
              <a:latin typeface="Cambria"/>
              <a:ea typeface="Cambria"/>
            </a:rPr>
            <a:t> devant </a:t>
          </a:r>
          <a:r>
            <a:rPr lang="fr-CA" sz="1300" b="1" kern="1200">
              <a:latin typeface="Cambria"/>
              <a:ea typeface="Cambria"/>
            </a:rPr>
            <a:t>guider</a:t>
          </a:r>
          <a:r>
            <a:rPr lang="fr-CA" sz="1300" b="0" kern="1200">
              <a:latin typeface="Cambria"/>
              <a:ea typeface="Cambria"/>
            </a:rPr>
            <a:t> les prochaines orientations</a:t>
          </a:r>
          <a:endParaRPr lang="fr-CA" sz="1300" b="0" kern="1200"/>
        </a:p>
      </dsp:txBody>
      <dsp:txXfrm>
        <a:off x="0" y="4968161"/>
        <a:ext cx="9433033" cy="757575"/>
      </dsp:txXfrm>
    </dsp:sp>
    <dsp:sp modelId="{8BA78BC7-669F-4953-AF8A-EEC39A1FF93C}">
      <dsp:nvSpPr>
        <dsp:cNvPr id="0" name=""/>
        <dsp:cNvSpPr/>
      </dsp:nvSpPr>
      <dsp:spPr>
        <a:xfrm>
          <a:off x="471651" y="4776281"/>
          <a:ext cx="6603123" cy="383760"/>
        </a:xfrm>
        <a:prstGeom prst="roundRect">
          <a:avLst/>
        </a:prstGeom>
        <a:solidFill>
          <a:schemeClr val="accent5">
            <a:hueOff val="6010703"/>
            <a:satOff val="-26380"/>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582" tIns="0" rIns="249582" bIns="0" numCol="1" spcCol="1270" anchor="ctr" anchorCtr="0">
          <a:noAutofit/>
        </a:bodyPr>
        <a:lstStyle/>
        <a:p>
          <a:pPr marL="0" lvl="0" indent="0" algn="l" defTabSz="577850" rtl="0">
            <a:lnSpc>
              <a:spcPct val="90000"/>
            </a:lnSpc>
            <a:spcBef>
              <a:spcPct val="0"/>
            </a:spcBef>
            <a:spcAft>
              <a:spcPct val="35000"/>
            </a:spcAft>
            <a:buNone/>
          </a:pPr>
          <a:r>
            <a:rPr lang="fr-CA" sz="1300" b="1" u="none" kern="1200">
              <a:latin typeface="Cambria"/>
              <a:ea typeface="Cambria"/>
            </a:rPr>
            <a:t>Valeurs et principes directeurs</a:t>
          </a:r>
        </a:p>
      </dsp:txBody>
      <dsp:txXfrm>
        <a:off x="490385" y="4795015"/>
        <a:ext cx="6565655"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62453-1A93-4E51-9510-C54300064FA7}">
      <dsp:nvSpPr>
        <dsp:cNvPr id="0" name=""/>
        <dsp:cNvSpPr/>
      </dsp:nvSpPr>
      <dsp:spPr>
        <a:xfrm rot="16200000">
          <a:off x="-1535521" y="2452883"/>
          <a:ext cx="3693403" cy="533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0281" bIns="0" numCol="1" spcCol="1270" anchor="t" anchorCtr="0">
          <a:noAutofit/>
        </a:bodyPr>
        <a:lstStyle/>
        <a:p>
          <a:pPr marL="0" lvl="0" indent="0" algn="r" defTabSz="1155700">
            <a:lnSpc>
              <a:spcPct val="90000"/>
            </a:lnSpc>
            <a:spcBef>
              <a:spcPct val="0"/>
            </a:spcBef>
            <a:spcAft>
              <a:spcPct val="35000"/>
            </a:spcAft>
            <a:buNone/>
          </a:pPr>
          <a:r>
            <a:rPr lang="fr-CA" sz="2600" kern="1200"/>
            <a:t>Nationale et sectorielle</a:t>
          </a:r>
        </a:p>
      </dsp:txBody>
      <dsp:txXfrm>
        <a:off x="-1535521" y="2452883"/>
        <a:ext cx="3693403" cy="533232"/>
      </dsp:txXfrm>
    </dsp:sp>
    <dsp:sp modelId="{40AEA6C9-EF4C-48FD-B044-F11A7279F222}">
      <dsp:nvSpPr>
        <dsp:cNvPr id="0" name=""/>
        <dsp:cNvSpPr/>
      </dsp:nvSpPr>
      <dsp:spPr>
        <a:xfrm>
          <a:off x="577796" y="872797"/>
          <a:ext cx="2656062" cy="369340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470281" rIns="220472" bIns="220472" numCol="1" spcCol="1270" anchor="t" anchorCtr="0">
          <a:noAutofit/>
        </a:bodyPr>
        <a:lstStyle/>
        <a:p>
          <a:pPr marL="228600" lvl="1" indent="-228600" algn="l" defTabSz="1066800">
            <a:lnSpc>
              <a:spcPct val="90000"/>
            </a:lnSpc>
            <a:spcBef>
              <a:spcPct val="0"/>
            </a:spcBef>
            <a:spcAft>
              <a:spcPct val="15000"/>
            </a:spcAft>
            <a:buFont typeface="+mj-lt"/>
            <a:buAutoNum type="arabicPeriod"/>
          </a:pPr>
          <a:r>
            <a:rPr lang="fr-CA" sz="2400" kern="1200"/>
            <a:t>Portées par le ministère de la Santé et des Services sociaux (MSSS)</a:t>
          </a:r>
        </a:p>
        <a:p>
          <a:pPr marL="228600" lvl="1" indent="-228600" algn="l" defTabSz="1066800">
            <a:lnSpc>
              <a:spcPct val="100000"/>
            </a:lnSpc>
            <a:spcBef>
              <a:spcPct val="0"/>
            </a:spcBef>
            <a:spcAft>
              <a:spcPct val="15000"/>
            </a:spcAft>
            <a:buChar char="•"/>
          </a:pPr>
          <a:r>
            <a:rPr lang="fr-CA" sz="2400" kern="1200"/>
            <a:t>28 ministères et organismes consultés</a:t>
          </a:r>
        </a:p>
      </dsp:txBody>
      <dsp:txXfrm>
        <a:off x="577796" y="872797"/>
        <a:ext cx="2656062" cy="3693403"/>
      </dsp:txXfrm>
    </dsp:sp>
    <dsp:sp modelId="{E60CC52D-6D42-4935-A3BF-7100ADB66941}">
      <dsp:nvSpPr>
        <dsp:cNvPr id="0" name=""/>
        <dsp:cNvSpPr/>
      </dsp:nvSpPr>
      <dsp:spPr>
        <a:xfrm>
          <a:off x="44564" y="168931"/>
          <a:ext cx="1066464" cy="1066464"/>
        </a:xfrm>
        <a:prstGeom prst="rect">
          <a:avLst/>
        </a:prstGeom>
        <a:blipFill>
          <a:blip xmlns:r="http://schemas.openxmlformats.org/officeDocument/2006/relationships" r:embed="rId1"/>
          <a:srcRect/>
          <a:stretch>
            <a:fillRect l="-22000" r="-2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2D9FAEC-7BD6-41E1-8914-BDE22089713C}">
      <dsp:nvSpPr>
        <dsp:cNvPr id="0" name=""/>
        <dsp:cNvSpPr/>
      </dsp:nvSpPr>
      <dsp:spPr>
        <a:xfrm rot="16200000">
          <a:off x="2327463" y="2452883"/>
          <a:ext cx="3693403" cy="533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0281" bIns="0" numCol="1" spcCol="1270" anchor="t" anchorCtr="0">
          <a:noAutofit/>
        </a:bodyPr>
        <a:lstStyle/>
        <a:p>
          <a:pPr marL="0" lvl="0" indent="0" algn="r" defTabSz="1155700">
            <a:lnSpc>
              <a:spcPct val="90000"/>
            </a:lnSpc>
            <a:spcBef>
              <a:spcPct val="0"/>
            </a:spcBef>
            <a:spcAft>
              <a:spcPct val="35000"/>
            </a:spcAft>
            <a:buNone/>
          </a:pPr>
          <a:r>
            <a:rPr lang="fr-CA" sz="2600" kern="1200"/>
            <a:t>Régionales</a:t>
          </a:r>
        </a:p>
      </dsp:txBody>
      <dsp:txXfrm>
        <a:off x="2327463" y="2452883"/>
        <a:ext cx="3693403" cy="533232"/>
      </dsp:txXfrm>
    </dsp:sp>
    <dsp:sp modelId="{F7B144A1-181A-4312-84C8-6946DACB90DA}">
      <dsp:nvSpPr>
        <dsp:cNvPr id="0" name=""/>
        <dsp:cNvSpPr/>
      </dsp:nvSpPr>
      <dsp:spPr>
        <a:xfrm>
          <a:off x="4440781" y="872797"/>
          <a:ext cx="2656062" cy="3693403"/>
        </a:xfrm>
        <a:prstGeom prst="rect">
          <a:avLst/>
        </a:prstGeom>
        <a:gradFill rotWithShape="0">
          <a:gsLst>
            <a:gs pos="0">
              <a:schemeClr val="accent4">
                <a:hueOff val="-2057158"/>
                <a:satOff val="-5690"/>
                <a:lumOff val="3530"/>
                <a:alphaOff val="0"/>
                <a:shade val="51000"/>
                <a:satMod val="130000"/>
              </a:schemeClr>
            </a:gs>
            <a:gs pos="80000">
              <a:schemeClr val="accent4">
                <a:hueOff val="-2057158"/>
                <a:satOff val="-5690"/>
                <a:lumOff val="3530"/>
                <a:alphaOff val="0"/>
                <a:shade val="93000"/>
                <a:satMod val="130000"/>
              </a:schemeClr>
            </a:gs>
            <a:gs pos="100000">
              <a:schemeClr val="accent4">
                <a:hueOff val="-2057158"/>
                <a:satOff val="-5690"/>
                <a:lumOff val="35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470281" rIns="220472" bIns="220472"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fr-CA" sz="2400" kern="1200"/>
            <a:t>Portées par les établissements de santé et de services sociaux (</a:t>
          </a:r>
          <a:r>
            <a:rPr lang="fr-CA" sz="2400" kern="1200">
              <a:latin typeface="Chaloult_Demi_Gras"/>
            </a:rPr>
            <a:t>CISSS-CIUSSS</a:t>
          </a:r>
          <a:r>
            <a:rPr lang="fr-CA" sz="2400" kern="1200"/>
            <a:t>)</a:t>
          </a:r>
        </a:p>
        <a:p>
          <a:pPr marL="228600" lvl="1" indent="-228600" algn="l" defTabSz="1066800">
            <a:lnSpc>
              <a:spcPct val="100000"/>
            </a:lnSpc>
            <a:spcBef>
              <a:spcPct val="0"/>
            </a:spcBef>
            <a:spcAft>
              <a:spcPct val="15000"/>
            </a:spcAft>
            <a:buChar char="•"/>
          </a:pPr>
          <a:r>
            <a:rPr lang="fr-CA" sz="2400" b="1" kern="1200"/>
            <a:t>1 fiche de consultation par région</a:t>
          </a:r>
          <a:endParaRPr lang="fr-CA" sz="2400" b="1" kern="1200">
            <a:ea typeface="Calibri"/>
            <a:cs typeface="Calibri"/>
          </a:endParaRPr>
        </a:p>
      </dsp:txBody>
      <dsp:txXfrm>
        <a:off x="4440781" y="872797"/>
        <a:ext cx="2656062" cy="3693403"/>
      </dsp:txXfrm>
    </dsp:sp>
    <dsp:sp modelId="{DF5188E3-ADB0-4EE0-9CDC-726924811529}">
      <dsp:nvSpPr>
        <dsp:cNvPr id="0" name=""/>
        <dsp:cNvSpPr/>
      </dsp:nvSpPr>
      <dsp:spPr>
        <a:xfrm>
          <a:off x="3907549" y="168931"/>
          <a:ext cx="1066464" cy="1066464"/>
        </a:xfrm>
        <a:prstGeom prst="rect">
          <a:avLst/>
        </a:prstGeom>
        <a:blipFill>
          <a:blip xmlns:r="http://schemas.openxmlformats.org/officeDocument/2006/relationships" r:embed="rId2"/>
          <a:srcRect/>
          <a:stretch>
            <a:fillRect l="-26000" r="-2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8535F-2F68-4FD1-8879-4688DEBC53F4}">
      <dsp:nvSpPr>
        <dsp:cNvPr id="0" name=""/>
        <dsp:cNvSpPr/>
      </dsp:nvSpPr>
      <dsp:spPr>
        <a:xfrm rot="5400000">
          <a:off x="679066" y="1474642"/>
          <a:ext cx="2032426" cy="3381912"/>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111A86-88DE-4C11-8DC7-9F0CCAB326A2}">
      <dsp:nvSpPr>
        <dsp:cNvPr id="0" name=""/>
        <dsp:cNvSpPr/>
      </dsp:nvSpPr>
      <dsp:spPr>
        <a:xfrm>
          <a:off x="339804" y="2485105"/>
          <a:ext cx="3053209" cy="267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CA" sz="1900" kern="1200"/>
            <a:t>1-Le </a:t>
          </a:r>
          <a:r>
            <a:rPr lang="fr-CA" sz="1900" b="1" kern="1200"/>
            <a:t>MSSS</a:t>
          </a:r>
          <a:r>
            <a:rPr lang="fr-CA" sz="1900" kern="1200"/>
            <a:t> fournit le </a:t>
          </a:r>
          <a:r>
            <a:rPr lang="fr-CA" sz="1900" b="1" kern="1200"/>
            <a:t>gabarit</a:t>
          </a:r>
          <a:r>
            <a:rPr lang="fr-CA" sz="1900" kern="1200"/>
            <a:t> de la </a:t>
          </a:r>
          <a:r>
            <a:rPr lang="fr-CA" sz="1900" b="1" kern="1200"/>
            <a:t>fiche régionale </a:t>
          </a:r>
          <a:r>
            <a:rPr lang="fr-CA" sz="1900" kern="1200"/>
            <a:t>aux établissements</a:t>
          </a:r>
        </a:p>
      </dsp:txBody>
      <dsp:txXfrm>
        <a:off x="339804" y="2485105"/>
        <a:ext cx="3053209" cy="2676317"/>
      </dsp:txXfrm>
    </dsp:sp>
    <dsp:sp modelId="{456AB5B8-C8C4-403C-B32F-DF40A5271BC8}">
      <dsp:nvSpPr>
        <dsp:cNvPr id="0" name=""/>
        <dsp:cNvSpPr/>
      </dsp:nvSpPr>
      <dsp:spPr>
        <a:xfrm>
          <a:off x="2816936" y="1225662"/>
          <a:ext cx="576077" cy="576077"/>
        </a:xfrm>
        <a:prstGeom prst="triangle">
          <a:avLst>
            <a:gd name="adj" fmla="val 100000"/>
          </a:avLst>
        </a:prstGeom>
        <a:solidFill>
          <a:schemeClr val="accent5">
            <a:hueOff val="1502676"/>
            <a:satOff val="-6595"/>
            <a:lumOff val="1961"/>
            <a:alphaOff val="0"/>
          </a:schemeClr>
        </a:solidFill>
        <a:ln w="25400" cap="flat" cmpd="sng" algn="ctr">
          <a:solidFill>
            <a:schemeClr val="accent5">
              <a:hueOff val="1502676"/>
              <a:satOff val="-6595"/>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AE2B50-A9FF-4CD6-905C-EB0A4F265F0D}">
      <dsp:nvSpPr>
        <dsp:cNvPr id="0" name=""/>
        <dsp:cNvSpPr/>
      </dsp:nvSpPr>
      <dsp:spPr>
        <a:xfrm rot="5400000">
          <a:off x="4416791" y="549738"/>
          <a:ext cx="2032426" cy="3381912"/>
        </a:xfrm>
        <a:prstGeom prst="corner">
          <a:avLst>
            <a:gd name="adj1" fmla="val 16120"/>
            <a:gd name="adj2" fmla="val 16110"/>
          </a:avLst>
        </a:prstGeom>
        <a:solidFill>
          <a:schemeClr val="accent5">
            <a:hueOff val="3005351"/>
            <a:satOff val="-13190"/>
            <a:lumOff val="3921"/>
            <a:alphaOff val="0"/>
          </a:schemeClr>
        </a:solidFill>
        <a:ln w="25400" cap="flat" cmpd="sng" algn="ctr">
          <a:solidFill>
            <a:schemeClr val="accent5">
              <a:hueOff val="3005351"/>
              <a:satOff val="-13190"/>
              <a:lumOff val="39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5B513B-21B8-44C3-90F3-1591247E4E21}">
      <dsp:nvSpPr>
        <dsp:cNvPr id="0" name=""/>
        <dsp:cNvSpPr/>
      </dsp:nvSpPr>
      <dsp:spPr>
        <a:xfrm>
          <a:off x="4077528" y="1560202"/>
          <a:ext cx="3053209" cy="267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CA" sz="1900" b="1" kern="1200"/>
            <a:t>2-Chaque région </a:t>
          </a:r>
          <a:r>
            <a:rPr lang="fr-CA" sz="1900" b="0" kern="1200"/>
            <a:t>met en place un </a:t>
          </a:r>
          <a:r>
            <a:rPr lang="fr-CA" sz="1900" b="1" kern="1200"/>
            <a:t>mécanisme de consultation locale pour:</a:t>
          </a:r>
        </a:p>
        <a:p>
          <a:pPr marL="114300" lvl="1" indent="-114300" algn="l" defTabSz="666750">
            <a:lnSpc>
              <a:spcPct val="90000"/>
            </a:lnSpc>
            <a:spcBef>
              <a:spcPct val="0"/>
            </a:spcBef>
            <a:spcAft>
              <a:spcPct val="15000"/>
            </a:spcAft>
            <a:buChar char="•"/>
          </a:pPr>
          <a:r>
            <a:rPr lang="fr-CA" sz="1500" b="1" kern="1200"/>
            <a:t>Brosser un portrait régional </a:t>
          </a:r>
          <a:r>
            <a:rPr lang="fr-CA" sz="1500" kern="1200"/>
            <a:t>sur les questions de santé mentale, d’itinérance et de dépendance</a:t>
          </a:r>
        </a:p>
        <a:p>
          <a:pPr marL="114300" lvl="1" indent="-114300" algn="l" defTabSz="666750">
            <a:lnSpc>
              <a:spcPct val="90000"/>
            </a:lnSpc>
            <a:spcBef>
              <a:spcPct val="0"/>
            </a:spcBef>
            <a:spcAft>
              <a:spcPct val="15000"/>
            </a:spcAft>
            <a:buChar char="•"/>
          </a:pPr>
          <a:r>
            <a:rPr lang="fr-CA" sz="1500" b="1" kern="1200"/>
            <a:t>Recueillir les besoins, les enjeux et les solutions </a:t>
          </a:r>
          <a:r>
            <a:rPr lang="fr-CA" sz="1500" kern="1200">
              <a:latin typeface="Chaloult_Demi_Gras"/>
            </a:rPr>
            <a:t>proposées</a:t>
          </a:r>
          <a:r>
            <a:rPr lang="fr-CA" sz="1500" kern="1200"/>
            <a:t> par les actrices et acteurs régionaux de différents secteurs</a:t>
          </a:r>
        </a:p>
      </dsp:txBody>
      <dsp:txXfrm>
        <a:off x="4077528" y="1560202"/>
        <a:ext cx="3053209" cy="2676317"/>
      </dsp:txXfrm>
    </dsp:sp>
    <dsp:sp modelId="{C134A4D5-52FD-458F-A0EA-538171BAAC2A}">
      <dsp:nvSpPr>
        <dsp:cNvPr id="0" name=""/>
        <dsp:cNvSpPr/>
      </dsp:nvSpPr>
      <dsp:spPr>
        <a:xfrm>
          <a:off x="6554661" y="300758"/>
          <a:ext cx="576077" cy="576077"/>
        </a:xfrm>
        <a:prstGeom prst="triangle">
          <a:avLst>
            <a:gd name="adj" fmla="val 100000"/>
          </a:avLst>
        </a:prstGeom>
        <a:solidFill>
          <a:schemeClr val="accent5">
            <a:hueOff val="4508027"/>
            <a:satOff val="-19785"/>
            <a:lumOff val="5882"/>
            <a:alphaOff val="0"/>
          </a:schemeClr>
        </a:solidFill>
        <a:ln w="25400" cap="flat" cmpd="sng" algn="ctr">
          <a:solidFill>
            <a:schemeClr val="accent5">
              <a:hueOff val="4508027"/>
              <a:satOff val="-19785"/>
              <a:lumOff val="5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9BBD9E-D243-43FF-8767-384B669989E0}">
      <dsp:nvSpPr>
        <dsp:cNvPr id="0" name=""/>
        <dsp:cNvSpPr/>
      </dsp:nvSpPr>
      <dsp:spPr>
        <a:xfrm rot="5400000">
          <a:off x="8154516" y="-375164"/>
          <a:ext cx="2032426" cy="3381912"/>
        </a:xfrm>
        <a:prstGeom prst="corner">
          <a:avLst>
            <a:gd name="adj1" fmla="val 16120"/>
            <a:gd name="adj2" fmla="val 16110"/>
          </a:avLst>
        </a:prstGeom>
        <a:solidFill>
          <a:schemeClr val="accent5">
            <a:hueOff val="6010703"/>
            <a:satOff val="-26380"/>
            <a:lumOff val="7843"/>
            <a:alphaOff val="0"/>
          </a:schemeClr>
        </a:solidFill>
        <a:ln w="25400" cap="flat" cmpd="sng" algn="ctr">
          <a:solidFill>
            <a:schemeClr val="accent5">
              <a:hueOff val="6010703"/>
              <a:satOff val="-26380"/>
              <a:lumOff val="78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0F1233-F5E0-45D1-9914-6A5025564DC4}">
      <dsp:nvSpPr>
        <dsp:cNvPr id="0" name=""/>
        <dsp:cNvSpPr/>
      </dsp:nvSpPr>
      <dsp:spPr>
        <a:xfrm>
          <a:off x="7815253" y="635298"/>
          <a:ext cx="3053209" cy="267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CA" sz="1900" b="1" kern="1200"/>
            <a:t>3-Chaque région </a:t>
          </a:r>
          <a:r>
            <a:rPr lang="fr-CA" sz="1900" kern="1200"/>
            <a:t>transmet </a:t>
          </a:r>
          <a:r>
            <a:rPr lang="fr-CA" sz="1900" b="1" kern="1200"/>
            <a:t>sa fiche régionale complétée</a:t>
          </a:r>
          <a:r>
            <a:rPr lang="fr-CA" sz="1900" kern="1200"/>
            <a:t> pour le </a:t>
          </a:r>
          <a:r>
            <a:rPr lang="fr-CA" sz="1900" b="1" kern="1200"/>
            <a:t>30 juin 2026</a:t>
          </a:r>
        </a:p>
      </dsp:txBody>
      <dsp:txXfrm>
        <a:off x="7815253" y="635298"/>
        <a:ext cx="3053209" cy="26763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8C9C2-986D-49BC-8ACC-70C7887FB791}">
      <dsp:nvSpPr>
        <dsp:cNvPr id="0" name=""/>
        <dsp:cNvSpPr/>
      </dsp:nvSpPr>
      <dsp:spPr>
        <a:xfrm rot="16200000">
          <a:off x="1651297" y="1623079"/>
          <a:ext cx="555736" cy="2311204"/>
        </a:xfrm>
        <a:prstGeom prst="round2Same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rtl="0">
            <a:lnSpc>
              <a:spcPct val="90000"/>
            </a:lnSpc>
            <a:spcBef>
              <a:spcPct val="0"/>
            </a:spcBef>
            <a:spcAft>
              <a:spcPct val="35000"/>
            </a:spcAft>
            <a:buNone/>
          </a:pPr>
          <a:r>
            <a:rPr lang="fr-CA" sz="1200" b="0" kern="1200">
              <a:latin typeface="+mj-lt"/>
            </a:rPr>
            <a:t>27 avril et </a:t>
          </a:r>
          <a:br>
            <a:rPr lang="fr-CA" sz="1200" b="0" kern="1200">
              <a:latin typeface="+mj-lt"/>
            </a:rPr>
          </a:br>
          <a:r>
            <a:rPr lang="fr-CA" sz="1200" b="0" kern="1200">
              <a:latin typeface="+mj-lt"/>
            </a:rPr>
            <a:t>1 mai 2026</a:t>
          </a:r>
        </a:p>
      </dsp:txBody>
      <dsp:txXfrm rot="5400000">
        <a:off x="800693" y="2527942"/>
        <a:ext cx="2284075" cy="501478"/>
      </dsp:txXfrm>
    </dsp:sp>
    <dsp:sp modelId="{C31C49EB-B3F3-486E-97FB-234D52D17E43}">
      <dsp:nvSpPr>
        <dsp:cNvPr id="0" name=""/>
        <dsp:cNvSpPr/>
      </dsp:nvSpPr>
      <dsp:spPr>
        <a:xfrm>
          <a:off x="3161" y="0"/>
          <a:ext cx="3852007" cy="1945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rtl="0">
            <a:lnSpc>
              <a:spcPct val="90000"/>
            </a:lnSpc>
            <a:spcBef>
              <a:spcPct val="0"/>
            </a:spcBef>
            <a:spcAft>
              <a:spcPct val="35000"/>
            </a:spcAft>
            <a:buNone/>
          </a:pPr>
          <a:r>
            <a:rPr lang="fr-CA" sz="1800" kern="1200">
              <a:solidFill>
                <a:srgbClr val="5AA2AE"/>
              </a:solidFill>
            </a:rPr>
            <a:t>Rencontres Teams (partenaires externes): </a:t>
          </a:r>
          <a:r>
            <a:rPr lang="fr-CA" sz="1800" b="1" kern="1200">
              <a:solidFill>
                <a:srgbClr val="5AA2AE"/>
              </a:solidFill>
            </a:rPr>
            <a:t>Explication de la démarche</a:t>
          </a:r>
        </a:p>
      </dsp:txBody>
      <dsp:txXfrm>
        <a:off x="3161" y="0"/>
        <a:ext cx="3852007" cy="1945077"/>
      </dsp:txXfrm>
    </dsp:sp>
    <dsp:sp modelId="{9323C557-30C4-4D03-B055-93C25392BD4E}">
      <dsp:nvSpPr>
        <dsp:cNvPr id="0" name=""/>
        <dsp:cNvSpPr/>
      </dsp:nvSpPr>
      <dsp:spPr>
        <a:xfrm>
          <a:off x="1929165" y="2056224"/>
          <a:ext cx="0" cy="444589"/>
        </a:xfrm>
        <a:prstGeom prst="line">
          <a:avLst/>
        </a:prstGeom>
        <a:noFill/>
        <a:ln w="9525" cap="flat" cmpd="sng" algn="ctr">
          <a:solidFill>
            <a:schemeClr val="accent5">
              <a:hueOff val="1202141"/>
              <a:satOff val="-5276"/>
              <a:lumOff val="1569"/>
              <a:alphaOff val="0"/>
            </a:schemeClr>
          </a:solidFill>
          <a:prstDash val="dash"/>
        </a:ln>
        <a:effectLst/>
      </dsp:spPr>
      <dsp:style>
        <a:lnRef idx="1">
          <a:scrgbClr r="0" g="0" b="0"/>
        </a:lnRef>
        <a:fillRef idx="0">
          <a:scrgbClr r="0" g="0" b="0"/>
        </a:fillRef>
        <a:effectRef idx="0">
          <a:scrgbClr r="0" g="0" b="0"/>
        </a:effectRef>
        <a:fontRef idx="minor"/>
      </dsp:style>
    </dsp:sp>
    <dsp:sp modelId="{05BDFD2B-60B6-4C0C-8706-D72CFC4783B8}">
      <dsp:nvSpPr>
        <dsp:cNvPr id="0" name=""/>
        <dsp:cNvSpPr/>
      </dsp:nvSpPr>
      <dsp:spPr>
        <a:xfrm>
          <a:off x="1873591" y="1945077"/>
          <a:ext cx="111147" cy="11114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750DA9-CD65-4063-9BD5-7FB355B52D9E}">
      <dsp:nvSpPr>
        <dsp:cNvPr id="0" name=""/>
        <dsp:cNvSpPr/>
      </dsp:nvSpPr>
      <dsp:spPr>
        <a:xfrm>
          <a:off x="3084767" y="2500813"/>
          <a:ext cx="2311204" cy="555736"/>
        </a:xfrm>
        <a:prstGeom prst="rect">
          <a:avLst/>
        </a:prstGeom>
        <a:solidFill>
          <a:schemeClr val="accent5">
            <a:hueOff val="2003568"/>
            <a:satOff val="-8793"/>
            <a:lumOff val="2614"/>
            <a:alphaOff val="0"/>
          </a:schemeClr>
        </a:solidFill>
        <a:ln w="25400" cap="flat" cmpd="sng" algn="ctr">
          <a:solidFill>
            <a:schemeClr val="accent5">
              <a:hueOff val="2003568"/>
              <a:satOff val="-8793"/>
              <a:lumOff val="26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rtl="0">
            <a:lnSpc>
              <a:spcPct val="90000"/>
            </a:lnSpc>
            <a:spcBef>
              <a:spcPct val="0"/>
            </a:spcBef>
            <a:spcAft>
              <a:spcPct val="35000"/>
            </a:spcAft>
            <a:buNone/>
          </a:pPr>
          <a:r>
            <a:rPr lang="fr-CA" sz="1200" kern="1200">
              <a:latin typeface="+mj-lt"/>
            </a:rPr>
            <a:t>27 avril (midi) au </a:t>
          </a:r>
          <a:br>
            <a:rPr lang="fr-CA" sz="1200" kern="1200">
              <a:latin typeface="+mj-lt"/>
            </a:rPr>
          </a:br>
          <a:r>
            <a:rPr lang="fr-CA" sz="1200" kern="1200">
              <a:latin typeface="+mj-lt"/>
            </a:rPr>
            <a:t>18 mai (8h)</a:t>
          </a:r>
        </a:p>
      </dsp:txBody>
      <dsp:txXfrm>
        <a:off x="3084767" y="2500813"/>
        <a:ext cx="2311204" cy="555736"/>
      </dsp:txXfrm>
    </dsp:sp>
    <dsp:sp modelId="{C1D940D5-F516-448B-9B6F-4BE2638DFBB2}">
      <dsp:nvSpPr>
        <dsp:cNvPr id="0" name=""/>
        <dsp:cNvSpPr/>
      </dsp:nvSpPr>
      <dsp:spPr>
        <a:xfrm>
          <a:off x="2314366" y="3612286"/>
          <a:ext cx="3852007" cy="1945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rtl="0">
            <a:lnSpc>
              <a:spcPct val="90000"/>
            </a:lnSpc>
            <a:spcBef>
              <a:spcPct val="0"/>
            </a:spcBef>
            <a:spcAft>
              <a:spcPct val="35000"/>
            </a:spcAft>
            <a:buNone/>
          </a:pPr>
          <a:r>
            <a:rPr lang="fr-CA" sz="1800" kern="1200">
              <a:solidFill>
                <a:srgbClr val="6D7FA8"/>
              </a:solidFill>
              <a:latin typeface="+mn-lt"/>
            </a:rPr>
            <a:t>Consultation régionale </a:t>
          </a:r>
          <a:br>
            <a:rPr lang="fr-CA" sz="1800" kern="1200">
              <a:solidFill>
                <a:srgbClr val="6D7FA8"/>
              </a:solidFill>
              <a:latin typeface="+mn-lt"/>
            </a:rPr>
          </a:br>
          <a:r>
            <a:rPr lang="fr-CA" sz="1800" kern="1200">
              <a:solidFill>
                <a:srgbClr val="6D7FA8"/>
              </a:solidFill>
              <a:latin typeface="+mn-lt"/>
            </a:rPr>
            <a:t>via le </a:t>
          </a:r>
          <a:r>
            <a:rPr lang="fr-CA" sz="1800" b="1" kern="1200">
              <a:solidFill>
                <a:srgbClr val="6D7FA8"/>
              </a:solidFill>
              <a:latin typeface="+mn-lt"/>
            </a:rPr>
            <a:t>sondage en ligne </a:t>
          </a:r>
        </a:p>
      </dsp:txBody>
      <dsp:txXfrm>
        <a:off x="2314366" y="3612286"/>
        <a:ext cx="3852007" cy="1945077"/>
      </dsp:txXfrm>
    </dsp:sp>
    <dsp:sp modelId="{A0E348AB-D115-4161-A947-04E4937B9E8D}">
      <dsp:nvSpPr>
        <dsp:cNvPr id="0" name=""/>
        <dsp:cNvSpPr/>
      </dsp:nvSpPr>
      <dsp:spPr>
        <a:xfrm>
          <a:off x="4240370" y="3056550"/>
          <a:ext cx="0" cy="444589"/>
        </a:xfrm>
        <a:prstGeom prst="line">
          <a:avLst/>
        </a:prstGeom>
        <a:noFill/>
        <a:ln w="9525" cap="flat" cmpd="sng" algn="ctr">
          <a:solidFill>
            <a:schemeClr val="accent5">
              <a:hueOff val="2003568"/>
              <a:satOff val="-8793"/>
              <a:lumOff val="2614"/>
              <a:alphaOff val="0"/>
            </a:schemeClr>
          </a:solidFill>
          <a:prstDash val="dash"/>
        </a:ln>
        <a:effectLst/>
      </dsp:spPr>
      <dsp:style>
        <a:lnRef idx="1">
          <a:scrgbClr r="0" g="0" b="0"/>
        </a:lnRef>
        <a:fillRef idx="0">
          <a:scrgbClr r="0" g="0" b="0"/>
        </a:fillRef>
        <a:effectRef idx="0">
          <a:scrgbClr r="0" g="0" b="0"/>
        </a:effectRef>
        <a:fontRef idx="minor"/>
      </dsp:style>
    </dsp:sp>
    <dsp:sp modelId="{F92F5C46-EE8C-4AC6-8A3C-170CA5D908A1}">
      <dsp:nvSpPr>
        <dsp:cNvPr id="0" name=""/>
        <dsp:cNvSpPr/>
      </dsp:nvSpPr>
      <dsp:spPr>
        <a:xfrm>
          <a:off x="4184796" y="3501139"/>
          <a:ext cx="111147" cy="111147"/>
        </a:xfrm>
        <a:prstGeom prst="ellipse">
          <a:avLst/>
        </a:prstGeom>
        <a:solidFill>
          <a:schemeClr val="accent5">
            <a:hueOff val="2003568"/>
            <a:satOff val="-8793"/>
            <a:lumOff val="26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1D1603-36CA-49C8-8162-B4F5EAA446B2}">
      <dsp:nvSpPr>
        <dsp:cNvPr id="0" name=""/>
        <dsp:cNvSpPr/>
      </dsp:nvSpPr>
      <dsp:spPr>
        <a:xfrm>
          <a:off x="5395972" y="2500813"/>
          <a:ext cx="2311204" cy="555736"/>
        </a:xfrm>
        <a:prstGeom prst="rect">
          <a:avLst/>
        </a:prstGeom>
        <a:solidFill>
          <a:schemeClr val="accent5">
            <a:hueOff val="4007135"/>
            <a:satOff val="-17587"/>
            <a:lumOff val="5229"/>
            <a:alphaOff val="0"/>
          </a:schemeClr>
        </a:solidFill>
        <a:ln w="25400" cap="flat" cmpd="sng" algn="ctr">
          <a:solidFill>
            <a:schemeClr val="accent5">
              <a:hueOff val="4007135"/>
              <a:satOff val="-17587"/>
              <a:lumOff val="52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rtl="0">
            <a:lnSpc>
              <a:spcPct val="90000"/>
            </a:lnSpc>
            <a:spcBef>
              <a:spcPct val="0"/>
            </a:spcBef>
            <a:spcAft>
              <a:spcPct val="35000"/>
            </a:spcAft>
            <a:buNone/>
          </a:pPr>
          <a:r>
            <a:rPr lang="fr-CA" sz="1200" kern="1200">
              <a:latin typeface="Chaloult_Demi_Gras"/>
            </a:rPr>
            <a:t>18 mai au </a:t>
          </a:r>
          <a:br>
            <a:rPr lang="fr-CA" sz="1200" kern="1200">
              <a:latin typeface="Chaloult_Demi_Gras"/>
            </a:rPr>
          </a:br>
          <a:r>
            <a:rPr lang="fr-CA" sz="1200" kern="1200">
              <a:latin typeface="Chaloult_Demi_Gras"/>
            </a:rPr>
            <a:t>5 juin 2026</a:t>
          </a:r>
        </a:p>
      </dsp:txBody>
      <dsp:txXfrm>
        <a:off x="5395972" y="2500813"/>
        <a:ext cx="2311204" cy="555736"/>
      </dsp:txXfrm>
    </dsp:sp>
    <dsp:sp modelId="{7A29FD77-6757-4198-9564-C371EF8055BB}">
      <dsp:nvSpPr>
        <dsp:cNvPr id="0" name=""/>
        <dsp:cNvSpPr/>
      </dsp:nvSpPr>
      <dsp:spPr>
        <a:xfrm>
          <a:off x="4625570" y="0"/>
          <a:ext cx="3852007" cy="1945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None/>
          </a:pPr>
          <a:r>
            <a:rPr lang="fr-CA" sz="1800" b="1" kern="1200">
              <a:solidFill>
                <a:srgbClr val="887FA3"/>
              </a:solidFill>
            </a:rPr>
            <a:t>Compilation</a:t>
          </a:r>
          <a:r>
            <a:rPr lang="fr-CA" sz="1800" kern="1200">
              <a:solidFill>
                <a:srgbClr val="887FA3"/>
              </a:solidFill>
            </a:rPr>
            <a:t> des réponses du sondage, </a:t>
          </a:r>
          <a:r>
            <a:rPr lang="fr-CA" sz="1800" b="1" kern="1200">
              <a:solidFill>
                <a:srgbClr val="887FA3"/>
              </a:solidFill>
            </a:rPr>
            <a:t>analyse</a:t>
          </a:r>
          <a:r>
            <a:rPr lang="fr-CA" sz="1800" kern="1200">
              <a:solidFill>
                <a:srgbClr val="887FA3"/>
              </a:solidFill>
            </a:rPr>
            <a:t> et </a:t>
          </a:r>
          <a:r>
            <a:rPr lang="fr-CA" sz="1800" b="1" kern="1200">
              <a:solidFill>
                <a:srgbClr val="887FA3"/>
              </a:solidFill>
            </a:rPr>
            <a:t>rédaction</a:t>
          </a:r>
          <a:r>
            <a:rPr lang="fr-CA" sz="1800" kern="1200">
              <a:solidFill>
                <a:srgbClr val="887FA3"/>
              </a:solidFill>
            </a:rPr>
            <a:t> de la </a:t>
          </a:r>
          <a:r>
            <a:rPr lang="fr-CA" sz="1800" b="1" kern="1200">
              <a:solidFill>
                <a:srgbClr val="887FA3"/>
              </a:solidFill>
            </a:rPr>
            <a:t>fiche régionale</a:t>
          </a:r>
          <a:endParaRPr lang="fr-CA" sz="1800" kern="1200">
            <a:solidFill>
              <a:srgbClr val="887FA3"/>
            </a:solidFill>
          </a:endParaRPr>
        </a:p>
      </dsp:txBody>
      <dsp:txXfrm>
        <a:off x="4625570" y="0"/>
        <a:ext cx="3852007" cy="1945077"/>
      </dsp:txXfrm>
    </dsp:sp>
    <dsp:sp modelId="{77F04D57-4680-40BC-81E0-0257FFBEDA29}">
      <dsp:nvSpPr>
        <dsp:cNvPr id="0" name=""/>
        <dsp:cNvSpPr/>
      </dsp:nvSpPr>
      <dsp:spPr>
        <a:xfrm>
          <a:off x="6551574" y="2056224"/>
          <a:ext cx="0" cy="444589"/>
        </a:xfrm>
        <a:prstGeom prst="line">
          <a:avLst/>
        </a:prstGeom>
        <a:noFill/>
        <a:ln w="9525" cap="flat" cmpd="sng" algn="ctr">
          <a:solidFill>
            <a:schemeClr val="accent5">
              <a:hueOff val="4808562"/>
              <a:satOff val="-21104"/>
              <a:lumOff val="6274"/>
              <a:alphaOff val="0"/>
            </a:schemeClr>
          </a:solidFill>
          <a:prstDash val="dash"/>
        </a:ln>
        <a:effectLst/>
      </dsp:spPr>
      <dsp:style>
        <a:lnRef idx="1">
          <a:scrgbClr r="0" g="0" b="0"/>
        </a:lnRef>
        <a:fillRef idx="0">
          <a:scrgbClr r="0" g="0" b="0"/>
        </a:fillRef>
        <a:effectRef idx="0">
          <a:scrgbClr r="0" g="0" b="0"/>
        </a:effectRef>
        <a:fontRef idx="minor"/>
      </dsp:style>
    </dsp:sp>
    <dsp:sp modelId="{C33CF79B-822F-4937-BBC1-CC1A2A2F5283}">
      <dsp:nvSpPr>
        <dsp:cNvPr id="0" name=""/>
        <dsp:cNvSpPr/>
      </dsp:nvSpPr>
      <dsp:spPr>
        <a:xfrm>
          <a:off x="6496001" y="1945077"/>
          <a:ext cx="111147" cy="111147"/>
        </a:xfrm>
        <a:prstGeom prst="ellipse">
          <a:avLst/>
        </a:prstGeom>
        <a:solidFill>
          <a:schemeClr val="accent5">
            <a:hueOff val="4007135"/>
            <a:satOff val="-17587"/>
            <a:lumOff val="5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5540D5-F5AB-408C-84FF-98D666CB69FF}">
      <dsp:nvSpPr>
        <dsp:cNvPr id="0" name=""/>
        <dsp:cNvSpPr/>
      </dsp:nvSpPr>
      <dsp:spPr>
        <a:xfrm rot="5400000">
          <a:off x="8584911" y="1623079"/>
          <a:ext cx="555736" cy="2311204"/>
        </a:xfrm>
        <a:prstGeom prst="round2SameRect">
          <a:avLst/>
        </a:prstGeom>
        <a:solidFill>
          <a:schemeClr val="accent5">
            <a:hueOff val="6010703"/>
            <a:satOff val="-26380"/>
            <a:lumOff val="7843"/>
            <a:alphaOff val="0"/>
          </a:schemeClr>
        </a:solidFill>
        <a:ln w="25400" cap="flat" cmpd="sng" algn="ctr">
          <a:solidFill>
            <a:schemeClr val="accent5">
              <a:hueOff val="6010703"/>
              <a:satOff val="-26380"/>
              <a:lumOff val="78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rtl="0">
            <a:lnSpc>
              <a:spcPct val="90000"/>
            </a:lnSpc>
            <a:spcBef>
              <a:spcPct val="0"/>
            </a:spcBef>
            <a:spcAft>
              <a:spcPct val="35000"/>
            </a:spcAft>
            <a:buNone/>
          </a:pPr>
          <a:r>
            <a:rPr lang="fr-CA" sz="1200" b="0" kern="1200">
              <a:solidFill>
                <a:schemeClr val="bg1"/>
              </a:solidFill>
              <a:latin typeface="Chaloult_Demi_Gras"/>
              <a:ea typeface="Calibri"/>
              <a:cs typeface="Calibri"/>
            </a:rPr>
            <a:t>30 juin 2026</a:t>
          </a:r>
        </a:p>
      </dsp:txBody>
      <dsp:txXfrm rot="-5400000">
        <a:off x="7707178" y="2527942"/>
        <a:ext cx="2284075" cy="501478"/>
      </dsp:txXfrm>
    </dsp:sp>
    <dsp:sp modelId="{BCC6F4EB-C44D-40FA-9E8A-3FB65E619B69}">
      <dsp:nvSpPr>
        <dsp:cNvPr id="0" name=""/>
        <dsp:cNvSpPr/>
      </dsp:nvSpPr>
      <dsp:spPr>
        <a:xfrm>
          <a:off x="6936775" y="3612286"/>
          <a:ext cx="3852007" cy="1945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rtl="0">
            <a:lnSpc>
              <a:spcPct val="90000"/>
            </a:lnSpc>
            <a:spcBef>
              <a:spcPct val="0"/>
            </a:spcBef>
            <a:spcAft>
              <a:spcPct val="35000"/>
            </a:spcAft>
            <a:buNone/>
          </a:pPr>
          <a:r>
            <a:rPr lang="fr-CA" sz="1800" kern="1200">
              <a:solidFill>
                <a:srgbClr val="9D90A0"/>
              </a:solidFill>
              <a:latin typeface="Calibri"/>
              <a:ea typeface="Calibri"/>
              <a:cs typeface="Calibri"/>
            </a:rPr>
            <a:t>Envoi de la </a:t>
          </a:r>
          <a:r>
            <a:rPr lang="fr-CA" sz="1800" b="1" kern="1200">
              <a:solidFill>
                <a:srgbClr val="9D90A0"/>
              </a:solidFill>
              <a:latin typeface="Calibri"/>
              <a:ea typeface="Calibri"/>
              <a:cs typeface="Calibri"/>
            </a:rPr>
            <a:t>fiche régionale</a:t>
          </a:r>
          <a:br>
            <a:rPr lang="fr-CA" sz="1800" b="1" kern="1200">
              <a:solidFill>
                <a:srgbClr val="9D90A0"/>
              </a:solidFill>
              <a:latin typeface="Calibri"/>
              <a:ea typeface="Calibri"/>
              <a:cs typeface="Calibri"/>
            </a:rPr>
          </a:br>
          <a:r>
            <a:rPr lang="fr-CA" sz="1800" b="1" kern="1200">
              <a:solidFill>
                <a:srgbClr val="9D90A0"/>
              </a:solidFill>
              <a:latin typeface="Calibri"/>
              <a:ea typeface="Calibri"/>
              <a:cs typeface="Calibri"/>
            </a:rPr>
            <a:t>au MSSS</a:t>
          </a:r>
          <a:endParaRPr lang="fr-CA" sz="1800" b="1" kern="1200">
            <a:solidFill>
              <a:srgbClr val="FF0000"/>
            </a:solidFill>
            <a:latin typeface="Calibri"/>
            <a:ea typeface="Calibri"/>
            <a:cs typeface="Calibri"/>
          </a:endParaRPr>
        </a:p>
      </dsp:txBody>
      <dsp:txXfrm>
        <a:off x="6936775" y="3612286"/>
        <a:ext cx="3852007" cy="1945077"/>
      </dsp:txXfrm>
    </dsp:sp>
    <dsp:sp modelId="{12AC02EC-1C08-4CB9-A96C-91C82B4AAF58}">
      <dsp:nvSpPr>
        <dsp:cNvPr id="0" name=""/>
        <dsp:cNvSpPr/>
      </dsp:nvSpPr>
      <dsp:spPr>
        <a:xfrm>
          <a:off x="8862779" y="3056550"/>
          <a:ext cx="0" cy="444589"/>
        </a:xfrm>
        <a:prstGeom prst="line">
          <a:avLst/>
        </a:prstGeom>
        <a:noFill/>
        <a:ln w="9525" cap="flat" cmpd="sng" algn="ctr">
          <a:solidFill>
            <a:schemeClr val="accent5">
              <a:hueOff val="6010703"/>
              <a:satOff val="-26380"/>
              <a:lumOff val="7843"/>
              <a:alphaOff val="0"/>
            </a:schemeClr>
          </a:solidFill>
          <a:prstDash val="dash"/>
        </a:ln>
        <a:effectLst/>
      </dsp:spPr>
      <dsp:style>
        <a:lnRef idx="1">
          <a:scrgbClr r="0" g="0" b="0"/>
        </a:lnRef>
        <a:fillRef idx="0">
          <a:scrgbClr r="0" g="0" b="0"/>
        </a:fillRef>
        <a:effectRef idx="0">
          <a:scrgbClr r="0" g="0" b="0"/>
        </a:effectRef>
        <a:fontRef idx="minor"/>
      </dsp:style>
    </dsp:sp>
    <dsp:sp modelId="{9005C620-5CC4-4910-8D33-08AD8F53C768}">
      <dsp:nvSpPr>
        <dsp:cNvPr id="0" name=""/>
        <dsp:cNvSpPr/>
      </dsp:nvSpPr>
      <dsp:spPr>
        <a:xfrm>
          <a:off x="8807205" y="3501139"/>
          <a:ext cx="111147" cy="111147"/>
        </a:xfrm>
        <a:prstGeom prst="ellipse">
          <a:avLst/>
        </a:prstGeom>
        <a:solidFill>
          <a:schemeClr val="accent5">
            <a:hueOff val="6010703"/>
            <a:satOff val="-26380"/>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1CF10-7E12-4285-A80E-16E78CE8DC5B}">
      <dsp:nvSpPr>
        <dsp:cNvPr id="0" name=""/>
        <dsp:cNvSpPr/>
      </dsp:nvSpPr>
      <dsp:spPr>
        <a:xfrm>
          <a:off x="151377" y="685295"/>
          <a:ext cx="7204925" cy="284809"/>
        </a:xfrm>
        <a:prstGeom prst="roundRect">
          <a:avLst/>
        </a:prstGeom>
        <a:solidFill>
          <a:schemeClr val="accent3">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rtl="0">
            <a:lnSpc>
              <a:spcPct val="90000"/>
            </a:lnSpc>
            <a:spcBef>
              <a:spcPct val="0"/>
            </a:spcBef>
            <a:spcAft>
              <a:spcPct val="35000"/>
            </a:spcAft>
            <a:buNone/>
          </a:pPr>
          <a:r>
            <a:rPr lang="fr-CA" sz="1200" b="0" kern="1200">
              <a:solidFill>
                <a:schemeClr val="tx1">
                  <a:lumMod val="75000"/>
                  <a:lumOff val="25000"/>
                </a:schemeClr>
              </a:solidFill>
              <a:latin typeface="+mj-lt"/>
            </a:rPr>
            <a:t>17 mars au 22 mai 2026</a:t>
          </a:r>
        </a:p>
      </dsp:txBody>
      <dsp:txXfrm>
        <a:off x="165280" y="699198"/>
        <a:ext cx="7177119" cy="257003"/>
      </dsp:txXfrm>
    </dsp:sp>
    <dsp:sp modelId="{FD498019-55C5-4801-A9F7-90DDD7A0AB5A}">
      <dsp:nvSpPr>
        <dsp:cNvPr id="0" name=""/>
        <dsp:cNvSpPr/>
      </dsp:nvSpPr>
      <dsp:spPr>
        <a:xfrm>
          <a:off x="9728" y="815649"/>
          <a:ext cx="7204925" cy="99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rtl="0">
            <a:lnSpc>
              <a:spcPct val="90000"/>
            </a:lnSpc>
            <a:spcBef>
              <a:spcPct val="0"/>
            </a:spcBef>
            <a:spcAft>
              <a:spcPct val="35000"/>
            </a:spcAft>
            <a:buNone/>
          </a:pPr>
          <a:r>
            <a:rPr lang="fr-CA" sz="1600" b="1" kern="1200">
              <a:solidFill>
                <a:schemeClr val="accent3">
                  <a:lumMod val="50000"/>
                </a:schemeClr>
              </a:solidFill>
            </a:rPr>
            <a:t>Consultation </a:t>
          </a:r>
          <a:r>
            <a:rPr lang="fr-CA" sz="1600" b="1" kern="1200">
              <a:solidFill>
                <a:schemeClr val="accent3">
                  <a:lumMod val="50000"/>
                </a:schemeClr>
              </a:solidFill>
              <a:latin typeface="Chaloult_Demi_Gras"/>
            </a:rPr>
            <a:t>provinciale</a:t>
          </a:r>
          <a:r>
            <a:rPr lang="fr-CA" sz="1600" b="1" kern="1200">
              <a:solidFill>
                <a:schemeClr val="accent3">
                  <a:lumMod val="50000"/>
                </a:schemeClr>
              </a:solidFill>
            </a:rPr>
            <a:t> par le MSSS en ligne </a:t>
          </a:r>
          <a:br>
            <a:rPr lang="fr-CA" sz="1600" kern="1200">
              <a:solidFill>
                <a:schemeClr val="accent3">
                  <a:lumMod val="50000"/>
                </a:schemeClr>
              </a:solidFill>
            </a:rPr>
          </a:br>
          <a:r>
            <a:rPr lang="fr-CA" sz="1600" kern="1200">
              <a:solidFill>
                <a:schemeClr val="accent3">
                  <a:lumMod val="50000"/>
                </a:schemeClr>
              </a:solidFill>
            </a:rPr>
            <a:t>(questionnaire individuel et dépôt de mémoires)</a:t>
          </a:r>
          <a:endParaRPr lang="fr-CA" sz="1100" b="0" kern="1200">
            <a:solidFill>
              <a:schemeClr val="accent3">
                <a:lumMod val="50000"/>
              </a:schemeClr>
            </a:solidFill>
            <a:latin typeface="+mj-lt"/>
          </a:endParaRPr>
        </a:p>
      </dsp:txBody>
      <dsp:txXfrm>
        <a:off x="9728" y="815649"/>
        <a:ext cx="7204925" cy="996834"/>
      </dsp:txXfrm>
    </dsp:sp>
    <dsp:sp modelId="{FB803BF9-017E-4B81-8BC5-83328F7BD9DD}">
      <dsp:nvSpPr>
        <dsp:cNvPr id="0" name=""/>
        <dsp:cNvSpPr/>
      </dsp:nvSpPr>
      <dsp:spPr>
        <a:xfrm>
          <a:off x="3706320" y="974284"/>
          <a:ext cx="0" cy="227847"/>
        </a:xfrm>
        <a:prstGeom prst="line">
          <a:avLst/>
        </a:prstGeom>
        <a:noFill/>
        <a:ln w="9525" cap="flat"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749D0FE-C558-4047-8851-F2DC7559CCF3}">
      <dsp:nvSpPr>
        <dsp:cNvPr id="0" name=""/>
        <dsp:cNvSpPr/>
      </dsp:nvSpPr>
      <dsp:spPr>
        <a:xfrm>
          <a:off x="3767292" y="1593531"/>
          <a:ext cx="56961" cy="569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A8E5D-5166-4EB1-91E6-08DB5363B599}">
      <dsp:nvSpPr>
        <dsp:cNvPr id="0" name=""/>
        <dsp:cNvSpPr/>
      </dsp:nvSpPr>
      <dsp:spPr>
        <a:xfrm>
          <a:off x="56211" y="575"/>
          <a:ext cx="2316060" cy="11580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fr-CA" sz="2200" b="1" kern="1200">
              <a:solidFill>
                <a:schemeClr val="bg1"/>
              </a:solidFill>
              <a:latin typeface="Segoe UI"/>
              <a:ea typeface="Calibri"/>
              <a:cs typeface="Segoe UI"/>
            </a:rPr>
            <a:t>Plus de personnes rejointes</a:t>
          </a:r>
          <a:endParaRPr lang="fr-CA" sz="2200" b="1" kern="1200">
            <a:latin typeface="Segoe UI"/>
            <a:ea typeface="Calibri"/>
            <a:cs typeface="Segoe UI"/>
          </a:endParaRPr>
        </a:p>
      </dsp:txBody>
      <dsp:txXfrm>
        <a:off x="90129" y="34493"/>
        <a:ext cx="2248224" cy="1090194"/>
      </dsp:txXfrm>
    </dsp:sp>
    <dsp:sp modelId="{4F1289AD-333B-4920-BF43-D7138DD3652B}">
      <dsp:nvSpPr>
        <dsp:cNvPr id="0" name=""/>
        <dsp:cNvSpPr/>
      </dsp:nvSpPr>
      <dsp:spPr>
        <a:xfrm>
          <a:off x="287818" y="1158605"/>
          <a:ext cx="231606" cy="868522"/>
        </a:xfrm>
        <a:custGeom>
          <a:avLst/>
          <a:gdLst/>
          <a:ahLst/>
          <a:cxnLst/>
          <a:rect l="0" t="0" r="0" b="0"/>
          <a:pathLst>
            <a:path>
              <a:moveTo>
                <a:pt x="0" y="0"/>
              </a:moveTo>
              <a:lnTo>
                <a:pt x="0" y="868522"/>
              </a:lnTo>
              <a:lnTo>
                <a:pt x="231606" y="8685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F6AB14-D792-4B64-ACDC-21A33A29F216}">
      <dsp:nvSpPr>
        <dsp:cNvPr id="0" name=""/>
        <dsp:cNvSpPr/>
      </dsp:nvSpPr>
      <dsp:spPr>
        <a:xfrm>
          <a:off x="519424" y="1448113"/>
          <a:ext cx="1852848" cy="11580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l" defTabSz="755650" rtl="0">
            <a:lnSpc>
              <a:spcPct val="90000"/>
            </a:lnSpc>
            <a:spcBef>
              <a:spcPct val="0"/>
            </a:spcBef>
            <a:spcAft>
              <a:spcPct val="35000"/>
            </a:spcAft>
            <a:buNone/>
          </a:pPr>
          <a:r>
            <a:rPr lang="fr-CA" sz="1700" b="1" kern="1200">
              <a:latin typeface="Segoe UI"/>
              <a:cs typeface="Segoe UI"/>
            </a:rPr>
            <a:t>+364 jeunes</a:t>
          </a:r>
          <a:r>
            <a:rPr lang="fr-CA" sz="1700" kern="1200">
              <a:latin typeface="Segoe UI"/>
              <a:cs typeface="Segoe UI"/>
            </a:rPr>
            <a:t> rejoints en services de santé mentale (+35%)</a:t>
          </a:r>
          <a:endParaRPr lang="en-US" sz="1700" kern="1200">
            <a:latin typeface="Segoe UI"/>
            <a:cs typeface="Segoe UI"/>
          </a:endParaRPr>
        </a:p>
      </dsp:txBody>
      <dsp:txXfrm>
        <a:off x="553342" y="1482031"/>
        <a:ext cx="1785012" cy="1090194"/>
      </dsp:txXfrm>
    </dsp:sp>
    <dsp:sp modelId="{B4CDCB1B-709E-4266-BF57-14B588205DF2}">
      <dsp:nvSpPr>
        <dsp:cNvPr id="0" name=""/>
        <dsp:cNvSpPr/>
      </dsp:nvSpPr>
      <dsp:spPr>
        <a:xfrm>
          <a:off x="287818" y="1158605"/>
          <a:ext cx="231606" cy="2316060"/>
        </a:xfrm>
        <a:custGeom>
          <a:avLst/>
          <a:gdLst/>
          <a:ahLst/>
          <a:cxnLst/>
          <a:rect l="0" t="0" r="0" b="0"/>
          <a:pathLst>
            <a:path>
              <a:moveTo>
                <a:pt x="0" y="0"/>
              </a:moveTo>
              <a:lnTo>
                <a:pt x="0" y="2316060"/>
              </a:lnTo>
              <a:lnTo>
                <a:pt x="231606" y="23160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75E790-4280-416F-A6A9-F96F15C71F66}">
      <dsp:nvSpPr>
        <dsp:cNvPr id="0" name=""/>
        <dsp:cNvSpPr/>
      </dsp:nvSpPr>
      <dsp:spPr>
        <a:xfrm>
          <a:off x="519424" y="2895651"/>
          <a:ext cx="1852848" cy="11580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fr-CA" sz="1700" b="1" kern="1200">
              <a:latin typeface="Segoe UI"/>
              <a:cs typeface="Segoe UI"/>
            </a:rPr>
            <a:t>+1 355 adultes</a:t>
          </a:r>
          <a:r>
            <a:rPr lang="fr-CA" sz="1700" kern="1200">
              <a:latin typeface="Segoe UI"/>
              <a:cs typeface="Segoe UI"/>
            </a:rPr>
            <a:t> rejoints en services de santé mentale (+32%)</a:t>
          </a:r>
          <a:endParaRPr lang="en-US" sz="1700" kern="1200">
            <a:latin typeface="Segoe UI"/>
            <a:cs typeface="Segoe UI"/>
          </a:endParaRPr>
        </a:p>
      </dsp:txBody>
      <dsp:txXfrm>
        <a:off x="553342" y="2929569"/>
        <a:ext cx="1785012" cy="1090194"/>
      </dsp:txXfrm>
    </dsp:sp>
    <dsp:sp modelId="{D0D5BF0A-569A-47BF-8170-7E6F858CF208}">
      <dsp:nvSpPr>
        <dsp:cNvPr id="0" name=""/>
        <dsp:cNvSpPr/>
      </dsp:nvSpPr>
      <dsp:spPr>
        <a:xfrm>
          <a:off x="2951288" y="575"/>
          <a:ext cx="2316060" cy="11580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fr-CA" sz="2200" b="1" kern="1200">
              <a:latin typeface="Segoe UI"/>
              <a:cs typeface="Segoe UI"/>
            </a:rPr>
            <a:t>Délais d’accès nettement améliorés</a:t>
          </a:r>
          <a:endParaRPr lang="en-US" sz="2200" kern="1200"/>
        </a:p>
      </dsp:txBody>
      <dsp:txXfrm>
        <a:off x="2985206" y="34493"/>
        <a:ext cx="2248224" cy="1090194"/>
      </dsp:txXfrm>
    </dsp:sp>
    <dsp:sp modelId="{AA6BFDAA-FEB4-4C89-8176-59F810483B19}">
      <dsp:nvSpPr>
        <dsp:cNvPr id="0" name=""/>
        <dsp:cNvSpPr/>
      </dsp:nvSpPr>
      <dsp:spPr>
        <a:xfrm>
          <a:off x="3182894" y="1158605"/>
          <a:ext cx="231606" cy="868522"/>
        </a:xfrm>
        <a:custGeom>
          <a:avLst/>
          <a:gdLst/>
          <a:ahLst/>
          <a:cxnLst/>
          <a:rect l="0" t="0" r="0" b="0"/>
          <a:pathLst>
            <a:path>
              <a:moveTo>
                <a:pt x="0" y="0"/>
              </a:moveTo>
              <a:lnTo>
                <a:pt x="0" y="868522"/>
              </a:lnTo>
              <a:lnTo>
                <a:pt x="231606" y="8685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967D95-5B46-4C1E-B9F9-085F6A4EE449}">
      <dsp:nvSpPr>
        <dsp:cNvPr id="0" name=""/>
        <dsp:cNvSpPr/>
      </dsp:nvSpPr>
      <dsp:spPr>
        <a:xfrm>
          <a:off x="3414500" y="1448113"/>
          <a:ext cx="1852848" cy="11580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l" defTabSz="755650" rtl="0">
            <a:lnSpc>
              <a:spcPct val="90000"/>
            </a:lnSpc>
            <a:spcBef>
              <a:spcPct val="0"/>
            </a:spcBef>
            <a:spcAft>
              <a:spcPct val="35000"/>
            </a:spcAft>
            <a:buNone/>
          </a:pPr>
          <a:r>
            <a:rPr lang="fr-CA" sz="1700" kern="1200">
              <a:latin typeface="Segoe UI"/>
              <a:cs typeface="Segoe UI"/>
            </a:rPr>
            <a:t>Jeunes : </a:t>
          </a:r>
          <a:r>
            <a:rPr lang="fr-CA" sz="1700" b="1" kern="1200">
              <a:latin typeface="Segoe UI"/>
              <a:cs typeface="Segoe UI"/>
            </a:rPr>
            <a:t>63 % → 74 %</a:t>
          </a:r>
          <a:r>
            <a:rPr lang="fr-CA" sz="1700" kern="1200">
              <a:latin typeface="Segoe UI"/>
              <a:cs typeface="Segoe UI"/>
            </a:rPr>
            <a:t> dans les délais</a:t>
          </a:r>
        </a:p>
      </dsp:txBody>
      <dsp:txXfrm>
        <a:off x="3448418" y="1482031"/>
        <a:ext cx="1785012" cy="1090194"/>
      </dsp:txXfrm>
    </dsp:sp>
    <dsp:sp modelId="{84F7E01E-115E-4E54-BB58-E81CF4B1228B}">
      <dsp:nvSpPr>
        <dsp:cNvPr id="0" name=""/>
        <dsp:cNvSpPr/>
      </dsp:nvSpPr>
      <dsp:spPr>
        <a:xfrm>
          <a:off x="3182894" y="1158605"/>
          <a:ext cx="231606" cy="2316060"/>
        </a:xfrm>
        <a:custGeom>
          <a:avLst/>
          <a:gdLst/>
          <a:ahLst/>
          <a:cxnLst/>
          <a:rect l="0" t="0" r="0" b="0"/>
          <a:pathLst>
            <a:path>
              <a:moveTo>
                <a:pt x="0" y="0"/>
              </a:moveTo>
              <a:lnTo>
                <a:pt x="0" y="2316060"/>
              </a:lnTo>
              <a:lnTo>
                <a:pt x="231606" y="23160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78AC72-98D2-4443-9333-15B7CBB64CE1}">
      <dsp:nvSpPr>
        <dsp:cNvPr id="0" name=""/>
        <dsp:cNvSpPr/>
      </dsp:nvSpPr>
      <dsp:spPr>
        <a:xfrm>
          <a:off x="3414500" y="2895651"/>
          <a:ext cx="1852848" cy="11580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fr-CA" sz="1700" kern="1200">
              <a:latin typeface="Segoe UI"/>
              <a:cs typeface="Segoe UI"/>
            </a:rPr>
            <a:t>Adultes : </a:t>
          </a:r>
          <a:r>
            <a:rPr lang="fr-CA" sz="1700" b="1" kern="1200">
              <a:latin typeface="Segoe UI"/>
              <a:cs typeface="Segoe UI"/>
            </a:rPr>
            <a:t>54 % → 77 %</a:t>
          </a:r>
          <a:r>
            <a:rPr lang="fr-CA" sz="1700" kern="1200">
              <a:latin typeface="Segoe UI"/>
              <a:cs typeface="Segoe UI"/>
            </a:rPr>
            <a:t> dans les délais</a:t>
          </a:r>
        </a:p>
      </dsp:txBody>
      <dsp:txXfrm>
        <a:off x="3448418" y="2929569"/>
        <a:ext cx="1785012" cy="10901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A8E5D-5166-4EB1-91E6-08DB5363B599}">
      <dsp:nvSpPr>
        <dsp:cNvPr id="0" name=""/>
        <dsp:cNvSpPr/>
      </dsp:nvSpPr>
      <dsp:spPr>
        <a:xfrm>
          <a:off x="642" y="639148"/>
          <a:ext cx="2337620" cy="11688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fr-CA" sz="2200" b="1" kern="1200">
              <a:solidFill>
                <a:schemeClr val="bg1"/>
              </a:solidFill>
              <a:latin typeface="Segoe UI"/>
              <a:ea typeface="Calibri"/>
              <a:cs typeface="Segoe UI"/>
            </a:rPr>
            <a:t>Plus de personnes rejointes</a:t>
          </a:r>
          <a:endParaRPr lang="fr-CA" sz="2200" b="1" kern="1200">
            <a:latin typeface="Segoe UI"/>
            <a:ea typeface="Calibri"/>
            <a:cs typeface="Segoe UI"/>
          </a:endParaRPr>
        </a:p>
      </dsp:txBody>
      <dsp:txXfrm>
        <a:off x="34875" y="673381"/>
        <a:ext cx="2269154" cy="1100344"/>
      </dsp:txXfrm>
    </dsp:sp>
    <dsp:sp modelId="{4F1289AD-333B-4920-BF43-D7138DD3652B}">
      <dsp:nvSpPr>
        <dsp:cNvPr id="0" name=""/>
        <dsp:cNvSpPr/>
      </dsp:nvSpPr>
      <dsp:spPr>
        <a:xfrm>
          <a:off x="234404" y="1807959"/>
          <a:ext cx="233762" cy="876607"/>
        </a:xfrm>
        <a:custGeom>
          <a:avLst/>
          <a:gdLst/>
          <a:ahLst/>
          <a:cxnLst/>
          <a:rect l="0" t="0" r="0" b="0"/>
          <a:pathLst>
            <a:path>
              <a:moveTo>
                <a:pt x="0" y="0"/>
              </a:moveTo>
              <a:lnTo>
                <a:pt x="0" y="876607"/>
              </a:lnTo>
              <a:lnTo>
                <a:pt x="233762" y="876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F6AB14-D792-4B64-ACDC-21A33A29F216}">
      <dsp:nvSpPr>
        <dsp:cNvPr id="0" name=""/>
        <dsp:cNvSpPr/>
      </dsp:nvSpPr>
      <dsp:spPr>
        <a:xfrm>
          <a:off x="468166" y="2100161"/>
          <a:ext cx="1870096" cy="11688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l" defTabSz="666750" rtl="0">
            <a:lnSpc>
              <a:spcPct val="90000"/>
            </a:lnSpc>
            <a:spcBef>
              <a:spcPct val="0"/>
            </a:spcBef>
            <a:spcAft>
              <a:spcPct val="35000"/>
            </a:spcAft>
            <a:buNone/>
          </a:pPr>
          <a:r>
            <a:rPr lang="fr-CA" sz="1500" b="1" kern="1200">
              <a:latin typeface="Segoe UI"/>
              <a:cs typeface="Segoe UI"/>
            </a:rPr>
            <a:t>+200 personnes</a:t>
          </a:r>
          <a:r>
            <a:rPr lang="fr-CA" sz="1500" kern="1200">
              <a:latin typeface="Segoe UI"/>
              <a:cs typeface="Segoe UI"/>
            </a:rPr>
            <a:t> rejointes (+21%) </a:t>
          </a:r>
        </a:p>
      </dsp:txBody>
      <dsp:txXfrm>
        <a:off x="502399" y="2134394"/>
        <a:ext cx="1801630" cy="1100344"/>
      </dsp:txXfrm>
    </dsp:sp>
    <dsp:sp modelId="{D0D5BF0A-569A-47BF-8170-7E6F858CF208}">
      <dsp:nvSpPr>
        <dsp:cNvPr id="0" name=""/>
        <dsp:cNvSpPr/>
      </dsp:nvSpPr>
      <dsp:spPr>
        <a:xfrm>
          <a:off x="2922668" y="639148"/>
          <a:ext cx="2337620" cy="11688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fr-CA" sz="2200" b="1" kern="1200">
              <a:latin typeface="Segoe UI"/>
              <a:cs typeface="Segoe UI"/>
            </a:rPr>
            <a:t>Délais maîtrisés</a:t>
          </a:r>
          <a:endParaRPr lang="en-US" sz="2200" kern="1200"/>
        </a:p>
      </dsp:txBody>
      <dsp:txXfrm>
        <a:off x="2956901" y="673381"/>
        <a:ext cx="2269154" cy="1100344"/>
      </dsp:txXfrm>
    </dsp:sp>
    <dsp:sp modelId="{84F7E01E-115E-4E54-BB58-E81CF4B1228B}">
      <dsp:nvSpPr>
        <dsp:cNvPr id="0" name=""/>
        <dsp:cNvSpPr/>
      </dsp:nvSpPr>
      <dsp:spPr>
        <a:xfrm>
          <a:off x="3156430" y="1807959"/>
          <a:ext cx="233762" cy="876607"/>
        </a:xfrm>
        <a:custGeom>
          <a:avLst/>
          <a:gdLst/>
          <a:ahLst/>
          <a:cxnLst/>
          <a:rect l="0" t="0" r="0" b="0"/>
          <a:pathLst>
            <a:path>
              <a:moveTo>
                <a:pt x="0" y="0"/>
              </a:moveTo>
              <a:lnTo>
                <a:pt x="0" y="876607"/>
              </a:lnTo>
              <a:lnTo>
                <a:pt x="233762" y="876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78AC72-98D2-4443-9333-15B7CBB64CE1}">
      <dsp:nvSpPr>
        <dsp:cNvPr id="0" name=""/>
        <dsp:cNvSpPr/>
      </dsp:nvSpPr>
      <dsp:spPr>
        <a:xfrm>
          <a:off x="3390192" y="2100161"/>
          <a:ext cx="1870096" cy="11688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l" defTabSz="666750" rtl="0">
            <a:lnSpc>
              <a:spcPct val="90000"/>
            </a:lnSpc>
            <a:spcBef>
              <a:spcPct val="0"/>
            </a:spcBef>
            <a:spcAft>
              <a:spcPct val="35000"/>
            </a:spcAft>
            <a:buNone/>
          </a:pPr>
          <a:r>
            <a:rPr lang="fr-CA" sz="1500" kern="1200">
              <a:latin typeface="Segoe UI"/>
              <a:cs typeface="Segoe UI"/>
            </a:rPr>
            <a:t>Près de </a:t>
          </a:r>
          <a:r>
            <a:rPr lang="fr-CA" sz="1500" b="1" kern="1200">
              <a:latin typeface="Segoe UI"/>
              <a:cs typeface="Segoe UI"/>
            </a:rPr>
            <a:t>8 personnes sur 10</a:t>
          </a:r>
          <a:r>
            <a:rPr lang="fr-CA" sz="1500" kern="1200">
              <a:latin typeface="Segoe UI"/>
              <a:cs typeface="Segoe UI"/>
            </a:rPr>
            <a:t> reçoivent un service dans les délais</a:t>
          </a:r>
          <a:endParaRPr lang="fr-CA" sz="1500" kern="1200"/>
        </a:p>
      </dsp:txBody>
      <dsp:txXfrm>
        <a:off x="3424425" y="2134394"/>
        <a:ext cx="1801630" cy="11003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3AE58-1C5D-4DE1-8237-EE54D1C325F4}">
      <dsp:nvSpPr>
        <dsp:cNvPr id="0" name=""/>
        <dsp:cNvSpPr/>
      </dsp:nvSpPr>
      <dsp:spPr>
        <a:xfrm>
          <a:off x="0" y="635"/>
          <a:ext cx="10686200" cy="533977"/>
        </a:xfrm>
        <a:prstGeom prst="roundRect">
          <a:avLst>
            <a:gd name="adj" fmla="val 10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C844358-9D6D-4D32-86F9-B16A541E730E}">
      <dsp:nvSpPr>
        <dsp:cNvPr id="0" name=""/>
        <dsp:cNvSpPr/>
      </dsp:nvSpPr>
      <dsp:spPr>
        <a:xfrm>
          <a:off x="161528" y="120780"/>
          <a:ext cx="293687" cy="2936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3EDE6C-7917-4C98-BE9E-A52C1244A090}">
      <dsp:nvSpPr>
        <dsp:cNvPr id="0" name=""/>
        <dsp:cNvSpPr/>
      </dsp:nvSpPr>
      <dsp:spPr>
        <a:xfrm>
          <a:off x="616744" y="635"/>
          <a:ext cx="10069455" cy="533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13" tIns="56513" rIns="56513" bIns="56513" numCol="1" spcCol="1270" anchor="ctr" anchorCtr="0">
          <a:noAutofit/>
        </a:bodyPr>
        <a:lstStyle/>
        <a:p>
          <a:pPr marL="0" lvl="0" indent="0" algn="l" defTabSz="622300">
            <a:lnSpc>
              <a:spcPct val="100000"/>
            </a:lnSpc>
            <a:spcBef>
              <a:spcPct val="0"/>
            </a:spcBef>
            <a:spcAft>
              <a:spcPct val="35000"/>
            </a:spcAft>
            <a:buNone/>
          </a:pPr>
          <a:r>
            <a:rPr lang="fr-CA" sz="1400" kern="1200">
              <a:latin typeface="Chaloult_Demi_Gras"/>
            </a:rPr>
            <a:t>Ouverture</a:t>
          </a:r>
          <a:r>
            <a:rPr lang="fr-CA" sz="1400" kern="1200"/>
            <a:t> de</a:t>
          </a:r>
          <a:r>
            <a:rPr lang="fr-CA" sz="1400" b="1" kern="1200"/>
            <a:t> 2</a:t>
          </a:r>
          <a:r>
            <a:rPr lang="fr-CA" sz="1400" b="1" kern="1200">
              <a:latin typeface="Chaloult_Demi_Gras"/>
            </a:rPr>
            <a:t> nouveaux</a:t>
          </a:r>
          <a:r>
            <a:rPr lang="fr-CA" sz="1400" b="1" kern="1200"/>
            <a:t> sites</a:t>
          </a:r>
          <a:r>
            <a:rPr lang="fr-CA" sz="1400" kern="1200"/>
            <a:t> satellites d’Aire Ouverte </a:t>
          </a:r>
          <a:endParaRPr lang="en-US" sz="1400" kern="1200"/>
        </a:p>
      </dsp:txBody>
      <dsp:txXfrm>
        <a:off x="616744" y="635"/>
        <a:ext cx="10069455" cy="533977"/>
      </dsp:txXfrm>
    </dsp:sp>
    <dsp:sp modelId="{A9098417-1F12-4E67-99FF-DF8CDB6B7038}">
      <dsp:nvSpPr>
        <dsp:cNvPr id="0" name=""/>
        <dsp:cNvSpPr/>
      </dsp:nvSpPr>
      <dsp:spPr>
        <a:xfrm>
          <a:off x="0" y="668107"/>
          <a:ext cx="10686200" cy="533977"/>
        </a:xfrm>
        <a:prstGeom prst="roundRect">
          <a:avLst>
            <a:gd name="adj" fmla="val 10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7F4A22A-A18B-4B78-863D-8573322C0680}">
      <dsp:nvSpPr>
        <dsp:cNvPr id="0" name=""/>
        <dsp:cNvSpPr/>
      </dsp:nvSpPr>
      <dsp:spPr>
        <a:xfrm>
          <a:off x="161528" y="788252"/>
          <a:ext cx="293687" cy="2936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C605A2E-36DF-439D-AB1D-1600D373EE37}">
      <dsp:nvSpPr>
        <dsp:cNvPr id="0" name=""/>
        <dsp:cNvSpPr/>
      </dsp:nvSpPr>
      <dsp:spPr>
        <a:xfrm>
          <a:off x="616744" y="668107"/>
          <a:ext cx="10069455" cy="533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13" tIns="56513" rIns="56513" bIns="56513" numCol="1" spcCol="1270" anchor="ctr" anchorCtr="0">
          <a:noAutofit/>
        </a:bodyPr>
        <a:lstStyle/>
        <a:p>
          <a:pPr marL="0" lvl="0" indent="0" algn="l" defTabSz="622300">
            <a:lnSpc>
              <a:spcPct val="100000"/>
            </a:lnSpc>
            <a:spcBef>
              <a:spcPct val="0"/>
            </a:spcBef>
            <a:spcAft>
              <a:spcPct val="35000"/>
            </a:spcAft>
            <a:buNone/>
          </a:pPr>
          <a:r>
            <a:rPr lang="fr-CA" sz="1400" kern="1200"/>
            <a:t>Déploiement d'un </a:t>
          </a:r>
          <a:r>
            <a:rPr lang="fr-CA" sz="1400" b="1" kern="1200"/>
            <a:t>modèle de</a:t>
          </a:r>
          <a:r>
            <a:rPr lang="fr-CA" sz="1400" kern="1200"/>
            <a:t> </a:t>
          </a:r>
          <a:r>
            <a:rPr lang="fr-CA" sz="1400" b="1" kern="1200"/>
            <a:t>suivi</a:t>
          </a:r>
          <a:r>
            <a:rPr lang="fr-CA" sz="1400" b="1" kern="1200">
              <a:latin typeface="Chaloult_Demi_Gras"/>
            </a:rPr>
            <a:t> </a:t>
          </a:r>
          <a:r>
            <a:rPr lang="fr-CA" sz="1400" kern="1200">
              <a:latin typeface="Chaloult_Demi_Gras"/>
            </a:rPr>
            <a:t>de</a:t>
          </a:r>
          <a:r>
            <a:rPr lang="fr-CA" sz="1400" kern="1200"/>
            <a:t> l’implantation des meilleures pratiques </a:t>
          </a:r>
          <a:r>
            <a:rPr lang="fr-CA" sz="1400" kern="1200">
              <a:latin typeface="Chaloult_Demi_Gras"/>
            </a:rPr>
            <a:t>des </a:t>
          </a:r>
          <a:r>
            <a:rPr lang="fr-CA" sz="1400" b="1" kern="1200">
              <a:latin typeface="Chaloult_Demi_Gras"/>
            </a:rPr>
            <a:t>soins par étapes</a:t>
          </a:r>
          <a:endParaRPr lang="fr-CA" sz="1400" b="1" kern="1200"/>
        </a:p>
      </dsp:txBody>
      <dsp:txXfrm>
        <a:off x="616744" y="668107"/>
        <a:ext cx="10069455" cy="533977"/>
      </dsp:txXfrm>
    </dsp:sp>
    <dsp:sp modelId="{A8B16BE0-3879-4E57-9664-7FE0555FB0A5}">
      <dsp:nvSpPr>
        <dsp:cNvPr id="0" name=""/>
        <dsp:cNvSpPr/>
      </dsp:nvSpPr>
      <dsp:spPr>
        <a:xfrm>
          <a:off x="0" y="1335579"/>
          <a:ext cx="10686200" cy="533977"/>
        </a:xfrm>
        <a:prstGeom prst="roundRect">
          <a:avLst>
            <a:gd name="adj" fmla="val 10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5F6501F-10C8-4589-A828-34813195DD64}">
      <dsp:nvSpPr>
        <dsp:cNvPr id="0" name=""/>
        <dsp:cNvSpPr/>
      </dsp:nvSpPr>
      <dsp:spPr>
        <a:xfrm>
          <a:off x="161528" y="1455724"/>
          <a:ext cx="293687" cy="2936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CFBCB8A-0295-447C-9049-63D944000529}">
      <dsp:nvSpPr>
        <dsp:cNvPr id="0" name=""/>
        <dsp:cNvSpPr/>
      </dsp:nvSpPr>
      <dsp:spPr>
        <a:xfrm>
          <a:off x="616744" y="1335579"/>
          <a:ext cx="10069455" cy="533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13" tIns="56513" rIns="56513" bIns="56513" numCol="1" spcCol="1270" anchor="ctr" anchorCtr="0">
          <a:noAutofit/>
        </a:bodyPr>
        <a:lstStyle/>
        <a:p>
          <a:pPr marL="0" lvl="0" indent="0" algn="l" defTabSz="622300">
            <a:lnSpc>
              <a:spcPct val="100000"/>
            </a:lnSpc>
            <a:spcBef>
              <a:spcPct val="0"/>
            </a:spcBef>
            <a:spcAft>
              <a:spcPct val="35000"/>
            </a:spcAft>
            <a:buNone/>
          </a:pPr>
          <a:r>
            <a:rPr lang="fr-CA" sz="1400" b="0" kern="1200">
              <a:latin typeface="Calibri"/>
              <a:ea typeface="Calibri"/>
              <a:cs typeface="Calibri"/>
            </a:rPr>
            <a:t>Travaux d'efficience et la sécurité des </a:t>
          </a:r>
          <a:r>
            <a:rPr lang="fr-CA" sz="1400" b="1" kern="1200">
              <a:latin typeface="Chaloult_Demi_Gras"/>
            </a:rPr>
            <a:t>trajectoires en</a:t>
          </a:r>
          <a:r>
            <a:rPr lang="fr-CA" sz="1400" b="1" kern="1200"/>
            <a:t> psychiatrie légale</a:t>
          </a:r>
          <a:endParaRPr lang="fr-CA" sz="1400" kern="1200"/>
        </a:p>
      </dsp:txBody>
      <dsp:txXfrm>
        <a:off x="616744" y="1335579"/>
        <a:ext cx="10069455" cy="533977"/>
      </dsp:txXfrm>
    </dsp:sp>
    <dsp:sp modelId="{B5559E22-AA66-4272-A99E-5B3A9D7CC7AF}">
      <dsp:nvSpPr>
        <dsp:cNvPr id="0" name=""/>
        <dsp:cNvSpPr/>
      </dsp:nvSpPr>
      <dsp:spPr>
        <a:xfrm>
          <a:off x="0" y="2003052"/>
          <a:ext cx="10686200" cy="533977"/>
        </a:xfrm>
        <a:prstGeom prst="roundRect">
          <a:avLst>
            <a:gd name="adj" fmla="val 10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F59DBAC-69C7-43FA-9F91-10ADAF31A64A}">
      <dsp:nvSpPr>
        <dsp:cNvPr id="0" name=""/>
        <dsp:cNvSpPr/>
      </dsp:nvSpPr>
      <dsp:spPr>
        <a:xfrm>
          <a:off x="161528" y="2123197"/>
          <a:ext cx="293687" cy="2936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B260D4C-032C-463E-91EB-D4CC41E7A88E}">
      <dsp:nvSpPr>
        <dsp:cNvPr id="0" name=""/>
        <dsp:cNvSpPr/>
      </dsp:nvSpPr>
      <dsp:spPr>
        <a:xfrm>
          <a:off x="616744" y="2003052"/>
          <a:ext cx="10069455" cy="533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13" tIns="56513" rIns="56513" bIns="56513" numCol="1" spcCol="1270" anchor="ctr" anchorCtr="0">
          <a:noAutofit/>
        </a:bodyPr>
        <a:lstStyle/>
        <a:p>
          <a:pPr marL="0" lvl="0" indent="0" algn="l" defTabSz="622300">
            <a:lnSpc>
              <a:spcPct val="100000"/>
            </a:lnSpc>
            <a:spcBef>
              <a:spcPct val="0"/>
            </a:spcBef>
            <a:spcAft>
              <a:spcPct val="35000"/>
            </a:spcAft>
            <a:buNone/>
          </a:pPr>
          <a:r>
            <a:rPr lang="fr-CA" sz="1400" kern="1200">
              <a:latin typeface="Chaloult_Demi_Gras"/>
            </a:rPr>
            <a:t>Identification</a:t>
          </a:r>
          <a:r>
            <a:rPr lang="fr-CA" sz="1400" kern="1200"/>
            <a:t> d'un nouvel organisme</a:t>
          </a:r>
          <a:r>
            <a:rPr lang="fr-CA" sz="1400" kern="1200">
              <a:latin typeface="Chaloult_Demi_Gras"/>
            </a:rPr>
            <a:t> de</a:t>
          </a:r>
          <a:r>
            <a:rPr lang="fr-CA" sz="1400" kern="1200"/>
            <a:t> </a:t>
          </a:r>
          <a:r>
            <a:rPr lang="fr-CA" sz="1400" b="1" kern="1200"/>
            <a:t>centre de crise communautaire</a:t>
          </a:r>
          <a:r>
            <a:rPr lang="fr-CA" sz="1400" b="1" kern="1200">
              <a:latin typeface="Chaloult_Demi_Gras"/>
            </a:rPr>
            <a:t> en urbain</a:t>
          </a:r>
          <a:endParaRPr lang="en-US" sz="1400" b="1" kern="1200"/>
        </a:p>
      </dsp:txBody>
      <dsp:txXfrm>
        <a:off x="616744" y="2003052"/>
        <a:ext cx="10069455" cy="533977"/>
      </dsp:txXfrm>
    </dsp:sp>
    <dsp:sp modelId="{9223B06E-E538-4753-A675-C77BB90CB38B}">
      <dsp:nvSpPr>
        <dsp:cNvPr id="0" name=""/>
        <dsp:cNvSpPr/>
      </dsp:nvSpPr>
      <dsp:spPr>
        <a:xfrm>
          <a:off x="0" y="2670524"/>
          <a:ext cx="10686200" cy="533977"/>
        </a:xfrm>
        <a:prstGeom prst="roundRect">
          <a:avLst>
            <a:gd name="adj" fmla="val 10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2FABB5C-E5B0-4019-87BA-5E09D82D4DB5}">
      <dsp:nvSpPr>
        <dsp:cNvPr id="0" name=""/>
        <dsp:cNvSpPr/>
      </dsp:nvSpPr>
      <dsp:spPr>
        <a:xfrm>
          <a:off x="161528" y="2790669"/>
          <a:ext cx="293687" cy="2936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7A67D9E-610E-4874-A672-7CBD49AC8CBA}">
      <dsp:nvSpPr>
        <dsp:cNvPr id="0" name=""/>
        <dsp:cNvSpPr/>
      </dsp:nvSpPr>
      <dsp:spPr>
        <a:xfrm>
          <a:off x="616744" y="2670524"/>
          <a:ext cx="10069455" cy="533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13" tIns="56513" rIns="56513" bIns="56513" numCol="1" spcCol="1270" anchor="ctr" anchorCtr="0">
          <a:noAutofit/>
        </a:bodyPr>
        <a:lstStyle/>
        <a:p>
          <a:pPr marL="0" lvl="0" indent="0" algn="l" defTabSz="622300">
            <a:lnSpc>
              <a:spcPct val="100000"/>
            </a:lnSpc>
            <a:spcBef>
              <a:spcPct val="0"/>
            </a:spcBef>
            <a:spcAft>
              <a:spcPct val="35000"/>
            </a:spcAft>
            <a:buNone/>
          </a:pPr>
          <a:r>
            <a:rPr lang="fr-CA" sz="1400" kern="1200">
              <a:latin typeface="Chaloult_Demi_Gras"/>
            </a:rPr>
            <a:t>Relance</a:t>
          </a:r>
          <a:r>
            <a:rPr lang="fr-CA" sz="1400" kern="1200"/>
            <a:t> </a:t>
          </a:r>
          <a:r>
            <a:rPr lang="fr-CA" sz="1400" kern="1200">
              <a:latin typeface="Chaloult_Demi_Gras"/>
            </a:rPr>
            <a:t>des travaux sur un modèle local pour la </a:t>
          </a:r>
          <a:r>
            <a:rPr lang="fr-CA" sz="1400" b="1" kern="1200">
              <a:latin typeface="Chaloult_Demi_Gras"/>
            </a:rPr>
            <a:t>concomitance</a:t>
          </a:r>
          <a:r>
            <a:rPr lang="fr-CA" sz="1400" kern="1200">
              <a:latin typeface="Chaloult_Demi_Gras"/>
            </a:rPr>
            <a:t> en santé mentale et dépendance</a:t>
          </a:r>
          <a:endParaRPr lang="en-US" sz="1400" kern="1200"/>
        </a:p>
      </dsp:txBody>
      <dsp:txXfrm>
        <a:off x="616744" y="2670524"/>
        <a:ext cx="10069455" cy="533977"/>
      </dsp:txXfrm>
    </dsp:sp>
    <dsp:sp modelId="{4511D5CB-51A6-45EE-BE2B-8F4FE0872018}">
      <dsp:nvSpPr>
        <dsp:cNvPr id="0" name=""/>
        <dsp:cNvSpPr/>
      </dsp:nvSpPr>
      <dsp:spPr>
        <a:xfrm>
          <a:off x="0" y="3337996"/>
          <a:ext cx="10686200" cy="533977"/>
        </a:xfrm>
        <a:prstGeom prst="roundRect">
          <a:avLst>
            <a:gd name="adj" fmla="val 10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B42BD45-5ECB-4D52-B0D6-A1E615270D94}">
      <dsp:nvSpPr>
        <dsp:cNvPr id="0" name=""/>
        <dsp:cNvSpPr/>
      </dsp:nvSpPr>
      <dsp:spPr>
        <a:xfrm>
          <a:off x="161528" y="3458141"/>
          <a:ext cx="293687" cy="2936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513178D-9A5E-4F98-A13A-D7DFCA389811}">
      <dsp:nvSpPr>
        <dsp:cNvPr id="0" name=""/>
        <dsp:cNvSpPr/>
      </dsp:nvSpPr>
      <dsp:spPr>
        <a:xfrm>
          <a:off x="616744" y="3337996"/>
          <a:ext cx="10069455" cy="533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13" tIns="56513" rIns="56513" bIns="56513" numCol="1" spcCol="1270" anchor="ctr" anchorCtr="0">
          <a:noAutofit/>
        </a:bodyPr>
        <a:lstStyle/>
        <a:p>
          <a:pPr marL="0" lvl="0" indent="0" algn="l" defTabSz="622300">
            <a:lnSpc>
              <a:spcPct val="100000"/>
            </a:lnSpc>
            <a:spcBef>
              <a:spcPct val="0"/>
            </a:spcBef>
            <a:spcAft>
              <a:spcPct val="35000"/>
            </a:spcAft>
            <a:buNone/>
          </a:pPr>
          <a:r>
            <a:rPr lang="fr-CA" sz="1400" kern="1200"/>
            <a:t>Déploiement des bonnes pratiques d'</a:t>
          </a:r>
          <a:r>
            <a:rPr lang="fr-CA" sz="1400" b="1" kern="1200"/>
            <a:t>implication des proches </a:t>
          </a:r>
          <a:r>
            <a:rPr lang="fr-CA" sz="1400" kern="1200"/>
            <a:t>dans tous les secteurs</a:t>
          </a:r>
          <a:r>
            <a:rPr lang="fr-CA" sz="1400" kern="1200">
              <a:latin typeface="Chaloult_Demi_Gras"/>
            </a:rPr>
            <a:t> de</a:t>
          </a:r>
          <a:r>
            <a:rPr lang="fr-CA" sz="1400" kern="1200"/>
            <a:t> santé mentale </a:t>
          </a:r>
          <a:r>
            <a:rPr lang="fr-CA" sz="1400" kern="1200">
              <a:latin typeface="Chaloult_Demi_Gras"/>
            </a:rPr>
            <a:t>à la </a:t>
          </a:r>
          <a:r>
            <a:rPr lang="fr-CA" sz="1400" kern="1200"/>
            <a:t>DSMD</a:t>
          </a:r>
          <a:endParaRPr lang="en-US" sz="1400" kern="1200"/>
        </a:p>
      </dsp:txBody>
      <dsp:txXfrm>
        <a:off x="616744" y="3337996"/>
        <a:ext cx="10069455" cy="533977"/>
      </dsp:txXfrm>
    </dsp:sp>
    <dsp:sp modelId="{2A19170B-D393-4AAA-B59C-7C034646E35C}">
      <dsp:nvSpPr>
        <dsp:cNvPr id="0" name=""/>
        <dsp:cNvSpPr/>
      </dsp:nvSpPr>
      <dsp:spPr>
        <a:xfrm>
          <a:off x="0" y="4005468"/>
          <a:ext cx="10686200" cy="533977"/>
        </a:xfrm>
        <a:prstGeom prst="roundRect">
          <a:avLst>
            <a:gd name="adj" fmla="val 10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A3D2133-E844-42B4-89EB-338F70BA0439}">
      <dsp:nvSpPr>
        <dsp:cNvPr id="0" name=""/>
        <dsp:cNvSpPr/>
      </dsp:nvSpPr>
      <dsp:spPr>
        <a:xfrm>
          <a:off x="161528" y="4125613"/>
          <a:ext cx="293687" cy="2936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9832CD2-0B90-4D0A-A4C1-560856D5FB46}">
      <dsp:nvSpPr>
        <dsp:cNvPr id="0" name=""/>
        <dsp:cNvSpPr/>
      </dsp:nvSpPr>
      <dsp:spPr>
        <a:xfrm>
          <a:off x="616744" y="4005468"/>
          <a:ext cx="10069455" cy="533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13" tIns="56513" rIns="56513" bIns="56513" numCol="1" spcCol="1270" anchor="ctr" anchorCtr="0">
          <a:noAutofit/>
        </a:bodyPr>
        <a:lstStyle/>
        <a:p>
          <a:pPr marL="0" lvl="0" indent="0" algn="l" defTabSz="622300">
            <a:lnSpc>
              <a:spcPct val="100000"/>
            </a:lnSpc>
            <a:spcBef>
              <a:spcPct val="0"/>
            </a:spcBef>
            <a:spcAft>
              <a:spcPct val="35000"/>
            </a:spcAft>
            <a:buNone/>
          </a:pPr>
          <a:r>
            <a:rPr lang="fr-CA" sz="1400" kern="1200">
              <a:latin typeface="Chaloult_Demi_Gras"/>
            </a:rPr>
            <a:t>Optimisation</a:t>
          </a:r>
          <a:r>
            <a:rPr lang="fr-CA" sz="1400" kern="1200"/>
            <a:t> </a:t>
          </a:r>
          <a:r>
            <a:rPr lang="fr-CA" sz="1400" kern="1200">
              <a:latin typeface="Chaloult_Demi_Gras"/>
            </a:rPr>
            <a:t>de l'accessibilité et fluidité des</a:t>
          </a:r>
          <a:r>
            <a:rPr lang="fr-CA" sz="1400" kern="1200"/>
            <a:t> services en </a:t>
          </a:r>
          <a:r>
            <a:rPr lang="fr-CA" sz="1400" b="1" kern="1200"/>
            <a:t>psychologie</a:t>
          </a:r>
          <a:r>
            <a:rPr lang="fr-CA" sz="1400" b="1" kern="1200">
              <a:latin typeface="Chaloult_Demi_Gras"/>
            </a:rPr>
            <a:t> en jeunesse</a:t>
          </a:r>
          <a:endParaRPr lang="en-US" sz="1400" b="1" kern="1200"/>
        </a:p>
      </dsp:txBody>
      <dsp:txXfrm>
        <a:off x="616744" y="4005468"/>
        <a:ext cx="10069455" cy="533977"/>
      </dsp:txXfrm>
    </dsp:sp>
    <dsp:sp modelId="{845A1603-B390-4661-9070-9C9BAE37F833}">
      <dsp:nvSpPr>
        <dsp:cNvPr id="0" name=""/>
        <dsp:cNvSpPr/>
      </dsp:nvSpPr>
      <dsp:spPr>
        <a:xfrm>
          <a:off x="0" y="4672940"/>
          <a:ext cx="10686200" cy="533977"/>
        </a:xfrm>
        <a:prstGeom prst="roundRect">
          <a:avLst>
            <a:gd name="adj" fmla="val 10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B06BD77-EC1F-41AB-9091-95309C3FEEAB}">
      <dsp:nvSpPr>
        <dsp:cNvPr id="0" name=""/>
        <dsp:cNvSpPr/>
      </dsp:nvSpPr>
      <dsp:spPr>
        <a:xfrm>
          <a:off x="161528" y="4793085"/>
          <a:ext cx="293687" cy="293687"/>
        </a:xfrm>
        <a:prstGeom prst="rect">
          <a:avLst/>
        </a:prstGeom>
        <a:gradFill rotWithShape="0">
          <a:gsLst>
            <a:gs pos="0">
              <a:schemeClr val="accent4">
                <a:hueOff val="-2057158"/>
                <a:satOff val="-5690"/>
                <a:lumOff val="3530"/>
                <a:alphaOff val="0"/>
                <a:shade val="51000"/>
                <a:satMod val="130000"/>
              </a:schemeClr>
            </a:gs>
            <a:gs pos="80000">
              <a:schemeClr val="accent4">
                <a:hueOff val="-2057158"/>
                <a:satOff val="-5690"/>
                <a:lumOff val="3530"/>
                <a:alphaOff val="0"/>
                <a:shade val="93000"/>
                <a:satMod val="130000"/>
              </a:schemeClr>
            </a:gs>
            <a:gs pos="100000">
              <a:schemeClr val="accent4">
                <a:hueOff val="-2057158"/>
                <a:satOff val="-5690"/>
                <a:lumOff val="35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957C36-C330-4B0E-BC5F-C1360CE9B1E1}">
      <dsp:nvSpPr>
        <dsp:cNvPr id="0" name=""/>
        <dsp:cNvSpPr/>
      </dsp:nvSpPr>
      <dsp:spPr>
        <a:xfrm>
          <a:off x="616744" y="4672940"/>
          <a:ext cx="10069455" cy="533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13" tIns="56513" rIns="56513" bIns="56513" numCol="1" spcCol="1270" anchor="ctr" anchorCtr="0">
          <a:noAutofit/>
        </a:bodyPr>
        <a:lstStyle/>
        <a:p>
          <a:pPr marL="0" lvl="0" indent="0" algn="l" defTabSz="622300" rtl="0">
            <a:lnSpc>
              <a:spcPct val="100000"/>
            </a:lnSpc>
            <a:spcBef>
              <a:spcPct val="0"/>
            </a:spcBef>
            <a:spcAft>
              <a:spcPct val="35000"/>
            </a:spcAft>
            <a:buNone/>
          </a:pPr>
          <a:r>
            <a:rPr lang="fr-CA" sz="1400" b="0" kern="1200">
              <a:latin typeface="Cambria"/>
              <a:ea typeface="Cambria"/>
            </a:rPr>
            <a:t>Programme de </a:t>
          </a:r>
          <a:r>
            <a:rPr lang="fr-CA" sz="1400" b="0" kern="1200" err="1">
              <a:latin typeface="Cambria"/>
              <a:ea typeface="Cambria"/>
            </a:rPr>
            <a:t>réaffiliation</a:t>
          </a:r>
          <a:r>
            <a:rPr lang="fr-CA" sz="1400" b="0" kern="1200">
              <a:latin typeface="Cambria"/>
              <a:ea typeface="Cambria"/>
            </a:rPr>
            <a:t> pour les personnes en situation d’itinérance vivant avec des troubles de santé mentale </a:t>
          </a:r>
          <a:r>
            <a:rPr lang="fr-CA" sz="1400" b="1" kern="1200">
              <a:latin typeface="Cambria"/>
              <a:ea typeface="Cambria"/>
            </a:rPr>
            <a:t>(PRISM)</a:t>
          </a:r>
        </a:p>
      </dsp:txBody>
      <dsp:txXfrm>
        <a:off x="616744" y="4672940"/>
        <a:ext cx="10069455" cy="53397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latinLnBrk="0">
              <a:defRPr lang="fr-FR" sz="1300"/>
            </a:lvl1pPr>
          </a:lstStyle>
          <a:p>
            <a:endParaRPr lang="fr-F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latinLnBrk="0">
              <a:defRPr lang="fr-FR" sz="1300"/>
            </a:lvl1pPr>
          </a:lstStyle>
          <a:p>
            <a:fld id="{D83FDC75-7F73-4A4A-A77C-09AADF00E0EA}" type="datetimeFigureOut">
              <a:rPr lang="fr-FR" smtClean="0"/>
              <a:pPr/>
              <a:t>23/04/2026</a:t>
            </a:fld>
            <a:endParaRPr lang="fr-F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latinLnBrk="0">
              <a:defRPr lang="fr-FR" sz="1300"/>
            </a:lvl1pPr>
          </a:lstStyle>
          <a:p>
            <a:endParaRPr lang="fr-F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latinLnBrk="0">
              <a:defRPr lang="fr-FR" sz="1300"/>
            </a:lvl1pPr>
          </a:lstStyle>
          <a:p>
            <a:fld id="{459226BF-1F13-42D3-80DC-373E7ADD1EBC}" type="slidenum">
              <a:rPr lang="fr-FR" smtClean="0"/>
              <a:pPr/>
              <a:t>‹#›</a:t>
            </a:fld>
            <a:endParaRPr lang="fr-FR"/>
          </a:p>
        </p:txBody>
      </p:sp>
    </p:spTree>
    <p:extLst>
      <p:ext uri="{BB962C8B-B14F-4D97-AF65-F5344CB8AC3E}">
        <p14:creationId xmlns:p14="http://schemas.microsoft.com/office/powerpoint/2010/main" val="4128197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latinLnBrk="0">
              <a:defRPr lang="fr-FR" sz="1300"/>
            </a:lvl1pPr>
          </a:lstStyle>
          <a:p>
            <a:endParaRPr lang="fr-FR"/>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latinLnBrk="0">
              <a:defRPr lang="fr-FR" sz="1300"/>
            </a:lvl1pPr>
          </a:lstStyle>
          <a:p>
            <a:fld id="{48AEF76B-3757-4A0B-AF93-28494465C1DD}" type="datetimeFigureOut">
              <a:pPr/>
              <a:t>4/23/2026</a:t>
            </a:fld>
            <a:endParaRPr lang="fr-FR"/>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a:t>Modifiez les styles du texte du masque</a:t>
            </a:r>
          </a:p>
          <a:p>
            <a:pPr lvl="1"/>
            <a:r>
              <a:rPr lang="fr-FR"/>
              <a:t>Niveau 2</a:t>
            </a:r>
          </a:p>
          <a:p>
            <a:pPr lvl="2"/>
            <a:r>
              <a:rPr lang="fr-FR"/>
              <a:t>Niveau 3</a:t>
            </a:r>
          </a:p>
          <a:p>
            <a:pPr lvl="3"/>
            <a:r>
              <a:rPr lang="fr-FR"/>
              <a:t>Niveau 4</a:t>
            </a:r>
          </a:p>
          <a:p>
            <a:pPr lvl="4"/>
            <a:r>
              <a:rPr lang="fr-FR"/>
              <a:t>Niveau 5</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latinLnBrk="0">
              <a:defRPr lang="fr-FR" sz="1300"/>
            </a:lvl1pPr>
          </a:lstStyle>
          <a:p>
            <a:endParaRPr lang="fr-FR"/>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latinLnBrk="0">
              <a:defRPr lang="fr-FR" sz="1300"/>
            </a:lvl1pPr>
          </a:lstStyle>
          <a:p>
            <a:fld id="{75693FD4-8F83-4EF7-AC3F-0DC0388986B0}" type="slidenum">
              <a:pPr/>
              <a:t>‹#›</a:t>
            </a:fld>
            <a:endParaRPr lang="fr-FR"/>
          </a:p>
        </p:txBody>
      </p:sp>
    </p:spTree>
    <p:extLst>
      <p:ext uri="{BB962C8B-B14F-4D97-AF65-F5344CB8AC3E}">
        <p14:creationId xmlns:p14="http://schemas.microsoft.com/office/powerpoint/2010/main" val="258242379"/>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nsultation.quebec.ca/processes/SanteMentale-Itinerance-Dependanc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75693FD4-8F83-4EF7-AC3F-0DC0388986B0}" type="slidenum">
              <a:rPr lang="fr-CA" smtClean="0"/>
              <a:pPr/>
              <a:t>8</a:t>
            </a:fld>
            <a:endParaRPr lang="fr-CA"/>
          </a:p>
        </p:txBody>
      </p:sp>
    </p:spTree>
    <p:extLst>
      <p:ext uri="{BB962C8B-B14F-4D97-AF65-F5344CB8AC3E}">
        <p14:creationId xmlns:p14="http://schemas.microsoft.com/office/powerpoint/2010/main" val="72632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hlinkClick r:id="rId3"/>
              </a:rPr>
              <a:t>Vers une vision renouvelée, intégrée et cohérente en matière de santé mentale, itinérance et dépendance - Consultation Québec</a:t>
            </a:r>
            <a:endParaRPr lang="fr-CA"/>
          </a:p>
        </p:txBody>
      </p:sp>
      <p:sp>
        <p:nvSpPr>
          <p:cNvPr id="4" name="Espace réservé du numéro de diapositive 3"/>
          <p:cNvSpPr>
            <a:spLocks noGrp="1"/>
          </p:cNvSpPr>
          <p:nvPr>
            <p:ph type="sldNum" sz="quarter" idx="5"/>
          </p:nvPr>
        </p:nvSpPr>
        <p:spPr/>
        <p:txBody>
          <a:bodyPr/>
          <a:lstStyle/>
          <a:p>
            <a:fld id="{75693FD4-8F83-4EF7-AC3F-0DC0388986B0}" type="slidenum">
              <a:rPr lang="fr-CA" smtClean="0"/>
              <a:pPr/>
              <a:t>10</a:t>
            </a:fld>
            <a:endParaRPr lang="fr-CA"/>
          </a:p>
        </p:txBody>
      </p:sp>
    </p:spTree>
    <p:extLst>
      <p:ext uri="{BB962C8B-B14F-4D97-AF65-F5344CB8AC3E}">
        <p14:creationId xmlns:p14="http://schemas.microsoft.com/office/powerpoint/2010/main" val="37476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a:extLst>
            <a:ext uri="{FF2B5EF4-FFF2-40B4-BE49-F238E27FC236}">
              <a16:creationId xmlns:a16="http://schemas.microsoft.com/office/drawing/2014/main" id="{E6007118-F3DC-F004-0894-B9B61D7F3E04}"/>
            </a:ext>
          </a:extLst>
        </p:cNvPr>
        <p:cNvGrpSpPr/>
        <p:nvPr/>
      </p:nvGrpSpPr>
      <p:grpSpPr>
        <a:xfrm>
          <a:off x="0" y="0"/>
          <a:ext cx="0" cy="0"/>
          <a:chOff x="0" y="0"/>
          <a:chExt cx="0" cy="0"/>
        </a:xfrm>
      </p:grpSpPr>
      <p:sp>
        <p:nvSpPr>
          <p:cNvPr id="1254" name="Google Shape;1254;gecbc2565e2_4_1805:notes">
            <a:extLst>
              <a:ext uri="{FF2B5EF4-FFF2-40B4-BE49-F238E27FC236}">
                <a16:creationId xmlns:a16="http://schemas.microsoft.com/office/drawing/2014/main" id="{1080E0B6-DCC7-39C7-5C54-D4AB424CB3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ecbc2565e2_4_1805:notes">
            <a:extLst>
              <a:ext uri="{FF2B5EF4-FFF2-40B4-BE49-F238E27FC236}">
                <a16:creationId xmlns:a16="http://schemas.microsoft.com/office/drawing/2014/main" id="{64A8E0E8-FA85-C43B-5B01-CAB5B7E80E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869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5B82A-A105-8AB0-1CD8-6582221905D1}"/>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62DE50B-11D8-2A60-671E-A57435F3F93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AEF6258-03E6-A219-39E6-21B8A10095AA}"/>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EEEDA045-4344-A21C-9C45-AFFCBAFF8A28}"/>
              </a:ext>
            </a:extLst>
          </p:cNvPr>
          <p:cNvSpPr>
            <a:spLocks noGrp="1"/>
          </p:cNvSpPr>
          <p:nvPr>
            <p:ph type="sldNum" sz="quarter" idx="5"/>
          </p:nvPr>
        </p:nvSpPr>
        <p:spPr/>
        <p:txBody>
          <a:bodyPr/>
          <a:lstStyle/>
          <a:p>
            <a:fld id="{75693FD4-8F83-4EF7-AC3F-0DC0388986B0}" type="slidenum">
              <a:rPr lang="fr-CA" smtClean="0"/>
              <a:pPr/>
              <a:t>27</a:t>
            </a:fld>
            <a:endParaRPr lang="fr-CA"/>
          </a:p>
        </p:txBody>
      </p:sp>
    </p:spTree>
    <p:extLst>
      <p:ext uri="{BB962C8B-B14F-4D97-AF65-F5344CB8AC3E}">
        <p14:creationId xmlns:p14="http://schemas.microsoft.com/office/powerpoint/2010/main" val="186546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b="1">
                <a:solidFill>
                  <a:srgbClr val="FF0000"/>
                </a:solidFill>
              </a:rPr>
              <a:t>Ressources ayant des approches d’intervention diverses pour permettre aux personnes itinérantes d’aller vers les ressources qui leurs sont appropriées.</a:t>
            </a:r>
          </a:p>
        </p:txBody>
      </p:sp>
      <p:sp>
        <p:nvSpPr>
          <p:cNvPr id="4" name="Espace réservé du numéro de diapositive 3"/>
          <p:cNvSpPr>
            <a:spLocks noGrp="1"/>
          </p:cNvSpPr>
          <p:nvPr>
            <p:ph type="sldNum" sz="quarter" idx="5"/>
          </p:nvPr>
        </p:nvSpPr>
        <p:spPr/>
        <p:txBody>
          <a:bodyPr/>
          <a:lstStyle/>
          <a:p>
            <a:fld id="{75693FD4-8F83-4EF7-AC3F-0DC0388986B0}" type="slidenum">
              <a:rPr lang="fr-CA" smtClean="0"/>
              <a:pPr/>
              <a:t>28</a:t>
            </a:fld>
            <a:endParaRPr lang="fr-CA"/>
          </a:p>
        </p:txBody>
      </p:sp>
    </p:spTree>
    <p:extLst>
      <p:ext uri="{BB962C8B-B14F-4D97-AF65-F5344CB8AC3E}">
        <p14:creationId xmlns:p14="http://schemas.microsoft.com/office/powerpoint/2010/main" val="334854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ecbc2565e2_4_1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2" name="Google Shape;1142;gecbc2565e2_4_1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82" y="0"/>
            <a:ext cx="5299364" cy="6858000"/>
          </a:xfrm>
          <a:prstGeom prst="rect">
            <a:avLst/>
          </a:prstGeom>
        </p:spPr>
      </p:pic>
      <p:sp>
        <p:nvSpPr>
          <p:cNvPr id="2" name="Title 1"/>
          <p:cNvSpPr>
            <a:spLocks noGrp="1"/>
          </p:cNvSpPr>
          <p:nvPr>
            <p:ph type="ctrTitle" hasCustomPrompt="1"/>
          </p:nvPr>
        </p:nvSpPr>
        <p:spPr>
          <a:xfrm>
            <a:off x="2286000" y="900000"/>
            <a:ext cx="8610600" cy="1980000"/>
          </a:xfrm>
        </p:spPr>
        <p:txBody>
          <a:bodyPr anchor="t">
            <a:normAutofit/>
          </a:bodyPr>
          <a:lstStyle>
            <a:lvl1pPr algn="r" eaLnBrk="1" latinLnBrk="0" hangingPunct="1">
              <a:defRPr kumimoji="0" lang="fr-FR" sz="4000" b="1" kern="1200" cap="small" baseline="0" dirty="0">
                <a:solidFill>
                  <a:srgbClr val="0070C0"/>
                </a:solidFill>
                <a:latin typeface="Kozuka Gothic Pro H" pitchFamily="34" charset="-128"/>
                <a:ea typeface="Kozuka Gothic Pro H" pitchFamily="34" charset="-128"/>
                <a:cs typeface="+mj-cs"/>
              </a:defRPr>
            </a:lvl1pPr>
          </a:lstStyle>
          <a:p>
            <a:r>
              <a:rPr kumimoji="0" lang="fr-FR"/>
              <a:t>Modifiez le style du titre</a:t>
            </a:r>
          </a:p>
        </p:txBody>
      </p:sp>
      <p:sp>
        <p:nvSpPr>
          <p:cNvPr id="3" name="Subtitle 2"/>
          <p:cNvSpPr>
            <a:spLocks noGrp="1"/>
          </p:cNvSpPr>
          <p:nvPr>
            <p:ph type="subTitle" idx="1"/>
          </p:nvPr>
        </p:nvSpPr>
        <p:spPr>
          <a:xfrm>
            <a:off x="2286000" y="3420000"/>
            <a:ext cx="8610600" cy="1620000"/>
          </a:xfrm>
        </p:spPr>
        <p:txBody>
          <a:bodyPr>
            <a:normAutofit/>
          </a:bodyPr>
          <a:lstStyle>
            <a:lvl1pPr marL="0" indent="0" algn="r" eaLnBrk="1" latinLnBrk="0" hangingPunct="1">
              <a:buNone/>
              <a:defRPr kumimoji="0" lang="fr-FR" sz="3000" b="0" baseline="0">
                <a:solidFill>
                  <a:srgbClr val="002060"/>
                </a:solidFill>
                <a:latin typeface="Chaloult_Cond" panose="00000400000000000000" pitchFamily="2" charset="0"/>
              </a:defRPr>
            </a:lvl1pPr>
            <a:lvl2pPr marL="457200" indent="0" algn="ctr" eaLnBrk="1" latinLnBrk="0" hangingPunct="1">
              <a:buNone/>
              <a:defRPr kumimoji="0" lang="fr-FR">
                <a:solidFill>
                  <a:schemeClr val="tx1">
                    <a:tint val="75000"/>
                  </a:schemeClr>
                </a:solidFill>
              </a:defRPr>
            </a:lvl2pPr>
            <a:lvl3pPr marL="914400" indent="0" algn="ctr" eaLnBrk="1" latinLnBrk="0" hangingPunct="1">
              <a:buNone/>
              <a:defRPr kumimoji="0" lang="fr-FR">
                <a:solidFill>
                  <a:schemeClr val="tx1">
                    <a:tint val="75000"/>
                  </a:schemeClr>
                </a:solidFill>
              </a:defRPr>
            </a:lvl3pPr>
            <a:lvl4pPr marL="1371600" indent="0" algn="ctr" eaLnBrk="1" latinLnBrk="0" hangingPunct="1">
              <a:buNone/>
              <a:defRPr kumimoji="0" lang="fr-FR">
                <a:solidFill>
                  <a:schemeClr val="tx1">
                    <a:tint val="75000"/>
                  </a:schemeClr>
                </a:solidFill>
              </a:defRPr>
            </a:lvl4pPr>
            <a:lvl5pPr marL="1828800" indent="0" algn="ctr" eaLnBrk="1" latinLnBrk="0" hangingPunct="1">
              <a:buNone/>
              <a:defRPr kumimoji="0" lang="fr-FR">
                <a:solidFill>
                  <a:schemeClr val="tx1">
                    <a:tint val="75000"/>
                  </a:schemeClr>
                </a:solidFill>
              </a:defRPr>
            </a:lvl5pPr>
            <a:lvl6pPr marL="2286000" indent="0" algn="ctr" eaLnBrk="1" latinLnBrk="0" hangingPunct="1">
              <a:buNone/>
              <a:defRPr kumimoji="0" lang="fr-FR">
                <a:solidFill>
                  <a:schemeClr val="tx1">
                    <a:tint val="75000"/>
                  </a:schemeClr>
                </a:solidFill>
              </a:defRPr>
            </a:lvl6pPr>
            <a:lvl7pPr marL="2743200" indent="0" algn="ctr" eaLnBrk="1" latinLnBrk="0" hangingPunct="1">
              <a:buNone/>
              <a:defRPr kumimoji="0" lang="fr-FR">
                <a:solidFill>
                  <a:schemeClr val="tx1">
                    <a:tint val="75000"/>
                  </a:schemeClr>
                </a:solidFill>
              </a:defRPr>
            </a:lvl7pPr>
            <a:lvl8pPr marL="3200400" indent="0" algn="ctr" eaLnBrk="1" latinLnBrk="0" hangingPunct="1">
              <a:buNone/>
              <a:defRPr kumimoji="0" lang="fr-FR">
                <a:solidFill>
                  <a:schemeClr val="tx1">
                    <a:tint val="75000"/>
                  </a:schemeClr>
                </a:solidFill>
              </a:defRPr>
            </a:lvl8pPr>
            <a:lvl9pPr marL="3657600" indent="0" algn="ctr" eaLnBrk="1" latinLnBrk="0" hangingPunct="1">
              <a:buNone/>
              <a:defRPr kumimoji="0" lang="fr-FR">
                <a:solidFill>
                  <a:schemeClr val="tx1">
                    <a:tint val="75000"/>
                  </a:schemeClr>
                </a:solidFill>
              </a:defRPr>
            </a:lvl9pPr>
          </a:lstStyle>
          <a:p>
            <a:pPr eaLnBrk="1" latinLnBrk="0" hangingPunct="1"/>
            <a:r>
              <a:rPr lang="fr-FR"/>
              <a:t>Modifiez le style des sous-titres du masque</a:t>
            </a:r>
            <a:endParaRPr/>
          </a:p>
        </p:txBody>
      </p:sp>
      <p:pic>
        <p:nvPicPr>
          <p:cNvPr id="5" name="Imag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001001" y="5473080"/>
            <a:ext cx="2299431" cy="1080120"/>
          </a:xfrm>
          <a:prstGeom prst="rect">
            <a:avLst/>
          </a:prstGeom>
        </p:spPr>
      </p:pic>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48333" y="593367"/>
            <a:ext cx="1109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500"/>
              <a:buNone/>
              <a:defRPr/>
            </a:lvl1pPr>
            <a:lvl2pPr lvl="1" algn="ctr">
              <a:spcBef>
                <a:spcPts val="0"/>
              </a:spcBef>
              <a:spcAft>
                <a:spcPts val="0"/>
              </a:spcAft>
              <a:buClr>
                <a:schemeClr val="accent4"/>
              </a:buClr>
              <a:buSzPts val="2800"/>
              <a:buNone/>
              <a:defRPr>
                <a:solidFill>
                  <a:schemeClr val="accent4"/>
                </a:solidFill>
              </a:defRPr>
            </a:lvl2pPr>
            <a:lvl3pPr lvl="2" algn="ctr">
              <a:spcBef>
                <a:spcPts val="0"/>
              </a:spcBef>
              <a:spcAft>
                <a:spcPts val="0"/>
              </a:spcAft>
              <a:buClr>
                <a:schemeClr val="accent4"/>
              </a:buClr>
              <a:buSzPts val="2800"/>
              <a:buNone/>
              <a:defRPr>
                <a:solidFill>
                  <a:schemeClr val="accent4"/>
                </a:solidFill>
              </a:defRPr>
            </a:lvl3pPr>
            <a:lvl4pPr lvl="3" algn="ctr">
              <a:spcBef>
                <a:spcPts val="0"/>
              </a:spcBef>
              <a:spcAft>
                <a:spcPts val="0"/>
              </a:spcAft>
              <a:buClr>
                <a:schemeClr val="accent4"/>
              </a:buClr>
              <a:buSzPts val="2800"/>
              <a:buNone/>
              <a:defRPr>
                <a:solidFill>
                  <a:schemeClr val="accent4"/>
                </a:solidFill>
              </a:defRPr>
            </a:lvl4pPr>
            <a:lvl5pPr lvl="4" algn="ctr">
              <a:spcBef>
                <a:spcPts val="0"/>
              </a:spcBef>
              <a:spcAft>
                <a:spcPts val="0"/>
              </a:spcAft>
              <a:buClr>
                <a:schemeClr val="accent4"/>
              </a:buClr>
              <a:buSzPts val="2800"/>
              <a:buNone/>
              <a:defRPr>
                <a:solidFill>
                  <a:schemeClr val="accent4"/>
                </a:solidFill>
              </a:defRPr>
            </a:lvl5pPr>
            <a:lvl6pPr lvl="5" algn="ctr">
              <a:spcBef>
                <a:spcPts val="0"/>
              </a:spcBef>
              <a:spcAft>
                <a:spcPts val="0"/>
              </a:spcAft>
              <a:buClr>
                <a:schemeClr val="accent4"/>
              </a:buClr>
              <a:buSzPts val="2800"/>
              <a:buNone/>
              <a:defRPr>
                <a:solidFill>
                  <a:schemeClr val="accent4"/>
                </a:solidFill>
              </a:defRPr>
            </a:lvl6pPr>
            <a:lvl7pPr lvl="6" algn="ctr">
              <a:spcBef>
                <a:spcPts val="0"/>
              </a:spcBef>
              <a:spcAft>
                <a:spcPts val="0"/>
              </a:spcAft>
              <a:buClr>
                <a:schemeClr val="accent4"/>
              </a:buClr>
              <a:buSzPts val="2800"/>
              <a:buNone/>
              <a:defRPr>
                <a:solidFill>
                  <a:schemeClr val="accent4"/>
                </a:solidFill>
              </a:defRPr>
            </a:lvl7pPr>
            <a:lvl8pPr lvl="7" algn="ctr">
              <a:spcBef>
                <a:spcPts val="0"/>
              </a:spcBef>
              <a:spcAft>
                <a:spcPts val="0"/>
              </a:spcAft>
              <a:buClr>
                <a:schemeClr val="accent4"/>
              </a:buClr>
              <a:buSzPts val="2800"/>
              <a:buNone/>
              <a:defRPr>
                <a:solidFill>
                  <a:schemeClr val="accent4"/>
                </a:solidFill>
              </a:defRPr>
            </a:lvl8pPr>
            <a:lvl9pPr lvl="8" algn="ctr">
              <a:spcBef>
                <a:spcPts val="0"/>
              </a:spcBef>
              <a:spcAft>
                <a:spcPts val="0"/>
              </a:spcAft>
              <a:buClr>
                <a:schemeClr val="accent4"/>
              </a:buClr>
              <a:buSzPts val="2800"/>
              <a:buNone/>
              <a:defRPr>
                <a:solidFill>
                  <a:schemeClr val="accent4"/>
                </a:solidFill>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CA" smtClean="0"/>
              <a:pPr/>
              <a:t>‹#›</a:t>
            </a:fld>
            <a:endParaRPr lang="fr-CA"/>
          </a:p>
        </p:txBody>
      </p:sp>
    </p:spTree>
    <p:extLst>
      <p:ext uri="{BB962C8B-B14F-4D97-AF65-F5344CB8AC3E}">
        <p14:creationId xmlns:p14="http://schemas.microsoft.com/office/powerpoint/2010/main" val="30196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7438" y="0"/>
            <a:ext cx="10872000" cy="1143000"/>
          </a:xfrm>
        </p:spPr>
        <p:txBody>
          <a:bodyPr anchor="ctr" anchorCtr="0"/>
          <a:lstStyle>
            <a:lvl1pPr algn="l" eaLnBrk="1" latinLnBrk="0" hangingPunct="1">
              <a:defRPr kumimoji="0" lang="fr-FR" sz="4000" b="0" kern="1200">
                <a:solidFill>
                  <a:srgbClr val="002060"/>
                </a:solidFill>
                <a:latin typeface="+mn-lt"/>
                <a:ea typeface="Kozuka Gothic Pro H" pitchFamily="34" charset="-128"/>
                <a:cs typeface="+mj-cs"/>
              </a:defRPr>
            </a:lvl1pPr>
          </a:lstStyle>
          <a:p>
            <a:r>
              <a:rPr kumimoji="0" lang="fr-FR"/>
              <a:t>Modifiez le style du titre</a:t>
            </a:r>
          </a:p>
        </p:txBody>
      </p:sp>
      <p:sp>
        <p:nvSpPr>
          <p:cNvPr id="3" name="Content Placeholder 2"/>
          <p:cNvSpPr>
            <a:spLocks noGrp="1"/>
          </p:cNvSpPr>
          <p:nvPr>
            <p:ph idx="1"/>
          </p:nvPr>
        </p:nvSpPr>
        <p:spPr>
          <a:xfrm>
            <a:off x="1018238" y="1260000"/>
            <a:ext cx="10872000" cy="4788000"/>
          </a:xfrm>
        </p:spPr>
        <p:txBody>
          <a:bodyPr>
            <a:normAutofit/>
          </a:bodyPr>
          <a:lstStyle>
            <a:lvl1pPr eaLnBrk="1" latinLnBrk="0" hangingPunct="1">
              <a:spcBef>
                <a:spcPts val="1200"/>
              </a:spcBef>
              <a:defRPr kumimoji="0" lang="fr-FR" sz="3000" kern="1200" smtClean="0">
                <a:solidFill>
                  <a:schemeClr val="tx1"/>
                </a:solidFill>
                <a:latin typeface="+mn-lt"/>
                <a:ea typeface="+mn-ea"/>
                <a:cs typeface="+mn-cs"/>
              </a:defRPr>
            </a:lvl1pPr>
            <a:lvl2pPr marL="715963" indent="-357188" eaLnBrk="1" latinLnBrk="0" hangingPunct="1">
              <a:spcBef>
                <a:spcPts val="600"/>
              </a:spcBef>
              <a:defRPr kumimoji="0" lang="fr-FR" sz="2800">
                <a:latin typeface="+mn-lt"/>
              </a:defRPr>
            </a:lvl2pPr>
            <a:lvl3pPr marL="1074738" indent="-358775" eaLnBrk="1" latinLnBrk="0" hangingPunct="1">
              <a:spcBef>
                <a:spcPts val="1200"/>
              </a:spcBef>
              <a:buFont typeface="Wingdings" panose="05000000000000000000" pitchFamily="2" charset="2"/>
              <a:buChar char="§"/>
              <a:defRPr kumimoji="0" lang="fr-FR" sz="2400">
                <a:latin typeface="+mn-lt"/>
              </a:defRPr>
            </a:lvl3pPr>
            <a:lvl4pPr marL="1433513" indent="-358775" eaLnBrk="1" latinLnBrk="0" hangingPunct="1">
              <a:spcBef>
                <a:spcPts val="600"/>
              </a:spcBef>
              <a:buSzPct val="75000"/>
              <a:buFont typeface="Arial" panose="020B0604020202020204" pitchFamily="34" charset="0"/>
              <a:buChar char="‒"/>
              <a:defRPr kumimoji="0" lang="fr-FR" sz="2000">
                <a:latin typeface="+mn-lt"/>
              </a:defRPr>
            </a:lvl4pPr>
            <a:lvl5pPr marL="1790700" indent="-357188" eaLnBrk="1" latinLnBrk="0" hangingPunct="1">
              <a:spcBef>
                <a:spcPts val="600"/>
              </a:spcBef>
              <a:buSzPct val="75000"/>
              <a:buFont typeface="Wingdings" panose="05000000000000000000" pitchFamily="2" charset="2"/>
              <a:buChar char="Ø"/>
              <a:defRPr kumimoji="0" lang="fr-FR" sz="2000">
                <a:latin typeface="+mn-lt"/>
              </a:defRPr>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6" name="Slide Number Placeholder 5"/>
          <p:cNvSpPr>
            <a:spLocks noGrp="1"/>
          </p:cNvSpPr>
          <p:nvPr>
            <p:ph type="sldNum" sz="quarter" idx="12"/>
          </p:nvPr>
        </p:nvSpPr>
        <p:spPr>
          <a:xfrm>
            <a:off x="8940800" y="6356351"/>
            <a:ext cx="2844800" cy="365125"/>
          </a:xfrm>
        </p:spPr>
        <p:txBody>
          <a:bodyPr/>
          <a:lstStyle/>
          <a:p>
            <a:fld id="{33D6E5A2-EC83-451F-A719-9AC1370DD5CF}" type="slidenum">
              <a:pPr/>
              <a:t>‹#›</a:t>
            </a:fld>
            <a:endParaRPr kumimoji="0" lang="fr-FR"/>
          </a:p>
        </p:txBody>
      </p:sp>
    </p:spTree>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08000" y="1260000"/>
            <a:ext cx="5364000" cy="4754564"/>
          </a:xfrm>
        </p:spPr>
        <p:txBody>
          <a:bodyPr/>
          <a:lstStyle>
            <a:lvl1pPr eaLnBrk="1" latinLnBrk="0" hangingPunct="1">
              <a:defRPr kumimoji="0" lang="fr-FR" sz="2800"/>
            </a:lvl1pPr>
            <a:lvl2pPr marL="715963" indent="-357188" eaLnBrk="1" latinLnBrk="0" hangingPunct="1">
              <a:defRPr kumimoji="0" lang="fr-FR" sz="2400"/>
            </a:lvl2pPr>
            <a:lvl3pPr marL="1074738" indent="-358775" eaLnBrk="1" latinLnBrk="0" hangingPunct="1">
              <a:defRPr kumimoji="0" lang="fr-FR" sz="2000"/>
            </a:lvl3pPr>
            <a:lvl4pPr marL="1433513" indent="-358775" eaLnBrk="1" latinLnBrk="0" hangingPunct="1">
              <a:defRPr kumimoji="0" lang="fr-FR" sz="1800"/>
            </a:lvl4pPr>
            <a:lvl5pPr marL="1790700" indent="-357188" eaLnBrk="1" latinLnBrk="0" hangingPunct="1">
              <a:defRPr kumimoji="0" lang="fr-FR" sz="1800"/>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4" name="Content Placeholder 3"/>
          <p:cNvSpPr>
            <a:spLocks noGrp="1"/>
          </p:cNvSpPr>
          <p:nvPr>
            <p:ph sz="half" idx="2"/>
          </p:nvPr>
        </p:nvSpPr>
        <p:spPr>
          <a:xfrm>
            <a:off x="6516000" y="1260000"/>
            <a:ext cx="5364000" cy="4754563"/>
          </a:xfrm>
        </p:spPr>
        <p:txBody>
          <a:bodyPr/>
          <a:lstStyle>
            <a:lvl1pPr eaLnBrk="1" latinLnBrk="0" hangingPunct="1">
              <a:defRPr kumimoji="0" lang="fr-FR" sz="2800"/>
            </a:lvl1pPr>
            <a:lvl2pPr marL="715963" indent="-357188" eaLnBrk="1" latinLnBrk="0" hangingPunct="1">
              <a:defRPr kumimoji="0" lang="fr-FR" sz="2400"/>
            </a:lvl2pPr>
            <a:lvl3pPr marL="1074738" indent="-358775" eaLnBrk="1" latinLnBrk="0" hangingPunct="1">
              <a:defRPr kumimoji="0" lang="fr-FR" sz="2000"/>
            </a:lvl3pPr>
            <a:lvl4pPr marL="1433513" indent="-358775" eaLnBrk="1" latinLnBrk="0" hangingPunct="1">
              <a:defRPr kumimoji="0" lang="fr-FR" sz="1800"/>
            </a:lvl4pPr>
            <a:lvl5pPr marL="1790700" indent="-357188" eaLnBrk="1" latinLnBrk="0" hangingPunct="1">
              <a:defRPr kumimoji="0" lang="fr-FR" sz="1800"/>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fr-FR"/>
          </a:p>
        </p:txBody>
      </p:sp>
      <p:sp>
        <p:nvSpPr>
          <p:cNvPr id="8" name="Title 1"/>
          <p:cNvSpPr>
            <a:spLocks noGrp="1"/>
          </p:cNvSpPr>
          <p:nvPr>
            <p:ph type="title" hasCustomPrompt="1"/>
          </p:nvPr>
        </p:nvSpPr>
        <p:spPr>
          <a:xfrm>
            <a:off x="1008000" y="0"/>
            <a:ext cx="10872000" cy="1143000"/>
          </a:xfrm>
        </p:spPr>
        <p:txBody>
          <a:bodyPr anchor="ctr" anchorCtr="0"/>
          <a:lstStyle>
            <a:lvl1pPr algn="l" eaLnBrk="1" latinLnBrk="0" hangingPunct="1">
              <a:defRPr kumimoji="0" lang="fr-FR" sz="4000" b="0" kern="1200">
                <a:solidFill>
                  <a:srgbClr val="002060"/>
                </a:solidFill>
                <a:latin typeface="+mn-lt"/>
                <a:ea typeface="Kozuka Gothic Pro H" pitchFamily="34" charset="-128"/>
                <a:cs typeface="+mj-cs"/>
              </a:defRPr>
            </a:lvl1pPr>
          </a:lstStyle>
          <a:p>
            <a:r>
              <a:rPr kumimoji="0" lang="fr-FR"/>
              <a:t>Modifiez le style du titre</a:t>
            </a:r>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008000" y="1260000"/>
            <a:ext cx="5364000" cy="639762"/>
          </a:xfrm>
        </p:spPr>
        <p:txBody>
          <a:bodyPr anchor="ctr"/>
          <a:lstStyle>
            <a:lvl1pPr marL="0" indent="0" algn="l" eaLnBrk="1" latinLnBrk="0" hangingPunct="1">
              <a:buNone/>
              <a:defRPr kumimoji="0" lang="fr-FR" sz="2400" b="1">
                <a:solidFill>
                  <a:srgbClr val="002060"/>
                </a:solidFill>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a:t>Modifiez les styles du texte du masque</a:t>
            </a:r>
          </a:p>
        </p:txBody>
      </p:sp>
      <p:sp>
        <p:nvSpPr>
          <p:cNvPr id="4" name="Content Placeholder 3"/>
          <p:cNvSpPr>
            <a:spLocks noGrp="1"/>
          </p:cNvSpPr>
          <p:nvPr>
            <p:ph sz="half" idx="2"/>
          </p:nvPr>
        </p:nvSpPr>
        <p:spPr>
          <a:xfrm>
            <a:off x="1007999" y="1908000"/>
            <a:ext cx="5364000" cy="3951288"/>
          </a:xfrm>
        </p:spPr>
        <p:txBody>
          <a:bodyPr/>
          <a:lstStyle>
            <a:lvl1pPr eaLnBrk="1" latinLnBrk="0" hangingPunct="1">
              <a:defRPr kumimoji="0" lang="fr-FR" sz="2400"/>
            </a:lvl1pPr>
            <a:lvl2pPr marL="715963" indent="-357188" eaLnBrk="1" latinLnBrk="0" hangingPunct="1">
              <a:defRPr kumimoji="0" lang="fr-FR" sz="2000"/>
            </a:lvl2pPr>
            <a:lvl3pPr marL="1074738" indent="-358775" eaLnBrk="1" latinLnBrk="0" hangingPunct="1">
              <a:defRPr kumimoji="0" lang="fr-FR" sz="1800"/>
            </a:lvl3pPr>
            <a:lvl4pPr marL="1433513" indent="-358775" eaLnBrk="1" latinLnBrk="0" hangingPunct="1">
              <a:defRPr kumimoji="0" lang="fr-FR" sz="1600"/>
            </a:lvl4pPr>
            <a:lvl5pPr marL="1790700" indent="-357188" eaLnBrk="1" latinLnBrk="0" hangingPunct="1">
              <a:defRPr kumimoji="0" lang="fr-FR" sz="1600"/>
            </a:lvl5pPr>
            <a:lvl6pPr eaLnBrk="1" latinLnBrk="0" hangingPunct="1">
              <a:defRPr kumimoji="0" lang="fr-FR" sz="1600"/>
            </a:lvl6pPr>
            <a:lvl7pPr eaLnBrk="1" latinLnBrk="0" hangingPunct="1">
              <a:defRPr kumimoji="0" lang="fr-FR" sz="1600"/>
            </a:lvl7pPr>
            <a:lvl8pPr eaLnBrk="1" latinLnBrk="0" hangingPunct="1">
              <a:defRPr kumimoji="0" lang="fr-FR" sz="1600"/>
            </a:lvl8pPr>
            <a:lvl9pPr eaLnBrk="1" latinLnBrk="0" hangingPunct="1">
              <a:defRPr kumimoji="0" lang="fr-FR" sz="1600"/>
            </a:lvl9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5" name="Text Placeholder 4"/>
          <p:cNvSpPr>
            <a:spLocks noGrp="1"/>
          </p:cNvSpPr>
          <p:nvPr>
            <p:ph type="body" sz="quarter" idx="3" hasCustomPrompt="1"/>
          </p:nvPr>
        </p:nvSpPr>
        <p:spPr>
          <a:xfrm>
            <a:off x="6498169" y="1260000"/>
            <a:ext cx="5364000" cy="639762"/>
          </a:xfrm>
        </p:spPr>
        <p:txBody>
          <a:bodyPr anchor="ctr">
            <a:normAutofit/>
          </a:bodyPr>
          <a:lstStyle>
            <a:lvl1pPr marL="0" indent="0" eaLnBrk="1" latinLnBrk="0" hangingPunct="1">
              <a:buNone/>
              <a:defRPr kumimoji="0" lang="fr-FR" sz="2400" b="1" kern="1200" dirty="0" smtClean="0">
                <a:solidFill>
                  <a:srgbClr val="002060"/>
                </a:solidFill>
                <a:latin typeface="+mn-lt"/>
                <a:ea typeface="+mn-ea"/>
                <a:cs typeface="+mn-cs"/>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marL="0" lvl="0" indent="0" algn="l" defTabSz="914400" rtl="0" eaLnBrk="1" latinLnBrk="0" hangingPunct="1">
              <a:spcBef>
                <a:spcPct val="20000"/>
              </a:spcBef>
              <a:buFont typeface="Arial" pitchFamily="34" charset="0"/>
              <a:buNone/>
            </a:pPr>
            <a:r>
              <a:rPr lang="fr-FR"/>
              <a:t>Modifiez les styles du texte du masque</a:t>
            </a:r>
          </a:p>
        </p:txBody>
      </p:sp>
      <p:sp>
        <p:nvSpPr>
          <p:cNvPr id="6" name="Content Placeholder 5"/>
          <p:cNvSpPr>
            <a:spLocks noGrp="1"/>
          </p:cNvSpPr>
          <p:nvPr>
            <p:ph sz="quarter" idx="4"/>
          </p:nvPr>
        </p:nvSpPr>
        <p:spPr>
          <a:xfrm>
            <a:off x="6498168" y="1908000"/>
            <a:ext cx="5364000" cy="3951288"/>
          </a:xfrm>
        </p:spPr>
        <p:txBody>
          <a:bodyPr/>
          <a:lstStyle>
            <a:lvl1pPr eaLnBrk="1" latinLnBrk="0" hangingPunct="1">
              <a:defRPr kumimoji="0" lang="fr-FR" sz="2400"/>
            </a:lvl1pPr>
            <a:lvl2pPr marL="715963" indent="-357188" eaLnBrk="1" latinLnBrk="0" hangingPunct="1">
              <a:defRPr kumimoji="0" lang="fr-FR" sz="2000"/>
            </a:lvl2pPr>
            <a:lvl3pPr marL="1074738" indent="-358775" eaLnBrk="1" latinLnBrk="0" hangingPunct="1">
              <a:defRPr kumimoji="0" lang="fr-FR" sz="1800"/>
            </a:lvl3pPr>
            <a:lvl4pPr marL="1433513" indent="-358775" eaLnBrk="1" latinLnBrk="0" hangingPunct="1">
              <a:defRPr kumimoji="0" lang="fr-FR" sz="1600"/>
            </a:lvl4pPr>
            <a:lvl5pPr marL="1790700" indent="-357188" eaLnBrk="1" latinLnBrk="0" hangingPunct="1">
              <a:defRPr kumimoji="0" lang="fr-FR" sz="1600"/>
            </a:lvl5pPr>
            <a:lvl6pPr eaLnBrk="1" latinLnBrk="0" hangingPunct="1">
              <a:defRPr kumimoji="0" lang="fr-FR" sz="1600"/>
            </a:lvl6pPr>
            <a:lvl7pPr eaLnBrk="1" latinLnBrk="0" hangingPunct="1">
              <a:defRPr kumimoji="0" lang="fr-FR" sz="1600"/>
            </a:lvl7pPr>
            <a:lvl8pPr eaLnBrk="1" latinLnBrk="0" hangingPunct="1">
              <a:defRPr kumimoji="0" lang="fr-FR" sz="1600"/>
            </a:lvl8pPr>
            <a:lvl9pPr eaLnBrk="1" latinLnBrk="0" hangingPunct="1">
              <a:defRPr kumimoji="0" lang="fr-FR" sz="1600"/>
            </a:lvl9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9" name="Slide Number Placeholder 8"/>
          <p:cNvSpPr>
            <a:spLocks noGrp="1"/>
          </p:cNvSpPr>
          <p:nvPr>
            <p:ph type="sldNum" sz="quarter" idx="12"/>
          </p:nvPr>
        </p:nvSpPr>
        <p:spPr/>
        <p:txBody>
          <a:bodyPr/>
          <a:lstStyle/>
          <a:p>
            <a:fld id="{33D6E5A2-EC83-451F-A719-9AC1370DD5CF}" type="slidenum">
              <a:pPr/>
              <a:t>‹#›</a:t>
            </a:fld>
            <a:endParaRPr kumimoji="0" lang="fr-FR"/>
          </a:p>
        </p:txBody>
      </p:sp>
      <p:sp>
        <p:nvSpPr>
          <p:cNvPr id="10" name="Title 1"/>
          <p:cNvSpPr>
            <a:spLocks noGrp="1"/>
          </p:cNvSpPr>
          <p:nvPr>
            <p:ph type="title" hasCustomPrompt="1"/>
          </p:nvPr>
        </p:nvSpPr>
        <p:spPr>
          <a:xfrm>
            <a:off x="1007999" y="0"/>
            <a:ext cx="10872000" cy="1143000"/>
          </a:xfrm>
        </p:spPr>
        <p:txBody>
          <a:bodyPr anchor="ctr" anchorCtr="0"/>
          <a:lstStyle>
            <a:lvl1pPr algn="l" eaLnBrk="1" latinLnBrk="0" hangingPunct="1">
              <a:defRPr kumimoji="0" lang="fr-FR" sz="4000" b="0" kern="1200">
                <a:solidFill>
                  <a:srgbClr val="002060"/>
                </a:solidFill>
                <a:latin typeface="+mn-lt"/>
                <a:ea typeface="Kozuka Gothic Pro H" pitchFamily="34" charset="-128"/>
                <a:cs typeface="+mj-cs"/>
              </a:defRPr>
            </a:lvl1pPr>
          </a:lstStyle>
          <a:p>
            <a:r>
              <a:rPr kumimoji="0" lang="fr-FR"/>
              <a:t>Modifiez le style du titre</a:t>
            </a:r>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8000" y="216000"/>
            <a:ext cx="4011084" cy="1162050"/>
          </a:xfrm>
        </p:spPr>
        <p:txBody>
          <a:bodyPr anchor="ctr">
            <a:normAutofit/>
          </a:bodyPr>
          <a:lstStyle>
            <a:lvl1pPr algn="l" eaLnBrk="1" latinLnBrk="0" hangingPunct="1">
              <a:defRPr kumimoji="0" lang="fr-FR" sz="2800" b="1"/>
            </a:lvl1pPr>
          </a:lstStyle>
          <a:p>
            <a:pPr eaLnBrk="1" latinLnBrk="0" hangingPunct="1"/>
            <a:r>
              <a:rPr lang="fr-FR"/>
              <a:t>Modifiez le style du titre</a:t>
            </a:r>
            <a:endParaRPr/>
          </a:p>
        </p:txBody>
      </p:sp>
      <p:sp>
        <p:nvSpPr>
          <p:cNvPr id="3" name="Content Placeholder 2"/>
          <p:cNvSpPr>
            <a:spLocks noGrp="1"/>
          </p:cNvSpPr>
          <p:nvPr>
            <p:ph idx="1"/>
          </p:nvPr>
        </p:nvSpPr>
        <p:spPr>
          <a:xfrm>
            <a:off x="5105400" y="216000"/>
            <a:ext cx="6815667" cy="5910164"/>
          </a:xfrm>
        </p:spPr>
        <p:txBody>
          <a:bodyPr/>
          <a:lstStyle>
            <a:lvl1pPr eaLnBrk="1" latinLnBrk="0" hangingPunct="1">
              <a:defRPr kumimoji="0" lang="fr-FR" sz="3000"/>
            </a:lvl1pPr>
            <a:lvl2pPr marL="715963" indent="-357188" eaLnBrk="1" latinLnBrk="0" hangingPunct="1">
              <a:defRPr kumimoji="0" lang="fr-FR" sz="2800"/>
            </a:lvl2pPr>
            <a:lvl3pPr marL="1074738" indent="-358775" eaLnBrk="1" latinLnBrk="0" hangingPunct="1">
              <a:defRPr kumimoji="0" lang="fr-FR" sz="2400"/>
            </a:lvl3pPr>
            <a:lvl4pPr marL="1433513" indent="-358775" eaLnBrk="1" latinLnBrk="0" hangingPunct="1">
              <a:defRPr kumimoji="0" lang="fr-FR" sz="2000"/>
            </a:lvl4pPr>
            <a:lvl5pPr marL="1790700" indent="-357188" eaLnBrk="1" latinLnBrk="0" hangingPunct="1">
              <a:defRPr kumimoji="0" lang="fr-FR" sz="2000"/>
            </a:lvl5pPr>
            <a:lvl6pPr eaLnBrk="1" latinLnBrk="0" hangingPunct="1">
              <a:defRPr kumimoji="0" lang="fr-FR" sz="2000"/>
            </a:lvl6pPr>
            <a:lvl7pPr eaLnBrk="1" latinLnBrk="0" hangingPunct="1">
              <a:defRPr kumimoji="0" lang="fr-FR" sz="2000"/>
            </a:lvl7pPr>
            <a:lvl8pPr eaLnBrk="1" latinLnBrk="0" hangingPunct="1">
              <a:defRPr kumimoji="0" lang="fr-FR" sz="2000"/>
            </a:lvl8pPr>
            <a:lvl9pPr eaLnBrk="1" latinLnBrk="0" hangingPunct="1">
              <a:defRPr kumimoji="0" lang="fr-FR" sz="2000"/>
            </a:lvl9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4" name="Text Placeholder 3"/>
          <p:cNvSpPr>
            <a:spLocks noGrp="1"/>
          </p:cNvSpPr>
          <p:nvPr>
            <p:ph type="body" sz="half" idx="2"/>
          </p:nvPr>
        </p:nvSpPr>
        <p:spPr>
          <a:xfrm>
            <a:off x="1008000" y="1435101"/>
            <a:ext cx="4011084" cy="4691063"/>
          </a:xfrm>
        </p:spPr>
        <p:txBody>
          <a:bodyPr/>
          <a:lstStyle>
            <a:lvl1pPr marL="0" indent="0"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a:t>Modifiez les styles du texte du masque</a:t>
            </a:r>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fr-F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ctr"/>
          <a:lstStyle>
            <a:lvl1pPr algn="l" eaLnBrk="1" latinLnBrk="0" hangingPunct="1">
              <a:defRPr kumimoji="0" lang="fr-FR" sz="2000" b="1"/>
            </a:lvl1pPr>
          </a:lstStyle>
          <a:p>
            <a:pPr eaLnBrk="1" latinLnBrk="0" hangingPunct="1"/>
            <a:r>
              <a:rPr lang="fr-FR"/>
              <a:t>Modifiez le style du titre</a:t>
            </a:r>
            <a:endParaRPr/>
          </a:p>
        </p:txBody>
      </p:sp>
      <p:sp>
        <p:nvSpPr>
          <p:cNvPr id="3" name="Picture Placeholder 2"/>
          <p:cNvSpPr>
            <a:spLocks noGrp="1"/>
          </p:cNvSpPr>
          <p:nvPr>
            <p:ph type="pic" idx="1"/>
          </p:nvPr>
        </p:nvSpPr>
        <p:spPr>
          <a:xfrm>
            <a:off x="2389717" y="612775"/>
            <a:ext cx="7315200" cy="4114800"/>
          </a:xfrm>
        </p:spPr>
        <p:txBody>
          <a:bodyPr/>
          <a:lstStyle>
            <a:lvl1pPr marL="0" indent="0" eaLnBrk="1" latinLnBrk="0" hangingPunct="1">
              <a:buNone/>
              <a:defRPr kumimoji="0" lang="fr-FR" sz="3200"/>
            </a:lvl1pPr>
            <a:lvl2pPr marL="457200" indent="0" eaLnBrk="1" latinLnBrk="0" hangingPunct="1">
              <a:buNone/>
              <a:defRPr kumimoji="0" lang="fr-FR" sz="2800"/>
            </a:lvl2pPr>
            <a:lvl3pPr marL="914400" indent="0" eaLnBrk="1" latinLnBrk="0" hangingPunct="1">
              <a:buNone/>
              <a:defRPr kumimoji="0" lang="fr-FR" sz="2400"/>
            </a:lvl3pPr>
            <a:lvl4pPr marL="1371600" indent="0" eaLnBrk="1" latinLnBrk="0" hangingPunct="1">
              <a:buNone/>
              <a:defRPr kumimoji="0" lang="fr-FR" sz="2000"/>
            </a:lvl4pPr>
            <a:lvl5pPr marL="1828800" indent="0" eaLnBrk="1" latinLnBrk="0" hangingPunct="1">
              <a:buNone/>
              <a:defRPr kumimoji="0" lang="fr-FR" sz="2000"/>
            </a:lvl5pPr>
            <a:lvl6pPr marL="2286000" indent="0" eaLnBrk="1" latinLnBrk="0" hangingPunct="1">
              <a:buNone/>
              <a:defRPr kumimoji="0" lang="fr-FR" sz="2000"/>
            </a:lvl6pPr>
            <a:lvl7pPr marL="2743200" indent="0" eaLnBrk="1" latinLnBrk="0" hangingPunct="1">
              <a:buNone/>
              <a:defRPr kumimoji="0" lang="fr-FR" sz="2000"/>
            </a:lvl7pPr>
            <a:lvl8pPr marL="3200400" indent="0" eaLnBrk="1" latinLnBrk="0" hangingPunct="1">
              <a:buNone/>
              <a:defRPr kumimoji="0" lang="fr-FR" sz="2000"/>
            </a:lvl8pPr>
            <a:lvl9pPr marL="3657600" indent="0" eaLnBrk="1" latinLnBrk="0" hangingPunct="1">
              <a:buNone/>
              <a:defRPr kumimoji="0" lang="fr-FR" sz="2000"/>
            </a:lvl9pPr>
          </a:lstStyle>
          <a:p>
            <a:pPr eaLnBrk="1" latinLnBrk="0" hangingPunct="1"/>
            <a:r>
              <a:rPr lang="fr-FR"/>
              <a:t>Cliquez sur l'icône pour ajouter une image</a:t>
            </a:r>
            <a:endParaRPr/>
          </a:p>
        </p:txBody>
      </p:sp>
      <p:sp>
        <p:nvSpPr>
          <p:cNvPr id="4" name="Text Placeholder 3"/>
          <p:cNvSpPr>
            <a:spLocks noGrp="1"/>
          </p:cNvSpPr>
          <p:nvPr>
            <p:ph type="body" sz="half" idx="2"/>
          </p:nvPr>
        </p:nvSpPr>
        <p:spPr>
          <a:xfrm>
            <a:off x="2389717" y="5367338"/>
            <a:ext cx="7315200" cy="804862"/>
          </a:xfrm>
        </p:spPr>
        <p:txBody>
          <a:bodyPr/>
          <a:lstStyle>
            <a:lvl1pPr marL="0" indent="0"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a:t>Modifiez les styles du texte du masque</a:t>
            </a:r>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fr-FR"/>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274639"/>
            <a:ext cx="2743200" cy="5851525"/>
          </a:xfrm>
        </p:spPr>
        <p:txBody>
          <a:bodyPr vert="eaVert"/>
          <a:lstStyle/>
          <a:p>
            <a:pPr eaLnBrk="1" latinLnBrk="0" hangingPunct="1"/>
            <a:r>
              <a:rPr lang="fr-FR"/>
              <a:t>Modifiez le style du titre</a:t>
            </a:r>
            <a:endParaRPr/>
          </a:p>
        </p:txBody>
      </p:sp>
      <p:sp>
        <p:nvSpPr>
          <p:cNvPr id="3" name="Vertical Text Placeholder 2"/>
          <p:cNvSpPr>
            <a:spLocks noGrp="1"/>
          </p:cNvSpPr>
          <p:nvPr>
            <p:ph type="body" orient="vert" idx="1" hasCustomPrompt="1"/>
          </p:nvPr>
        </p:nvSpPr>
        <p:spPr>
          <a:xfrm>
            <a:off x="1016000" y="274639"/>
            <a:ext cx="7823200" cy="5851525"/>
          </a:xfrm>
        </p:spPr>
        <p:txBody>
          <a:bodyPr vert="eaVert"/>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CA"/>
              <a:t>Modifiez les styles du texte du masque</a:t>
            </a:r>
          </a:p>
          <a:p>
            <a:pPr lvl="1" eaLnBrk="1" latinLnBrk="0" hangingPunct="1"/>
            <a:r>
              <a:rPr lang="fr-CA"/>
              <a:t>Deuxième niveau</a:t>
            </a:r>
          </a:p>
          <a:p>
            <a:pPr lvl="2" eaLnBrk="1" latinLnBrk="0" hangingPunct="1"/>
            <a:r>
              <a:rPr lang="fr-CA"/>
              <a:t>Troisième niveau</a:t>
            </a:r>
          </a:p>
          <a:p>
            <a:pPr lvl="3" eaLnBrk="1" latinLnBrk="0" hangingPunct="1"/>
            <a:r>
              <a:rPr lang="fr-CA"/>
              <a:t>Quatrième niveau</a:t>
            </a:r>
          </a:p>
          <a:p>
            <a:pPr lvl="4" eaLnBrk="1" latinLnBrk="0" hangingPunct="1"/>
            <a:r>
              <a:rPr lang="fr-CA"/>
              <a:t>Cinquième niveau</a:t>
            </a:r>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fr-FR"/>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D6E5A2-EC83-451F-A719-9AC1370DD5CF}" type="slidenum">
              <a:pPr/>
              <a:t>‹#›</a:t>
            </a:fld>
            <a:endParaRPr kumimoji="0" lang="fr-FR"/>
          </a:p>
        </p:txBody>
      </p:sp>
      <p:sp>
        <p:nvSpPr>
          <p:cNvPr id="7" name="Title 1">
            <a:extLst>
              <a:ext uri="{FF2B5EF4-FFF2-40B4-BE49-F238E27FC236}">
                <a16:creationId xmlns:a16="http://schemas.microsoft.com/office/drawing/2014/main" id="{CA963D79-FC57-4CA2-BC23-1A491086BFD0}"/>
              </a:ext>
            </a:extLst>
          </p:cNvPr>
          <p:cNvSpPr>
            <a:spLocks noGrp="1"/>
          </p:cNvSpPr>
          <p:nvPr>
            <p:ph type="title" hasCustomPrompt="1"/>
          </p:nvPr>
        </p:nvSpPr>
        <p:spPr>
          <a:xfrm>
            <a:off x="1017438" y="0"/>
            <a:ext cx="10872000" cy="1143000"/>
          </a:xfrm>
        </p:spPr>
        <p:txBody>
          <a:bodyPr anchor="ctr" anchorCtr="0"/>
          <a:lstStyle>
            <a:lvl1pPr algn="l" eaLnBrk="1" latinLnBrk="0" hangingPunct="1">
              <a:defRPr kumimoji="0" lang="fr-FR" sz="4000" b="0" kern="1200">
                <a:solidFill>
                  <a:srgbClr val="002060"/>
                </a:solidFill>
                <a:latin typeface="+mn-lt"/>
                <a:ea typeface="Kozuka Gothic Pro H" pitchFamily="34" charset="-128"/>
                <a:cs typeface="+mj-cs"/>
              </a:defRPr>
            </a:lvl1pPr>
          </a:lstStyle>
          <a:p>
            <a:r>
              <a:rPr kumimoji="0" lang="fr-FR"/>
              <a:t>Modifiez le style du titre</a:t>
            </a:r>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D6E5A2-EC83-451F-A719-9AC1370DD5CF}" type="slidenum">
              <a:pPr/>
              <a:t>‹#›</a:t>
            </a:fld>
            <a:endParaRPr kumimoji="0" lang="fr-F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pPr eaLnBrk="1" latinLnBrk="0" hangingPunct="1"/>
            <a:r>
              <a:rPr kumimoji="0" lang="fr-FR"/>
              <a:t>Modifiez le style du titre</a:t>
            </a:r>
            <a:endParaRPr kumimoji="0" lang="en-US"/>
          </a:p>
        </p:txBody>
      </p:sp>
      <p:sp>
        <p:nvSpPr>
          <p:cNvPr id="3" name="Text Placeholder 2"/>
          <p:cNvSpPr>
            <a:spLocks noGrp="1"/>
          </p:cNvSpPr>
          <p:nvPr>
            <p:ph type="body" idx="1"/>
          </p:nvPr>
        </p:nvSpPr>
        <p:spPr>
          <a:xfrm>
            <a:off x="1016000" y="1600201"/>
            <a:ext cx="10769600" cy="4525963"/>
          </a:xfrm>
          <a:prstGeom prst="rect">
            <a:avLst/>
          </a:prstGeom>
        </p:spPr>
        <p:txBody>
          <a:bodyPr vert="horz" lIns="91440" tIns="45720" rIns="91440" bIns="45720" rtlCol="0">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6" name="Slide Number Placeholder 5"/>
          <p:cNvSpPr>
            <a:spLocks noGrp="1"/>
          </p:cNvSpPr>
          <p:nvPr>
            <p:ph type="sldNum" sz="quarter" idx="4"/>
          </p:nvPr>
        </p:nvSpPr>
        <p:spPr>
          <a:xfrm>
            <a:off x="8943942" y="6356351"/>
            <a:ext cx="2844800" cy="365125"/>
          </a:xfrm>
          <a:prstGeom prst="rect">
            <a:avLst/>
          </a:prstGeom>
        </p:spPr>
        <p:txBody>
          <a:bodyPr vert="horz" lIns="91440" tIns="45720" rIns="91440" bIns="45720" rtlCol="0" anchor="ctr"/>
          <a:lstStyle>
            <a:lvl1pPr algn="r" eaLnBrk="1" latinLnBrk="0" hangingPunct="1">
              <a:defRPr kumimoji="0" lang="fr-FR" sz="1200">
                <a:solidFill>
                  <a:schemeClr val="tx1">
                    <a:tint val="75000"/>
                  </a:schemeClr>
                </a:solidFill>
              </a:defRPr>
            </a:lvl1pPr>
          </a:lstStyle>
          <a:p>
            <a:fld id="{33D6E5A2-EC83-451F-A719-9AC1370DD5CF}" type="slidenum">
              <a:pPr/>
              <a:t>‹#›</a:t>
            </a:fld>
            <a:endParaRPr kumimoji="0" lang="fr-FR"/>
          </a:p>
        </p:txBody>
      </p:sp>
      <p:pic>
        <p:nvPicPr>
          <p:cNvPr id="9" name="Image 8"/>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0" y="0"/>
            <a:ext cx="914400" cy="6858000"/>
          </a:xfrm>
          <a:prstGeom prst="rect">
            <a:avLst/>
          </a:prstGeom>
          <a:effectLst>
            <a:innerShdw blurRad="63500" dist="50800">
              <a:prstClr val="black">
                <a:alpha val="25000"/>
              </a:prstClr>
            </a:innerShdw>
          </a:effectLst>
        </p:spPr>
      </p:pic>
      <p:pic>
        <p:nvPicPr>
          <p:cNvPr id="8" name="Image 7"/>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9943220" y="6060009"/>
            <a:ext cx="1495586" cy="70591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9" r:id="rId7"/>
    <p:sldLayoutId id="2147483654" r:id="rId8"/>
    <p:sldLayoutId id="2147483655" r:id="rId9"/>
    <p:sldLayoutId id="2147483699" r:id="rId10"/>
  </p:sldLayoutIdLst>
  <p:transition spd="slow">
    <p:wipe dir="d"/>
  </p:transition>
  <p:hf hdr="0" ftr="0" dt="0"/>
  <p:txStyles>
    <p:titleStyle>
      <a:lvl1pPr algn="l" defTabSz="914400" rtl="0" eaLnBrk="1" latinLnBrk="0" hangingPunct="1">
        <a:spcBef>
          <a:spcPct val="0"/>
        </a:spcBef>
        <a:buNone/>
        <a:defRPr kumimoji="0" lang="en-US" sz="4000" b="0" kern="1200" baseline="0" dirty="0" smtClean="0">
          <a:solidFill>
            <a:srgbClr val="002060"/>
          </a:solidFill>
          <a:latin typeface="+mn-lt"/>
          <a:ea typeface="Kozuka Gothic Pro H"/>
          <a:cs typeface="+mj-cs"/>
        </a:defRPr>
      </a:lvl1pPr>
    </p:titleStyle>
    <p:bodyStyle>
      <a:lvl1pPr marL="342900" indent="-342900" algn="l" defTabSz="914400" rtl="0" eaLnBrk="1" latinLnBrk="0" hangingPunct="1">
        <a:spcBef>
          <a:spcPct val="20000"/>
        </a:spcBef>
        <a:buFont typeface="Arial" pitchFamily="34" charset="0"/>
        <a:buChar char="•"/>
        <a:defRPr kumimoji="0" lang="fr-FR" sz="30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kumimoji="0" lang="fr-F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kumimoji="0" lang="fr-FR" sz="2400" kern="1200">
          <a:solidFill>
            <a:schemeClr val="tx1"/>
          </a:solidFill>
          <a:latin typeface="+mn-lt"/>
          <a:ea typeface="+mn-ea"/>
          <a:cs typeface="+mn-cs"/>
        </a:defRPr>
      </a:lvl3pPr>
      <a:lvl4pPr marL="1600200" indent="-228600" algn="l" defTabSz="914400" rtl="0" eaLnBrk="1" latinLnBrk="0" hangingPunct="1">
        <a:spcBef>
          <a:spcPct val="20000"/>
        </a:spcBef>
        <a:buSzPct val="75000"/>
        <a:buFont typeface="Arial" panose="020B0604020202020204" pitchFamily="34" charset="0"/>
        <a:buChar char="‒"/>
        <a:defRPr kumimoji="0" lang="fr-FR" sz="2000" kern="1200">
          <a:solidFill>
            <a:schemeClr val="tx1"/>
          </a:solidFill>
          <a:latin typeface="+mn-lt"/>
          <a:ea typeface="+mn-ea"/>
          <a:cs typeface="+mn-cs"/>
        </a:defRPr>
      </a:lvl4pPr>
      <a:lvl5pPr marL="2057400" indent="-228600" algn="l" defTabSz="914400" rtl="0" eaLnBrk="1" latinLnBrk="0" hangingPunct="1">
        <a:spcBef>
          <a:spcPct val="20000"/>
        </a:spcBef>
        <a:buSzPct val="75000"/>
        <a:buFont typeface="Arial" pitchFamily="34" charset="0"/>
        <a:buChar char="»"/>
        <a:defRPr kumimoji="0" lang="fr-F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p:bodyStyle>
    <p:otherStyle>
      <a:defPPr>
        <a:defRPr kumimoji="0" lang="fr-FR"/>
      </a:defPPr>
      <a:lvl1pPr marL="0" algn="l" defTabSz="914400" rtl="0" eaLnBrk="1" latinLnBrk="0" hangingPunct="1">
        <a:defRPr kumimoji="0" lang="fr-FR" sz="1800" kern="1200">
          <a:solidFill>
            <a:schemeClr val="tx1"/>
          </a:solidFill>
          <a:latin typeface="+mn-lt"/>
          <a:ea typeface="+mn-ea"/>
          <a:cs typeface="+mn-cs"/>
        </a:defRPr>
      </a:lvl1pPr>
      <a:lvl2pPr marL="457200" algn="l" defTabSz="914400" rtl="0" eaLnBrk="1" latinLnBrk="0" hangingPunct="1">
        <a:defRPr kumimoji="0" lang="fr-FR" sz="1800" kern="1200">
          <a:solidFill>
            <a:schemeClr val="tx1"/>
          </a:solidFill>
          <a:latin typeface="+mn-lt"/>
          <a:ea typeface="+mn-ea"/>
          <a:cs typeface="+mn-cs"/>
        </a:defRPr>
      </a:lvl2pPr>
      <a:lvl3pPr marL="914400" algn="l" defTabSz="914400" rtl="0" eaLnBrk="1" latinLnBrk="0" hangingPunct="1">
        <a:defRPr kumimoji="0" lang="fr-FR" sz="1800" kern="1200">
          <a:solidFill>
            <a:schemeClr val="tx1"/>
          </a:solidFill>
          <a:latin typeface="+mn-lt"/>
          <a:ea typeface="+mn-ea"/>
          <a:cs typeface="+mn-cs"/>
        </a:defRPr>
      </a:lvl3pPr>
      <a:lvl4pPr marL="1371600" algn="l" defTabSz="914400" rtl="0" eaLnBrk="1" latinLnBrk="0" hangingPunct="1">
        <a:defRPr kumimoji="0" lang="fr-FR" sz="1800" kern="1200">
          <a:solidFill>
            <a:schemeClr val="tx1"/>
          </a:solidFill>
          <a:latin typeface="+mn-lt"/>
          <a:ea typeface="+mn-ea"/>
          <a:cs typeface="+mn-cs"/>
        </a:defRPr>
      </a:lvl4pPr>
      <a:lvl5pPr marL="1828800" algn="l" defTabSz="914400" rtl="0" eaLnBrk="1" latinLnBrk="0" hangingPunct="1">
        <a:defRPr kumimoji="0" lang="fr-FR" sz="1800" kern="1200">
          <a:solidFill>
            <a:schemeClr val="tx1"/>
          </a:solidFill>
          <a:latin typeface="+mn-lt"/>
          <a:ea typeface="+mn-ea"/>
          <a:cs typeface="+mn-cs"/>
        </a:defRPr>
      </a:lvl5pPr>
      <a:lvl6pPr marL="2286000" algn="l" defTabSz="914400" rtl="0" eaLnBrk="1" latinLnBrk="0" hangingPunct="1">
        <a:defRPr kumimoji="0" lang="fr-FR" sz="1800" kern="1200">
          <a:solidFill>
            <a:schemeClr val="tx1"/>
          </a:solidFill>
          <a:latin typeface="+mn-lt"/>
          <a:ea typeface="+mn-ea"/>
          <a:cs typeface="+mn-cs"/>
        </a:defRPr>
      </a:lvl6pPr>
      <a:lvl7pPr marL="2743200" algn="l" defTabSz="914400" rtl="0" eaLnBrk="1" latinLnBrk="0" hangingPunct="1">
        <a:defRPr kumimoji="0" lang="fr-FR" sz="1800" kern="1200">
          <a:solidFill>
            <a:schemeClr val="tx1"/>
          </a:solidFill>
          <a:latin typeface="+mn-lt"/>
          <a:ea typeface="+mn-ea"/>
          <a:cs typeface="+mn-cs"/>
        </a:defRPr>
      </a:lvl7pPr>
      <a:lvl8pPr marL="3200400" algn="l" defTabSz="914400" rtl="0" eaLnBrk="1" latinLnBrk="0" hangingPunct="1">
        <a:defRPr kumimoji="0" lang="fr-FR" sz="1800" kern="1200">
          <a:solidFill>
            <a:schemeClr val="tx1"/>
          </a:solidFill>
          <a:latin typeface="+mn-lt"/>
          <a:ea typeface="+mn-ea"/>
          <a:cs typeface="+mn-cs"/>
        </a:defRPr>
      </a:lvl8pPr>
      <a:lvl9pPr marL="3657600" algn="l" defTabSz="914400" rtl="0" eaLnBrk="1" latinLnBrk="0" hangingPunct="1">
        <a:defRPr kumimoji="0"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hyperlink" Target="https://consultation.quebec.ca/processes/SanteMentale-Itinerance-Dependance" TargetMode="External"/><Relationship Id="rId3" Type="http://schemas.openxmlformats.org/officeDocument/2006/relationships/tags" Target="../tags/tag53.xml"/><Relationship Id="rId7" Type="http://schemas.openxmlformats.org/officeDocument/2006/relationships/notesSlide" Target="../notesSlides/notesSlide2.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tags" Target="../tags/tag52.xml"/><Relationship Id="rId16" Type="http://schemas.openxmlformats.org/officeDocument/2006/relationships/diagramColors" Target="../diagrams/colors6.xml"/><Relationship Id="rId1" Type="http://schemas.openxmlformats.org/officeDocument/2006/relationships/tags" Target="../tags/tag51.xml"/><Relationship Id="rId6" Type="http://schemas.openxmlformats.org/officeDocument/2006/relationships/slideLayout" Target="../slideLayouts/slideLayout3.xml"/><Relationship Id="rId11" Type="http://schemas.openxmlformats.org/officeDocument/2006/relationships/diagramColors" Target="../diagrams/colors5.xml"/><Relationship Id="rId5" Type="http://schemas.openxmlformats.org/officeDocument/2006/relationships/tags" Target="../tags/tag55.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tags" Target="../tags/tag5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4.png"/><Relationship Id="rId4"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6" Type="http://schemas.openxmlformats.org/officeDocument/2006/relationships/tags" Target="../tags/tag84.xml"/><Relationship Id="rId21" Type="http://schemas.openxmlformats.org/officeDocument/2006/relationships/tags" Target="../tags/tag79.xml"/><Relationship Id="rId42" Type="http://schemas.openxmlformats.org/officeDocument/2006/relationships/tags" Target="../tags/tag100.xml"/><Relationship Id="rId47" Type="http://schemas.openxmlformats.org/officeDocument/2006/relationships/tags" Target="../tags/tag105.xml"/><Relationship Id="rId63" Type="http://schemas.openxmlformats.org/officeDocument/2006/relationships/tags" Target="../tags/tag121.xml"/><Relationship Id="rId68" Type="http://schemas.openxmlformats.org/officeDocument/2006/relationships/tags" Target="../tags/tag126.xml"/><Relationship Id="rId7" Type="http://schemas.openxmlformats.org/officeDocument/2006/relationships/tags" Target="../tags/tag65.xml"/><Relationship Id="rId71" Type="http://schemas.openxmlformats.org/officeDocument/2006/relationships/notesSlide" Target="../notesSlides/notesSlide3.xml"/><Relationship Id="rId2" Type="http://schemas.openxmlformats.org/officeDocument/2006/relationships/tags" Target="../tags/tag60.xml"/><Relationship Id="rId16" Type="http://schemas.openxmlformats.org/officeDocument/2006/relationships/tags" Target="../tags/tag74.xml"/><Relationship Id="rId29" Type="http://schemas.openxmlformats.org/officeDocument/2006/relationships/tags" Target="../tags/tag87.xml"/><Relationship Id="rId11" Type="http://schemas.openxmlformats.org/officeDocument/2006/relationships/tags" Target="../tags/tag69.xml"/><Relationship Id="rId24" Type="http://schemas.openxmlformats.org/officeDocument/2006/relationships/tags" Target="../tags/tag82.xml"/><Relationship Id="rId32" Type="http://schemas.openxmlformats.org/officeDocument/2006/relationships/tags" Target="../tags/tag90.xml"/><Relationship Id="rId37" Type="http://schemas.openxmlformats.org/officeDocument/2006/relationships/tags" Target="../tags/tag95.xml"/><Relationship Id="rId40" Type="http://schemas.openxmlformats.org/officeDocument/2006/relationships/tags" Target="../tags/tag98.xml"/><Relationship Id="rId45" Type="http://schemas.openxmlformats.org/officeDocument/2006/relationships/tags" Target="../tags/tag103.xml"/><Relationship Id="rId53" Type="http://schemas.openxmlformats.org/officeDocument/2006/relationships/tags" Target="../tags/tag111.xml"/><Relationship Id="rId58" Type="http://schemas.openxmlformats.org/officeDocument/2006/relationships/tags" Target="../tags/tag116.xml"/><Relationship Id="rId66" Type="http://schemas.openxmlformats.org/officeDocument/2006/relationships/tags" Target="../tags/tag124.xml"/><Relationship Id="rId5" Type="http://schemas.openxmlformats.org/officeDocument/2006/relationships/tags" Target="../tags/tag63.xml"/><Relationship Id="rId61" Type="http://schemas.openxmlformats.org/officeDocument/2006/relationships/tags" Target="../tags/tag119.xml"/><Relationship Id="rId19" Type="http://schemas.openxmlformats.org/officeDocument/2006/relationships/tags" Target="../tags/tag77.xml"/><Relationship Id="rId14" Type="http://schemas.openxmlformats.org/officeDocument/2006/relationships/tags" Target="../tags/tag72.xml"/><Relationship Id="rId22" Type="http://schemas.openxmlformats.org/officeDocument/2006/relationships/tags" Target="../tags/tag80.xml"/><Relationship Id="rId27" Type="http://schemas.openxmlformats.org/officeDocument/2006/relationships/tags" Target="../tags/tag85.xml"/><Relationship Id="rId30" Type="http://schemas.openxmlformats.org/officeDocument/2006/relationships/tags" Target="../tags/tag88.xml"/><Relationship Id="rId35" Type="http://schemas.openxmlformats.org/officeDocument/2006/relationships/tags" Target="../tags/tag93.xml"/><Relationship Id="rId43" Type="http://schemas.openxmlformats.org/officeDocument/2006/relationships/tags" Target="../tags/tag101.xml"/><Relationship Id="rId48" Type="http://schemas.openxmlformats.org/officeDocument/2006/relationships/tags" Target="../tags/tag106.xml"/><Relationship Id="rId56" Type="http://schemas.openxmlformats.org/officeDocument/2006/relationships/tags" Target="../tags/tag114.xml"/><Relationship Id="rId64" Type="http://schemas.openxmlformats.org/officeDocument/2006/relationships/tags" Target="../tags/tag122.xml"/><Relationship Id="rId69" Type="http://schemas.openxmlformats.org/officeDocument/2006/relationships/tags" Target="../tags/tag127.xml"/><Relationship Id="rId8" Type="http://schemas.openxmlformats.org/officeDocument/2006/relationships/tags" Target="../tags/tag66.xml"/><Relationship Id="rId51" Type="http://schemas.openxmlformats.org/officeDocument/2006/relationships/tags" Target="../tags/tag109.xml"/><Relationship Id="rId72" Type="http://schemas.openxmlformats.org/officeDocument/2006/relationships/chart" Target="../charts/chart1.xml"/><Relationship Id="rId3" Type="http://schemas.openxmlformats.org/officeDocument/2006/relationships/tags" Target="../tags/tag61.xml"/><Relationship Id="rId12" Type="http://schemas.openxmlformats.org/officeDocument/2006/relationships/tags" Target="../tags/tag70.xml"/><Relationship Id="rId17" Type="http://schemas.openxmlformats.org/officeDocument/2006/relationships/tags" Target="../tags/tag75.xml"/><Relationship Id="rId25" Type="http://schemas.openxmlformats.org/officeDocument/2006/relationships/tags" Target="../tags/tag83.xml"/><Relationship Id="rId33" Type="http://schemas.openxmlformats.org/officeDocument/2006/relationships/tags" Target="../tags/tag91.xml"/><Relationship Id="rId38" Type="http://schemas.openxmlformats.org/officeDocument/2006/relationships/tags" Target="../tags/tag96.xml"/><Relationship Id="rId46" Type="http://schemas.openxmlformats.org/officeDocument/2006/relationships/tags" Target="../tags/tag104.xml"/><Relationship Id="rId59" Type="http://schemas.openxmlformats.org/officeDocument/2006/relationships/tags" Target="../tags/tag117.xml"/><Relationship Id="rId67" Type="http://schemas.openxmlformats.org/officeDocument/2006/relationships/tags" Target="../tags/tag125.xml"/><Relationship Id="rId20" Type="http://schemas.openxmlformats.org/officeDocument/2006/relationships/tags" Target="../tags/tag78.xml"/><Relationship Id="rId41" Type="http://schemas.openxmlformats.org/officeDocument/2006/relationships/tags" Target="../tags/tag99.xml"/><Relationship Id="rId54" Type="http://schemas.openxmlformats.org/officeDocument/2006/relationships/tags" Target="../tags/tag112.xml"/><Relationship Id="rId62" Type="http://schemas.openxmlformats.org/officeDocument/2006/relationships/tags" Target="../tags/tag120.xml"/><Relationship Id="rId70" Type="http://schemas.openxmlformats.org/officeDocument/2006/relationships/slideLayout" Target="../slideLayouts/slideLayout10.xml"/><Relationship Id="rId1" Type="http://schemas.openxmlformats.org/officeDocument/2006/relationships/tags" Target="../tags/tag59.xml"/><Relationship Id="rId6" Type="http://schemas.openxmlformats.org/officeDocument/2006/relationships/tags" Target="../tags/tag64.xml"/><Relationship Id="rId15" Type="http://schemas.openxmlformats.org/officeDocument/2006/relationships/tags" Target="../tags/tag73.xml"/><Relationship Id="rId23" Type="http://schemas.openxmlformats.org/officeDocument/2006/relationships/tags" Target="../tags/tag81.xml"/><Relationship Id="rId28" Type="http://schemas.openxmlformats.org/officeDocument/2006/relationships/tags" Target="../tags/tag86.xml"/><Relationship Id="rId36" Type="http://schemas.openxmlformats.org/officeDocument/2006/relationships/tags" Target="../tags/tag94.xml"/><Relationship Id="rId49" Type="http://schemas.openxmlformats.org/officeDocument/2006/relationships/tags" Target="../tags/tag107.xml"/><Relationship Id="rId57" Type="http://schemas.openxmlformats.org/officeDocument/2006/relationships/tags" Target="../tags/tag115.xml"/><Relationship Id="rId10" Type="http://schemas.openxmlformats.org/officeDocument/2006/relationships/tags" Target="../tags/tag68.xml"/><Relationship Id="rId31" Type="http://schemas.openxmlformats.org/officeDocument/2006/relationships/tags" Target="../tags/tag89.xml"/><Relationship Id="rId44" Type="http://schemas.openxmlformats.org/officeDocument/2006/relationships/tags" Target="../tags/tag102.xml"/><Relationship Id="rId52" Type="http://schemas.openxmlformats.org/officeDocument/2006/relationships/tags" Target="../tags/tag110.xml"/><Relationship Id="rId60" Type="http://schemas.openxmlformats.org/officeDocument/2006/relationships/tags" Target="../tags/tag118.xml"/><Relationship Id="rId65" Type="http://schemas.openxmlformats.org/officeDocument/2006/relationships/tags" Target="../tags/tag123.xml"/><Relationship Id="rId4" Type="http://schemas.openxmlformats.org/officeDocument/2006/relationships/tags" Target="../tags/tag62.xml"/><Relationship Id="rId9" Type="http://schemas.openxmlformats.org/officeDocument/2006/relationships/tags" Target="../tags/tag67.xml"/><Relationship Id="rId13" Type="http://schemas.openxmlformats.org/officeDocument/2006/relationships/tags" Target="../tags/tag71.xml"/><Relationship Id="rId18" Type="http://schemas.openxmlformats.org/officeDocument/2006/relationships/tags" Target="../tags/tag76.xml"/><Relationship Id="rId39" Type="http://schemas.openxmlformats.org/officeDocument/2006/relationships/tags" Target="../tags/tag97.xml"/><Relationship Id="rId34" Type="http://schemas.openxmlformats.org/officeDocument/2006/relationships/tags" Target="../tags/tag92.xml"/><Relationship Id="rId50" Type="http://schemas.openxmlformats.org/officeDocument/2006/relationships/tags" Target="../tags/tag108.xml"/><Relationship Id="rId55" Type="http://schemas.openxmlformats.org/officeDocument/2006/relationships/tags" Target="../tags/tag113.xml"/></Relationships>
</file>

<file path=ppt/slides/_rels/slide13.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tags" Target="../tags/tag140.xml"/><Relationship Id="rId18" Type="http://schemas.openxmlformats.org/officeDocument/2006/relationships/tags" Target="../tags/tag145.xml"/><Relationship Id="rId3" Type="http://schemas.openxmlformats.org/officeDocument/2006/relationships/tags" Target="../tags/tag130.xml"/><Relationship Id="rId21" Type="http://schemas.openxmlformats.org/officeDocument/2006/relationships/tags" Target="../tags/tag148.xml"/><Relationship Id="rId7" Type="http://schemas.openxmlformats.org/officeDocument/2006/relationships/tags" Target="../tags/tag134.xml"/><Relationship Id="rId12" Type="http://schemas.openxmlformats.org/officeDocument/2006/relationships/tags" Target="../tags/tag139.xml"/><Relationship Id="rId17" Type="http://schemas.openxmlformats.org/officeDocument/2006/relationships/tags" Target="../tags/tag144.xml"/><Relationship Id="rId25" Type="http://schemas.openxmlformats.org/officeDocument/2006/relationships/slideLayout" Target="../slideLayouts/slideLayout4.xml"/><Relationship Id="rId2" Type="http://schemas.openxmlformats.org/officeDocument/2006/relationships/tags" Target="../tags/tag129.xml"/><Relationship Id="rId16" Type="http://schemas.openxmlformats.org/officeDocument/2006/relationships/tags" Target="../tags/tag143.xml"/><Relationship Id="rId20" Type="http://schemas.openxmlformats.org/officeDocument/2006/relationships/tags" Target="../tags/tag147.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24" Type="http://schemas.openxmlformats.org/officeDocument/2006/relationships/tags" Target="../tags/tag151.xml"/><Relationship Id="rId5" Type="http://schemas.openxmlformats.org/officeDocument/2006/relationships/tags" Target="../tags/tag132.xml"/><Relationship Id="rId15" Type="http://schemas.openxmlformats.org/officeDocument/2006/relationships/tags" Target="../tags/tag142.xml"/><Relationship Id="rId23" Type="http://schemas.openxmlformats.org/officeDocument/2006/relationships/tags" Target="../tags/tag150.xml"/><Relationship Id="rId10" Type="http://schemas.openxmlformats.org/officeDocument/2006/relationships/tags" Target="../tags/tag137.xml"/><Relationship Id="rId19" Type="http://schemas.openxmlformats.org/officeDocument/2006/relationships/tags" Target="../tags/tag146.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tags" Target="../tags/tag141.xml"/><Relationship Id="rId22" Type="http://schemas.openxmlformats.org/officeDocument/2006/relationships/tags" Target="../tags/tag149.xml"/></Relationships>
</file>

<file path=ppt/slides/_rels/slide14.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slideLayout" Target="../slideLayouts/slideLayout4.xml"/><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tags" Target="../tags/tag163.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0" Type="http://schemas.openxmlformats.org/officeDocument/2006/relationships/tags" Target="../tags/tag161.xml"/><Relationship Id="rId4" Type="http://schemas.openxmlformats.org/officeDocument/2006/relationships/tags" Target="../tags/tag155.xml"/><Relationship Id="rId9" Type="http://schemas.openxmlformats.org/officeDocument/2006/relationships/tags" Target="../tags/tag160.xml"/></Relationships>
</file>

<file path=ppt/slides/_rels/slide15.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18" Type="http://schemas.openxmlformats.org/officeDocument/2006/relationships/tags" Target="../tags/tag181.xml"/><Relationship Id="rId3" Type="http://schemas.openxmlformats.org/officeDocument/2006/relationships/tags" Target="../tags/tag166.xml"/><Relationship Id="rId21" Type="http://schemas.openxmlformats.org/officeDocument/2006/relationships/tags" Target="../tags/tag184.xml"/><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tags" Target="../tags/tag180.xml"/><Relationship Id="rId25" Type="http://schemas.openxmlformats.org/officeDocument/2006/relationships/slideLayout" Target="../slideLayouts/slideLayout4.xml"/><Relationship Id="rId2" Type="http://schemas.openxmlformats.org/officeDocument/2006/relationships/tags" Target="../tags/tag165.xml"/><Relationship Id="rId16" Type="http://schemas.openxmlformats.org/officeDocument/2006/relationships/tags" Target="../tags/tag179.xml"/><Relationship Id="rId20" Type="http://schemas.openxmlformats.org/officeDocument/2006/relationships/tags" Target="../tags/tag183.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24" Type="http://schemas.openxmlformats.org/officeDocument/2006/relationships/tags" Target="../tags/tag187.xml"/><Relationship Id="rId5" Type="http://schemas.openxmlformats.org/officeDocument/2006/relationships/tags" Target="../tags/tag168.xml"/><Relationship Id="rId15" Type="http://schemas.openxmlformats.org/officeDocument/2006/relationships/tags" Target="../tags/tag178.xml"/><Relationship Id="rId23" Type="http://schemas.openxmlformats.org/officeDocument/2006/relationships/tags" Target="../tags/tag186.xml"/><Relationship Id="rId10" Type="http://schemas.openxmlformats.org/officeDocument/2006/relationships/tags" Target="../tags/tag173.xml"/><Relationship Id="rId19" Type="http://schemas.openxmlformats.org/officeDocument/2006/relationships/tags" Target="../tags/tag182.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 Id="rId22" Type="http://schemas.openxmlformats.org/officeDocument/2006/relationships/tags" Target="../tags/tag185.xml"/></Relationships>
</file>

<file path=ppt/slides/_rels/slide16.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tags" Target="../tags/tag200.xml"/><Relationship Id="rId18" Type="http://schemas.openxmlformats.org/officeDocument/2006/relationships/tags" Target="../tags/tag205.xml"/><Relationship Id="rId3" Type="http://schemas.openxmlformats.org/officeDocument/2006/relationships/tags" Target="../tags/tag190.xml"/><Relationship Id="rId7" Type="http://schemas.openxmlformats.org/officeDocument/2006/relationships/tags" Target="../tags/tag194.xml"/><Relationship Id="rId12" Type="http://schemas.openxmlformats.org/officeDocument/2006/relationships/tags" Target="../tags/tag199.xml"/><Relationship Id="rId17" Type="http://schemas.openxmlformats.org/officeDocument/2006/relationships/tags" Target="../tags/tag204.xml"/><Relationship Id="rId2" Type="http://schemas.openxmlformats.org/officeDocument/2006/relationships/tags" Target="../tags/tag189.xml"/><Relationship Id="rId16" Type="http://schemas.openxmlformats.org/officeDocument/2006/relationships/tags" Target="../tags/tag203.xml"/><Relationship Id="rId20" Type="http://schemas.openxmlformats.org/officeDocument/2006/relationships/slideLayout" Target="../slideLayouts/slideLayout4.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5" Type="http://schemas.openxmlformats.org/officeDocument/2006/relationships/tags" Target="../tags/tag192.xml"/><Relationship Id="rId15" Type="http://schemas.openxmlformats.org/officeDocument/2006/relationships/tags" Target="../tags/tag202.xml"/><Relationship Id="rId10" Type="http://schemas.openxmlformats.org/officeDocument/2006/relationships/tags" Target="../tags/tag197.xml"/><Relationship Id="rId19" Type="http://schemas.openxmlformats.org/officeDocument/2006/relationships/tags" Target="../tags/tag206.xml"/><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tags" Target="../tags/tag201.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microsoft.com/office/2007/relationships/diagramDrawing" Target="../diagrams/drawing7.xml"/><Relationship Id="rId18" Type="http://schemas.microsoft.com/office/2007/relationships/diagramDrawing" Target="../diagrams/drawing8.xml"/><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diagramColors" Target="../diagrams/colors7.xml"/><Relationship Id="rId17" Type="http://schemas.openxmlformats.org/officeDocument/2006/relationships/diagramColors" Target="../diagrams/colors8.xml"/><Relationship Id="rId2" Type="http://schemas.openxmlformats.org/officeDocument/2006/relationships/tags" Target="../tags/tag208.xml"/><Relationship Id="rId16" Type="http://schemas.openxmlformats.org/officeDocument/2006/relationships/diagramQuickStyle" Target="../diagrams/quickStyle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diagramQuickStyle" Target="../diagrams/quickStyle7.xml"/><Relationship Id="rId5" Type="http://schemas.openxmlformats.org/officeDocument/2006/relationships/tags" Target="../tags/tag211.xml"/><Relationship Id="rId15" Type="http://schemas.openxmlformats.org/officeDocument/2006/relationships/diagramLayout" Target="../diagrams/layout8.xml"/><Relationship Id="rId10" Type="http://schemas.openxmlformats.org/officeDocument/2006/relationships/diagramLayout" Target="../diagrams/layout7.xml"/><Relationship Id="rId4" Type="http://schemas.openxmlformats.org/officeDocument/2006/relationships/tags" Target="../tags/tag210.xml"/><Relationship Id="rId9" Type="http://schemas.openxmlformats.org/officeDocument/2006/relationships/diagramData" Target="../diagrams/data7.xml"/><Relationship Id="rId1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tags" Target="../tags/tag226.xml"/><Relationship Id="rId18" Type="http://schemas.openxmlformats.org/officeDocument/2006/relationships/tags" Target="../tags/tag231.xml"/><Relationship Id="rId3" Type="http://schemas.openxmlformats.org/officeDocument/2006/relationships/tags" Target="../tags/tag216.xml"/><Relationship Id="rId21" Type="http://schemas.openxmlformats.org/officeDocument/2006/relationships/tags" Target="../tags/tag234.xml"/><Relationship Id="rId7" Type="http://schemas.openxmlformats.org/officeDocument/2006/relationships/tags" Target="../tags/tag220.xml"/><Relationship Id="rId12" Type="http://schemas.openxmlformats.org/officeDocument/2006/relationships/tags" Target="../tags/tag225.xml"/><Relationship Id="rId17" Type="http://schemas.openxmlformats.org/officeDocument/2006/relationships/tags" Target="../tags/tag230.xml"/><Relationship Id="rId2" Type="http://schemas.openxmlformats.org/officeDocument/2006/relationships/tags" Target="../tags/tag215.xml"/><Relationship Id="rId16" Type="http://schemas.openxmlformats.org/officeDocument/2006/relationships/tags" Target="../tags/tag229.xml"/><Relationship Id="rId20" Type="http://schemas.openxmlformats.org/officeDocument/2006/relationships/tags" Target="../tags/tag233.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24" Type="http://schemas.openxmlformats.org/officeDocument/2006/relationships/slideLayout" Target="../slideLayouts/slideLayout4.xml"/><Relationship Id="rId5" Type="http://schemas.openxmlformats.org/officeDocument/2006/relationships/tags" Target="../tags/tag218.xml"/><Relationship Id="rId15" Type="http://schemas.openxmlformats.org/officeDocument/2006/relationships/tags" Target="../tags/tag228.xml"/><Relationship Id="rId23" Type="http://schemas.openxmlformats.org/officeDocument/2006/relationships/tags" Target="../tags/tag236.xml"/><Relationship Id="rId10" Type="http://schemas.openxmlformats.org/officeDocument/2006/relationships/tags" Target="../tags/tag223.xml"/><Relationship Id="rId19" Type="http://schemas.openxmlformats.org/officeDocument/2006/relationships/tags" Target="../tags/tag232.xml"/><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 Id="rId22" Type="http://schemas.openxmlformats.org/officeDocument/2006/relationships/tags" Target="../tags/tag235.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tags" Target="../tags/tag239.xml"/><Relationship Id="rId7" Type="http://schemas.openxmlformats.org/officeDocument/2006/relationships/diagramLayout" Target="../diagrams/layout9.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diagramData" Target="../diagrams/data9.xml"/><Relationship Id="rId5" Type="http://schemas.openxmlformats.org/officeDocument/2006/relationships/slideLayout" Target="../slideLayouts/slideLayout3.xml"/><Relationship Id="rId10" Type="http://schemas.microsoft.com/office/2007/relationships/diagramDrawing" Target="../diagrams/drawing9.xml"/><Relationship Id="rId4" Type="http://schemas.openxmlformats.org/officeDocument/2006/relationships/tags" Target="../tags/tag240.xml"/><Relationship Id="rId9" Type="http://schemas.openxmlformats.org/officeDocument/2006/relationships/diagramColors" Target="../diagrams/colors9.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image" Target="../media/image5.png"/><Relationship Id="rId3" Type="http://schemas.openxmlformats.org/officeDocument/2006/relationships/tags" Target="../tags/tag5.xml"/><Relationship Id="rId21" Type="http://schemas.openxmlformats.org/officeDocument/2006/relationships/image" Target="../media/image8.sv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slideLayout" Target="../slideLayouts/slideLayout5.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image" Target="../media/image7.sv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19" Type="http://schemas.openxmlformats.org/officeDocument/2006/relationships/image" Target="../media/image6.sv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tags" Target="../tags/tag243.xml"/><Relationship Id="rId7" Type="http://schemas.openxmlformats.org/officeDocument/2006/relationships/diagramLayout" Target="../diagrams/layout10.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diagramData" Target="../diagrams/data10.xml"/><Relationship Id="rId5" Type="http://schemas.openxmlformats.org/officeDocument/2006/relationships/slideLayout" Target="../slideLayouts/slideLayout2.xml"/><Relationship Id="rId10" Type="http://schemas.microsoft.com/office/2007/relationships/diagramDrawing" Target="../diagrams/drawing10.xml"/><Relationship Id="rId4" Type="http://schemas.openxmlformats.org/officeDocument/2006/relationships/tags" Target="../tags/tag244.xml"/><Relationship Id="rId9" Type="http://schemas.openxmlformats.org/officeDocument/2006/relationships/diagramColors" Target="../diagrams/colors10.xml"/></Relationships>
</file>

<file path=ppt/slides/_rels/slide21.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5" Type="http://schemas.openxmlformats.org/officeDocument/2006/relationships/image" Target="../media/image13.png"/><Relationship Id="rId4"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250.xml"/><Relationship Id="rId7" Type="http://schemas.openxmlformats.org/officeDocument/2006/relationships/slideLayout" Target="../slideLayouts/slideLayout8.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9" Type="http://schemas.openxmlformats.org/officeDocument/2006/relationships/chart" Target="../charts/chart3.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6.xml"/><Relationship Id="rId7" Type="http://schemas.openxmlformats.org/officeDocument/2006/relationships/tags" Target="../tags/tag260.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image" Target="../media/image13.png"/><Relationship Id="rId5" Type="http://schemas.openxmlformats.org/officeDocument/2006/relationships/tags" Target="../tags/tag258.xml"/><Relationship Id="rId10" Type="http://schemas.openxmlformats.org/officeDocument/2006/relationships/image" Target="../media/image26.jpeg"/><Relationship Id="rId4" Type="http://schemas.openxmlformats.org/officeDocument/2006/relationships/tags" Target="../tags/tag257.xml"/><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tags" Target="../tags/tag268.xml"/><Relationship Id="rId13" Type="http://schemas.openxmlformats.org/officeDocument/2006/relationships/slideLayout" Target="../slideLayouts/slideLayout8.xml"/><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tags" Target="../tags/tag272.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tags" Target="../tags/tag271.xml"/><Relationship Id="rId5" Type="http://schemas.openxmlformats.org/officeDocument/2006/relationships/tags" Target="../tags/tag265.xml"/><Relationship Id="rId10" Type="http://schemas.openxmlformats.org/officeDocument/2006/relationships/tags" Target="../tags/tag270.xml"/><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chart" Target="../charts/chart4.xml"/></Relationships>
</file>

<file path=ppt/slides/_rels/slide25.xml.rels><?xml version="1.0" encoding="UTF-8" standalone="yes"?>
<Relationships xmlns="http://schemas.openxmlformats.org/package/2006/relationships"><Relationship Id="rId8" Type="http://schemas.openxmlformats.org/officeDocument/2006/relationships/tags" Target="../tags/tag280.xml"/><Relationship Id="rId13" Type="http://schemas.openxmlformats.org/officeDocument/2006/relationships/diagramLayout" Target="../diagrams/layout11.xml"/><Relationship Id="rId3" Type="http://schemas.openxmlformats.org/officeDocument/2006/relationships/tags" Target="../tags/tag275.xml"/><Relationship Id="rId7" Type="http://schemas.openxmlformats.org/officeDocument/2006/relationships/tags" Target="../tags/tag279.xml"/><Relationship Id="rId12" Type="http://schemas.openxmlformats.org/officeDocument/2006/relationships/diagramData" Target="../diagrams/data11.xml"/><Relationship Id="rId2" Type="http://schemas.openxmlformats.org/officeDocument/2006/relationships/tags" Target="../tags/tag274.xml"/><Relationship Id="rId16" Type="http://schemas.microsoft.com/office/2007/relationships/diagramDrawing" Target="../diagrams/drawing11.xml"/><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slideLayout" Target="../slideLayouts/slideLayout2.xml"/><Relationship Id="rId5" Type="http://schemas.openxmlformats.org/officeDocument/2006/relationships/tags" Target="../tags/tag277.xml"/><Relationship Id="rId15" Type="http://schemas.openxmlformats.org/officeDocument/2006/relationships/diagramColors" Target="../diagrams/colors11.xml"/><Relationship Id="rId10" Type="http://schemas.openxmlformats.org/officeDocument/2006/relationships/tags" Target="../tags/tag282.xml"/><Relationship Id="rId4" Type="http://schemas.openxmlformats.org/officeDocument/2006/relationships/tags" Target="../tags/tag276.xml"/><Relationship Id="rId9" Type="http://schemas.openxmlformats.org/officeDocument/2006/relationships/tags" Target="../tags/tag281.xml"/><Relationship Id="rId1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3" Type="http://schemas.openxmlformats.org/officeDocument/2006/relationships/tags" Target="../tags/tag285.xml"/><Relationship Id="rId7" Type="http://schemas.openxmlformats.org/officeDocument/2006/relationships/slideLayout" Target="../slideLayouts/slideLayout2.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tags" Target="../tags/tag284.xml"/><Relationship Id="rId16" Type="http://schemas.openxmlformats.org/officeDocument/2006/relationships/diagramColors" Target="../diagrams/colors13.xml"/><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diagramColors" Target="../diagrams/colors12.xml"/><Relationship Id="rId5" Type="http://schemas.openxmlformats.org/officeDocument/2006/relationships/tags" Target="../tags/tag287.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4" Type="http://schemas.openxmlformats.org/officeDocument/2006/relationships/tags" Target="../tags/tag286.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microsoft.com/office/2007/relationships/diagramDrawing" Target="../diagrams/drawing14.xml"/><Relationship Id="rId3" Type="http://schemas.openxmlformats.org/officeDocument/2006/relationships/tags" Target="../tags/tag291.xml"/><Relationship Id="rId7" Type="http://schemas.openxmlformats.org/officeDocument/2006/relationships/slideLayout" Target="../slideLayouts/slideLayout2.xml"/><Relationship Id="rId12" Type="http://schemas.openxmlformats.org/officeDocument/2006/relationships/diagramColors" Target="../diagrams/colors14.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diagramQuickStyle" Target="../diagrams/quickStyle14.xml"/><Relationship Id="rId5" Type="http://schemas.openxmlformats.org/officeDocument/2006/relationships/tags" Target="../tags/tag293.xml"/><Relationship Id="rId10" Type="http://schemas.openxmlformats.org/officeDocument/2006/relationships/diagramLayout" Target="../diagrams/layout14.xml"/><Relationship Id="rId4" Type="http://schemas.openxmlformats.org/officeDocument/2006/relationships/tags" Target="../tags/tag292.xml"/><Relationship Id="rId9" Type="http://schemas.openxmlformats.org/officeDocument/2006/relationships/diagramData" Target="../diagrams/data14.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tags" Target="../tags/tag297.xml"/><Relationship Id="rId7" Type="http://schemas.openxmlformats.org/officeDocument/2006/relationships/notesSlide" Target="../notesSlides/notesSlide5.xml"/><Relationship Id="rId12" Type="http://schemas.microsoft.com/office/2007/relationships/diagramDrawing" Target="../diagrams/drawing15.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slideLayout" Target="../slideLayouts/slideLayout2.xml"/><Relationship Id="rId11" Type="http://schemas.openxmlformats.org/officeDocument/2006/relationships/diagramColors" Target="../diagrams/colors15.xml"/><Relationship Id="rId5" Type="http://schemas.openxmlformats.org/officeDocument/2006/relationships/tags" Target="../tags/tag299.xml"/><Relationship Id="rId10" Type="http://schemas.openxmlformats.org/officeDocument/2006/relationships/diagramQuickStyle" Target="../diagrams/quickStyle15.xml"/><Relationship Id="rId4" Type="http://schemas.openxmlformats.org/officeDocument/2006/relationships/tags" Target="../tags/tag298.xml"/><Relationship Id="rId9"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8" Type="http://schemas.openxmlformats.org/officeDocument/2006/relationships/tags" Target="../tags/tag307.xml"/><Relationship Id="rId13" Type="http://schemas.openxmlformats.org/officeDocument/2006/relationships/tags" Target="../tags/tag312.xml"/><Relationship Id="rId18" Type="http://schemas.openxmlformats.org/officeDocument/2006/relationships/image" Target="../media/image27.png"/><Relationship Id="rId3" Type="http://schemas.openxmlformats.org/officeDocument/2006/relationships/tags" Target="../tags/tag302.xml"/><Relationship Id="rId21" Type="http://schemas.openxmlformats.org/officeDocument/2006/relationships/image" Target="../media/image30.svg"/><Relationship Id="rId7" Type="http://schemas.openxmlformats.org/officeDocument/2006/relationships/tags" Target="../tags/tag306.xml"/><Relationship Id="rId12" Type="http://schemas.openxmlformats.org/officeDocument/2006/relationships/tags" Target="../tags/tag311.xml"/><Relationship Id="rId17" Type="http://schemas.openxmlformats.org/officeDocument/2006/relationships/hyperlink" Target="https://parcoutaouais.ca/" TargetMode="External"/><Relationship Id="rId2" Type="http://schemas.openxmlformats.org/officeDocument/2006/relationships/tags" Target="../tags/tag301.xml"/><Relationship Id="rId16" Type="http://schemas.openxmlformats.org/officeDocument/2006/relationships/notesSlide" Target="../notesSlides/notesSlide6.xml"/><Relationship Id="rId20" Type="http://schemas.openxmlformats.org/officeDocument/2006/relationships/image" Target="../media/image29.svg"/><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tags" Target="../tags/tag310.xml"/><Relationship Id="rId5" Type="http://schemas.openxmlformats.org/officeDocument/2006/relationships/tags" Target="../tags/tag304.xml"/><Relationship Id="rId15" Type="http://schemas.openxmlformats.org/officeDocument/2006/relationships/slideLayout" Target="../slideLayouts/slideLayout10.xml"/><Relationship Id="rId10" Type="http://schemas.openxmlformats.org/officeDocument/2006/relationships/tags" Target="../tags/tag309.xml"/><Relationship Id="rId19" Type="http://schemas.openxmlformats.org/officeDocument/2006/relationships/image" Target="../media/image28.svg"/><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tags" Target="../tags/tag313.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21.xml"/><Relationship Id="rId7" Type="http://schemas.openxmlformats.org/officeDocument/2006/relationships/diagramQuickStyle" Target="../diagrams/quickStyle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2.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tags" Target="../tags/tag316.xml"/><Relationship Id="rId7" Type="http://schemas.openxmlformats.org/officeDocument/2006/relationships/diagramQuickStyle" Target="../diagrams/quickStyle16.xml"/><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slideLayout" Target="../slideLayouts/slideLayout2.xml"/><Relationship Id="rId9" Type="http://schemas.microsoft.com/office/2007/relationships/diagramDrawing" Target="../diagrams/drawing16.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tags" Target="../tags/tag319.xml"/><Relationship Id="rId7" Type="http://schemas.openxmlformats.org/officeDocument/2006/relationships/diagramQuickStyle" Target="../diagrams/quickStyle17.xml"/><Relationship Id="rId2" Type="http://schemas.openxmlformats.org/officeDocument/2006/relationships/tags" Target="../tags/tag318.xml"/><Relationship Id="rId1" Type="http://schemas.openxmlformats.org/officeDocument/2006/relationships/tags" Target="../tags/tag317.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slideLayout" Target="../slideLayouts/slideLayout3.xml"/><Relationship Id="rId9" Type="http://schemas.microsoft.com/office/2007/relationships/diagramDrawing" Target="../diagrams/drawing17.xml"/></Relationships>
</file>

<file path=ppt/slides/_rels/slide32.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 Id="rId5" Type="http://schemas.openxmlformats.org/officeDocument/2006/relationships/image" Target="../media/image12.png"/><Relationship Id="rId4"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 Id="rId5" Type="http://schemas.openxmlformats.org/officeDocument/2006/relationships/chart" Target="../charts/chart5.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tags" Target="../tags/tag328.xml"/><Relationship Id="rId7" Type="http://schemas.openxmlformats.org/officeDocument/2006/relationships/diagramQuickStyle" Target="../diagrams/quickStyle18.xml"/><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slideLayout" Target="../slideLayouts/slideLayout2.xml"/><Relationship Id="rId9" Type="http://schemas.microsoft.com/office/2007/relationships/diagramDrawing" Target="../diagrams/drawing18.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tags" Target="../tags/tag331.xml"/><Relationship Id="rId7" Type="http://schemas.openxmlformats.org/officeDocument/2006/relationships/diagramQuickStyle" Target="../diagrams/quickStyle19.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slideLayout" Target="../slideLayouts/slideLayout2.xml"/><Relationship Id="rId9" Type="http://schemas.microsoft.com/office/2007/relationships/diagramDrawing" Target="../diagrams/drawing19.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tags" Target="../tags/tag334.xml"/><Relationship Id="rId7" Type="http://schemas.openxmlformats.org/officeDocument/2006/relationships/diagramQuickStyle" Target="../diagrams/quickStyle20.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slideLayout" Target="../slideLayouts/slideLayout2.xml"/><Relationship Id="rId9" Type="http://schemas.microsoft.com/office/2007/relationships/diagramDrawing" Target="../diagrams/drawing20.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tags" Target="../tags/tag337.xml"/><Relationship Id="rId7" Type="http://schemas.openxmlformats.org/officeDocument/2006/relationships/diagramQuickStyle" Target="../diagrams/quickStyle21.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diagramLayout" Target="../diagrams/layout21.xml"/><Relationship Id="rId5" Type="http://schemas.openxmlformats.org/officeDocument/2006/relationships/diagramData" Target="../diagrams/data21.xml"/><Relationship Id="rId4" Type="http://schemas.openxmlformats.org/officeDocument/2006/relationships/slideLayout" Target="../slideLayouts/slideLayout4.xml"/><Relationship Id="rId9" Type="http://schemas.microsoft.com/office/2007/relationships/diagramDrawing" Target="../diagrams/drawing21.xml"/></Relationships>
</file>

<file path=ppt/slides/_rels/slide38.xml.rels><?xml version="1.0" encoding="UTF-8" standalone="yes"?>
<Relationships xmlns="http://schemas.openxmlformats.org/package/2006/relationships"><Relationship Id="rId8" Type="http://schemas.openxmlformats.org/officeDocument/2006/relationships/diagramQuickStyle" Target="../diagrams/quickStyle22.xml"/><Relationship Id="rId3" Type="http://schemas.openxmlformats.org/officeDocument/2006/relationships/tags" Target="../tags/tag340.xml"/><Relationship Id="rId7" Type="http://schemas.openxmlformats.org/officeDocument/2006/relationships/diagramLayout" Target="../diagrams/layout22.xml"/><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diagramData" Target="../diagrams/data22.xml"/><Relationship Id="rId5" Type="http://schemas.openxmlformats.org/officeDocument/2006/relationships/slideLayout" Target="../slideLayouts/slideLayout2.xml"/><Relationship Id="rId10" Type="http://schemas.microsoft.com/office/2007/relationships/diagramDrawing" Target="../diagrams/drawing22.xml"/><Relationship Id="rId4" Type="http://schemas.openxmlformats.org/officeDocument/2006/relationships/tags" Target="../tags/tag341.xml"/><Relationship Id="rId9" Type="http://schemas.openxmlformats.org/officeDocument/2006/relationships/diagramColors" Target="../diagrams/colors22.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tags" Target="../tags/tag344.xml"/><Relationship Id="rId7" Type="http://schemas.openxmlformats.org/officeDocument/2006/relationships/diagramData" Target="../diagrams/data23.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slideLayout" Target="../slideLayouts/slideLayout2.xml"/><Relationship Id="rId11" Type="http://schemas.microsoft.com/office/2007/relationships/diagramDrawing" Target="../diagrams/drawing23.xml"/><Relationship Id="rId5" Type="http://schemas.openxmlformats.org/officeDocument/2006/relationships/tags" Target="../tags/tag346.xml"/><Relationship Id="rId10" Type="http://schemas.openxmlformats.org/officeDocument/2006/relationships/diagramColors" Target="../diagrams/colors23.xml"/><Relationship Id="rId4" Type="http://schemas.openxmlformats.org/officeDocument/2006/relationships/tags" Target="../tags/tag345.xml"/><Relationship Id="rId9" Type="http://schemas.openxmlformats.org/officeDocument/2006/relationships/diagramQuickStyle" Target="../diagrams/quickStyle23.xml"/></Relationships>
</file>

<file path=ppt/slides/_rels/slide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9.png"/><Relationship Id="rId5" Type="http://schemas.openxmlformats.org/officeDocument/2006/relationships/slideLayout" Target="../slideLayouts/slideLayout3.xml"/><Relationship Id="rId4" Type="http://schemas.openxmlformats.org/officeDocument/2006/relationships/tags" Target="../tags/tag25.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tags" Target="../tags/tag349.xml"/><Relationship Id="rId7" Type="http://schemas.openxmlformats.org/officeDocument/2006/relationships/diagramQuickStyle" Target="../diagrams/quickStyle24.xml"/><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diagramLayout" Target="../diagrams/layout24.xml"/><Relationship Id="rId5" Type="http://schemas.openxmlformats.org/officeDocument/2006/relationships/diagramData" Target="../diagrams/data24.xml"/><Relationship Id="rId4" Type="http://schemas.openxmlformats.org/officeDocument/2006/relationships/slideLayout" Target="../slideLayouts/slideLayout4.xml"/><Relationship Id="rId9" Type="http://schemas.microsoft.com/office/2007/relationships/diagramDrawing" Target="../diagrams/drawing24.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tags" Target="../tags/tag352.xml"/><Relationship Id="rId7" Type="http://schemas.openxmlformats.org/officeDocument/2006/relationships/diagramQuickStyle" Target="../diagrams/quickStyle25.xml"/><Relationship Id="rId2" Type="http://schemas.openxmlformats.org/officeDocument/2006/relationships/tags" Target="../tags/tag351.xml"/><Relationship Id="rId1" Type="http://schemas.openxmlformats.org/officeDocument/2006/relationships/tags" Target="../tags/tag350.xml"/><Relationship Id="rId6" Type="http://schemas.openxmlformats.org/officeDocument/2006/relationships/diagramLayout" Target="../diagrams/layout25.xml"/><Relationship Id="rId5" Type="http://schemas.openxmlformats.org/officeDocument/2006/relationships/diagramData" Target="../diagrams/data25.xml"/><Relationship Id="rId4" Type="http://schemas.openxmlformats.org/officeDocument/2006/relationships/slideLayout" Target="../slideLayouts/slideLayout4.xml"/><Relationship Id="rId9" Type="http://schemas.microsoft.com/office/2007/relationships/diagramDrawing" Target="../diagrams/drawing25.xml"/></Relationships>
</file>

<file path=ppt/slides/_rels/slide42.xml.rels><?xml version="1.0" encoding="UTF-8" standalone="yes"?>
<Relationships xmlns="http://schemas.openxmlformats.org/package/2006/relationships"><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tags" Target="../tags/tag353.xml"/><Relationship Id="rId5" Type="http://schemas.openxmlformats.org/officeDocument/2006/relationships/image" Target="../media/image9.png"/><Relationship Id="rId4"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diagramDrawing" Target="../diagrams/drawing26.xml"/><Relationship Id="rId3" Type="http://schemas.openxmlformats.org/officeDocument/2006/relationships/tags" Target="../tags/tag358.xml"/><Relationship Id="rId7" Type="http://schemas.openxmlformats.org/officeDocument/2006/relationships/tags" Target="../tags/tag362.xml"/><Relationship Id="rId12" Type="http://schemas.openxmlformats.org/officeDocument/2006/relationships/diagramColors" Target="../diagrams/colors26.xml"/><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tags" Target="../tags/tag361.xml"/><Relationship Id="rId11" Type="http://schemas.openxmlformats.org/officeDocument/2006/relationships/diagramQuickStyle" Target="../diagrams/quickStyle26.xml"/><Relationship Id="rId5" Type="http://schemas.openxmlformats.org/officeDocument/2006/relationships/tags" Target="../tags/tag360.xml"/><Relationship Id="rId10" Type="http://schemas.openxmlformats.org/officeDocument/2006/relationships/diagramLayout" Target="../diagrams/layout26.xml"/><Relationship Id="rId4" Type="http://schemas.openxmlformats.org/officeDocument/2006/relationships/tags" Target="../tags/tag359.xml"/><Relationship Id="rId9" Type="http://schemas.openxmlformats.org/officeDocument/2006/relationships/diagramData" Target="../diagrams/data26.xml"/><Relationship Id="rId14" Type="http://schemas.openxmlformats.org/officeDocument/2006/relationships/image" Target="../media/image37.svg"/></Relationships>
</file>

<file path=ppt/slides/_rels/slide44.xml.rels><?xml version="1.0" encoding="UTF-8" standalone="yes"?>
<Relationships xmlns="http://schemas.openxmlformats.org/package/2006/relationships"><Relationship Id="rId8" Type="http://schemas.openxmlformats.org/officeDocument/2006/relationships/tags" Target="../tags/tag370.xml"/><Relationship Id="rId3" Type="http://schemas.openxmlformats.org/officeDocument/2006/relationships/tags" Target="../tags/tag365.xml"/><Relationship Id="rId7" Type="http://schemas.openxmlformats.org/officeDocument/2006/relationships/tags" Target="../tags/tag369.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9"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tags" Target="../tags/tag373.xml"/><Relationship Id="rId7" Type="http://schemas.openxmlformats.org/officeDocument/2006/relationships/diagramQuickStyle" Target="../diagrams/quickStyle27.xml"/><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diagramLayout" Target="../diagrams/layout27.xml"/><Relationship Id="rId5" Type="http://schemas.openxmlformats.org/officeDocument/2006/relationships/diagramData" Target="../diagrams/data27.xml"/><Relationship Id="rId4" Type="http://schemas.openxmlformats.org/officeDocument/2006/relationships/slideLayout" Target="../slideLayouts/slideLayout2.xml"/><Relationship Id="rId9" Type="http://schemas.microsoft.com/office/2007/relationships/diagramDrawing" Target="../diagrams/drawing27.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376.xml"/><Relationship Id="rId7" Type="http://schemas.openxmlformats.org/officeDocument/2006/relationships/tags" Target="../tags/tag380.xml"/><Relationship Id="rId12" Type="http://schemas.openxmlformats.org/officeDocument/2006/relationships/image" Target="../media/image5.png"/><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tags" Target="../tags/tag379.xml"/><Relationship Id="rId11" Type="http://schemas.openxmlformats.org/officeDocument/2006/relationships/image" Target="../media/image39.png"/><Relationship Id="rId5" Type="http://schemas.openxmlformats.org/officeDocument/2006/relationships/tags" Target="../tags/tag378.xml"/><Relationship Id="rId10" Type="http://schemas.openxmlformats.org/officeDocument/2006/relationships/hyperlink" Target="https://forms.cloud.microsoft/Pages/ResponsePage.aspx?id=KP7hBotfdUC_bK4kvhp5kl99UGoo92RIpTCBIwlT9llUOEk3U0RWSEE2RlVWQUhCQ1pCT0VUSEhQNS4u" TargetMode="External"/><Relationship Id="rId4" Type="http://schemas.openxmlformats.org/officeDocument/2006/relationships/tags" Target="../tags/tag377.xml"/><Relationship Id="rId9" Type="http://schemas.openxmlformats.org/officeDocument/2006/relationships/image" Target="../media/image38.png"/></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83.xml"/><Relationship Id="rId7" Type="http://schemas.openxmlformats.org/officeDocument/2006/relationships/tags" Target="../tags/tag387.xml"/><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tags" Target="../tags/tag386.xml"/><Relationship Id="rId5" Type="http://schemas.openxmlformats.org/officeDocument/2006/relationships/tags" Target="../tags/tag385.xml"/><Relationship Id="rId10" Type="http://schemas.openxmlformats.org/officeDocument/2006/relationships/image" Target="../media/image41.svg"/><Relationship Id="rId4" Type="http://schemas.openxmlformats.org/officeDocument/2006/relationships/tags" Target="../tags/tag384.xml"/><Relationship Id="rId9" Type="http://schemas.openxmlformats.org/officeDocument/2006/relationships/image" Target="../media/image40.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89.xml"/><Relationship Id="rId1" Type="http://schemas.openxmlformats.org/officeDocument/2006/relationships/tags" Target="../tags/tag388.xml"/></Relationships>
</file>

<file path=ppt/slides/_rels/slide49.xml.rels><?xml version="1.0" encoding="UTF-8" standalone="yes"?>
<Relationships xmlns="http://schemas.openxmlformats.org/package/2006/relationships"><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slideLayout" Target="../slideLayouts/slideLayout4.xml"/><Relationship Id="rId5" Type="http://schemas.openxmlformats.org/officeDocument/2006/relationships/tags" Target="../tags/tag394.xml"/><Relationship Id="rId4" Type="http://schemas.openxmlformats.org/officeDocument/2006/relationships/tags" Target="../tags/tag393.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tags" Target="../tags/tag28.xml"/><Relationship Id="rId7" Type="http://schemas.openxmlformats.org/officeDocument/2006/relationships/slideLayout" Target="../slideLayouts/slideLayout5.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10" Type="http://schemas.openxmlformats.org/officeDocument/2006/relationships/image" Target="../media/image11.png"/><Relationship Id="rId4" Type="http://schemas.openxmlformats.org/officeDocument/2006/relationships/tags" Target="../tags/tag29.xml"/><Relationship Id="rId9" Type="http://schemas.openxmlformats.org/officeDocument/2006/relationships/hyperlink" Target="https://youtu.be/x5QcQbsk3eQ" TargetMode="External"/></Relationships>
</file>

<file path=ppt/slides/_rels/slide50.xml.rels><?xml version="1.0" encoding="UTF-8" standalone="yes"?>
<Relationships xmlns="http://schemas.openxmlformats.org/package/2006/relationships"><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 Id="rId5" Type="http://schemas.openxmlformats.org/officeDocument/2006/relationships/slideLayout" Target="../slideLayouts/slideLayout4.xml"/><Relationship Id="rId4" Type="http://schemas.openxmlformats.org/officeDocument/2006/relationships/tags" Target="../tags/tag398.xml"/></Relationships>
</file>

<file path=ppt/slides/_rels/slide51.xml.rels><?xml version="1.0" encoding="UTF-8" standalone="yes"?>
<Relationships xmlns="http://schemas.openxmlformats.org/package/2006/relationships"><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tags" Target="../tags/tag399.xml"/><Relationship Id="rId6" Type="http://schemas.openxmlformats.org/officeDocument/2006/relationships/slideLayout" Target="../slideLayouts/slideLayout4.xml"/><Relationship Id="rId5" Type="http://schemas.openxmlformats.org/officeDocument/2006/relationships/tags" Target="../tags/tag403.xml"/><Relationship Id="rId4" Type="http://schemas.openxmlformats.org/officeDocument/2006/relationships/tags" Target="../tags/tag402.xml"/></Relationships>
</file>

<file path=ppt/slides/_rels/slide52.xml.rels><?xml version="1.0" encoding="UTF-8" standalone="yes"?>
<Relationships xmlns="http://schemas.openxmlformats.org/package/2006/relationships"><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4.xml"/><Relationship Id="rId7"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14.png"/><Relationship Id="rId4" Type="http://schemas.openxmlformats.org/officeDocument/2006/relationships/tags" Target="../tags/tag35.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40.xml"/><Relationship Id="rId7" Type="http://schemas.openxmlformats.org/officeDocument/2006/relationships/diagramLayout" Target="../diagrams/layout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diagramData" Target="../diagrams/data2.xml"/><Relationship Id="rId5" Type="http://schemas.openxmlformats.org/officeDocument/2006/relationships/slideLayout" Target="../slideLayouts/slideLayout3.xml"/><Relationship Id="rId10" Type="http://schemas.microsoft.com/office/2007/relationships/diagramDrawing" Target="../diagrams/drawing2.xml"/><Relationship Id="rId4" Type="http://schemas.openxmlformats.org/officeDocument/2006/relationships/tags" Target="../tags/tag41.xml"/><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microsoft.com/office/2007/relationships/diagramDrawing" Target="../diagrams/drawing3.xml"/><Relationship Id="rId3" Type="http://schemas.openxmlformats.org/officeDocument/2006/relationships/tags" Target="../tags/tag44.xml"/><Relationship Id="rId7" Type="http://schemas.openxmlformats.org/officeDocument/2006/relationships/slideLayout" Target="../slideLayouts/slideLayout3.xml"/><Relationship Id="rId12" Type="http://schemas.openxmlformats.org/officeDocument/2006/relationships/diagramColors" Target="../diagrams/colors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diagramQuickStyle" Target="../diagrams/quickStyle3.xml"/><Relationship Id="rId5" Type="http://schemas.openxmlformats.org/officeDocument/2006/relationships/tags" Target="../tags/tag46.xml"/><Relationship Id="rId10" Type="http://schemas.openxmlformats.org/officeDocument/2006/relationships/diagramLayout" Target="../diagrams/layout3.xml"/><Relationship Id="rId4" Type="http://schemas.openxmlformats.org/officeDocument/2006/relationships/tags" Target="../tags/tag45.xml"/><Relationship Id="rId9" Type="http://schemas.openxmlformats.org/officeDocument/2006/relationships/diagramData" Target="../diagrams/data3.xml"/><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tags" Target="../tags/tag50.xml"/><Relationship Id="rId7" Type="http://schemas.openxmlformats.org/officeDocument/2006/relationships/diagramQuickStyle" Target="../diagrams/quickStyle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slideLayout" Target="../slideLayouts/slideLayout2.xml"/><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469C45-13EE-41CF-9F28-30A04973BCAD}"/>
              </a:ext>
            </a:extLst>
          </p:cNvPr>
          <p:cNvSpPr>
            <a:spLocks noGrp="1"/>
          </p:cNvSpPr>
          <p:nvPr>
            <p:ph type="ctrTitle"/>
            <p:custDataLst>
              <p:tags r:id="rId1"/>
            </p:custDataLst>
          </p:nvPr>
        </p:nvSpPr>
        <p:spPr>
          <a:xfrm>
            <a:off x="2286000" y="983634"/>
            <a:ext cx="8610600" cy="1980000"/>
          </a:xfrm>
        </p:spPr>
        <p:txBody>
          <a:bodyPr/>
          <a:lstStyle/>
          <a:p>
            <a:r>
              <a:rPr lang="fr-CA">
                <a:latin typeface="Abadi"/>
                <a:ea typeface="Kozuka Gothic Pro H"/>
              </a:rPr>
              <a:t>Prochaines orientations en santé mentale, itinérance et dépendance</a:t>
            </a:r>
            <a:br>
              <a:rPr lang="fr-CA">
                <a:latin typeface="Abadi"/>
              </a:rPr>
            </a:br>
            <a:endParaRPr lang="fr-CA">
              <a:highlight>
                <a:srgbClr val="FFFF00"/>
              </a:highlight>
              <a:latin typeface="Abadi"/>
              <a:ea typeface="Kozuka Gothic Pro H"/>
            </a:endParaRPr>
          </a:p>
        </p:txBody>
      </p:sp>
      <p:sp>
        <p:nvSpPr>
          <p:cNvPr id="3" name="Sous-titre 2">
            <a:extLst>
              <a:ext uri="{FF2B5EF4-FFF2-40B4-BE49-F238E27FC236}">
                <a16:creationId xmlns:a16="http://schemas.microsoft.com/office/drawing/2014/main" id="{91127236-61EF-4805-A247-AB015A9851C6}"/>
              </a:ext>
            </a:extLst>
          </p:cNvPr>
          <p:cNvSpPr>
            <a:spLocks noGrp="1"/>
          </p:cNvSpPr>
          <p:nvPr>
            <p:ph type="subTitle" idx="1"/>
            <p:custDataLst>
              <p:tags r:id="rId2"/>
            </p:custDataLst>
          </p:nvPr>
        </p:nvSpPr>
        <p:spPr>
          <a:xfrm>
            <a:off x="2286000" y="2964659"/>
            <a:ext cx="8610600" cy="2075341"/>
          </a:xfrm>
        </p:spPr>
        <p:txBody>
          <a:bodyPr vert="horz" lIns="91440" tIns="45720" rIns="91440" bIns="45720" rtlCol="0" anchor="t">
            <a:normAutofit/>
          </a:bodyPr>
          <a:lstStyle/>
          <a:p>
            <a:r>
              <a:rPr lang="fr-CA">
                <a:latin typeface="Aptos"/>
              </a:rPr>
              <a:t>Consultation régionale</a:t>
            </a:r>
          </a:p>
          <a:p>
            <a:r>
              <a:rPr lang="fr-CA">
                <a:latin typeface="Aptos"/>
              </a:rPr>
              <a:t>Rencontres des partenaires</a:t>
            </a:r>
          </a:p>
          <a:p>
            <a:r>
              <a:rPr lang="fr-CA">
                <a:latin typeface="Aptos"/>
              </a:rPr>
              <a:t>27 avril et 1er mai 2026</a:t>
            </a:r>
          </a:p>
        </p:txBody>
      </p:sp>
    </p:spTree>
    <p:extLst>
      <p:ext uri="{BB962C8B-B14F-4D97-AF65-F5344CB8AC3E}">
        <p14:creationId xmlns:p14="http://schemas.microsoft.com/office/powerpoint/2010/main" val="502899874"/>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D6A76-A492-0CF5-F9CD-663F03719B9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E84A17-9C70-1A5B-F796-4EAB444A635A}"/>
              </a:ext>
            </a:extLst>
          </p:cNvPr>
          <p:cNvSpPr>
            <a:spLocks noGrp="1"/>
          </p:cNvSpPr>
          <p:nvPr>
            <p:ph type="sldNum" sz="quarter" idx="12"/>
            <p:custDataLst>
              <p:tags r:id="rId1"/>
            </p:custDataLst>
          </p:nvPr>
        </p:nvSpPr>
        <p:spPr>
          <a:xfrm>
            <a:off x="8943942" y="6356351"/>
            <a:ext cx="2844800" cy="365125"/>
          </a:xfrm>
        </p:spPr>
        <p:txBody>
          <a:bodyPr anchor="ctr">
            <a:normAutofit/>
          </a:bodyPr>
          <a:lstStyle/>
          <a:p>
            <a:pPr>
              <a:spcAft>
                <a:spcPts val="600"/>
              </a:spcAft>
            </a:pPr>
            <a:fld id="{33D6E5A2-EC83-451F-A719-9AC1370DD5CF}" type="slidenum">
              <a:rPr lang="en-US"/>
              <a:pPr>
                <a:spcAft>
                  <a:spcPts val="600"/>
                </a:spcAft>
              </a:pPr>
              <a:t>10</a:t>
            </a:fld>
            <a:endParaRPr kumimoji="0" lang="en-US"/>
          </a:p>
        </p:txBody>
      </p:sp>
      <p:sp>
        <p:nvSpPr>
          <p:cNvPr id="13" name="Title 4">
            <a:extLst>
              <a:ext uri="{FF2B5EF4-FFF2-40B4-BE49-F238E27FC236}">
                <a16:creationId xmlns:a16="http://schemas.microsoft.com/office/drawing/2014/main" id="{28267166-0C91-D286-4992-26A5C410F393}"/>
              </a:ext>
            </a:extLst>
          </p:cNvPr>
          <p:cNvSpPr>
            <a:spLocks noGrp="1"/>
          </p:cNvSpPr>
          <p:nvPr>
            <p:ph type="title"/>
            <p:custDataLst>
              <p:tags r:id="rId2"/>
            </p:custDataLst>
          </p:nvPr>
        </p:nvSpPr>
        <p:spPr>
          <a:xfrm>
            <a:off x="1008000" y="218661"/>
            <a:ext cx="10872000" cy="1143000"/>
          </a:xfrm>
        </p:spPr>
        <p:txBody>
          <a:bodyPr/>
          <a:lstStyle/>
          <a:p>
            <a:r>
              <a:rPr lang="fr-CA">
                <a:ea typeface="Kozuka Gothic Pro H"/>
              </a:rPr>
              <a:t>Ligne du temps : Consultation régionale</a:t>
            </a:r>
            <a:endParaRPr lang="fr-CA">
              <a:ea typeface="Kozuka Gothic Pro H"/>
              <a:cs typeface="Calibri"/>
            </a:endParaRPr>
          </a:p>
        </p:txBody>
      </p:sp>
      <p:graphicFrame>
        <p:nvGraphicFramePr>
          <p:cNvPr id="7" name="Content Placeholder 4">
            <a:extLst>
              <a:ext uri="{FF2B5EF4-FFF2-40B4-BE49-F238E27FC236}">
                <a16:creationId xmlns:a16="http://schemas.microsoft.com/office/drawing/2014/main" id="{AEF832BE-480F-F5D8-14A3-56F9CFA33DF4}"/>
              </a:ext>
            </a:extLst>
          </p:cNvPr>
          <p:cNvGraphicFramePr/>
          <p:nvPr>
            <p:custDataLst>
              <p:tags r:id="rId3"/>
            </p:custDataLst>
            <p:extLst>
              <p:ext uri="{D42A27DB-BD31-4B8C-83A1-F6EECF244321}">
                <p14:modId xmlns:p14="http://schemas.microsoft.com/office/powerpoint/2010/main" val="224034991"/>
              </p:ext>
            </p:extLst>
          </p:nvPr>
        </p:nvGraphicFramePr>
        <p:xfrm>
          <a:off x="1330481" y="388430"/>
          <a:ext cx="10791945" cy="55573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Content Placeholder 4">
            <a:extLst>
              <a:ext uri="{FF2B5EF4-FFF2-40B4-BE49-F238E27FC236}">
                <a16:creationId xmlns:a16="http://schemas.microsoft.com/office/drawing/2014/main" id="{9730B277-BDF8-F627-B958-61ACE8A21218}"/>
              </a:ext>
            </a:extLst>
          </p:cNvPr>
          <p:cNvGraphicFramePr/>
          <p:nvPr>
            <p:custDataLst>
              <p:tags r:id="rId4"/>
            </p:custDataLst>
            <p:extLst>
              <p:ext uri="{D42A27DB-BD31-4B8C-83A1-F6EECF244321}">
                <p14:modId xmlns:p14="http://schemas.microsoft.com/office/powerpoint/2010/main" val="2348581743"/>
              </p:ext>
            </p:extLst>
          </p:nvPr>
        </p:nvGraphicFramePr>
        <p:xfrm>
          <a:off x="1681664" y="4521745"/>
          <a:ext cx="7591546" cy="28480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ZoneTexte 1">
            <a:extLst>
              <a:ext uri="{FF2B5EF4-FFF2-40B4-BE49-F238E27FC236}">
                <a16:creationId xmlns:a16="http://schemas.microsoft.com/office/drawing/2014/main" id="{3420FF1D-0DFD-87A8-265B-69D0E6E26825}"/>
              </a:ext>
            </a:extLst>
          </p:cNvPr>
          <p:cNvSpPr txBox="1"/>
          <p:nvPr>
            <p:custDataLst>
              <p:tags r:id="rId5"/>
            </p:custDataLst>
          </p:nvPr>
        </p:nvSpPr>
        <p:spPr>
          <a:xfrm>
            <a:off x="2650566" y="6238737"/>
            <a:ext cx="5324475" cy="461665"/>
          </a:xfrm>
          <a:prstGeom prst="rect">
            <a:avLst/>
          </a:prstGeom>
          <a:noFill/>
        </p:spPr>
        <p:txBody>
          <a:bodyPr wrap="square" rtlCol="0">
            <a:spAutoFit/>
          </a:bodyPr>
          <a:lstStyle/>
          <a:p>
            <a:pPr algn="ctr"/>
            <a:r>
              <a:rPr lang="fr-CA" sz="1200">
                <a:hlinkClick r:id="rId18"/>
              </a:rPr>
              <a:t>Vers une vision renouvelée, intégrée et cohérente en matière de santé mentale, itinérance et dépendance - Consultation Québec</a:t>
            </a:r>
            <a:endParaRPr lang="fr-CA" sz="1200"/>
          </a:p>
        </p:txBody>
      </p:sp>
    </p:spTree>
    <p:extLst>
      <p:ext uri="{BB962C8B-B14F-4D97-AF65-F5344CB8AC3E}">
        <p14:creationId xmlns:p14="http://schemas.microsoft.com/office/powerpoint/2010/main" val="1619238873"/>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2FF2499A-35B9-4D13-B0ED-70B45F886F06}"/>
              </a:ext>
            </a:extLst>
          </p:cNvPr>
          <p:cNvSpPr>
            <a:spLocks noGrp="1"/>
          </p:cNvSpPr>
          <p:nvPr>
            <p:ph type="sldNum" sz="quarter" idx="12"/>
            <p:custDataLst>
              <p:tags r:id="rId1"/>
            </p:custDataLst>
          </p:nvPr>
        </p:nvSpPr>
        <p:spPr/>
        <p:txBody>
          <a:bodyPr/>
          <a:lstStyle/>
          <a:p>
            <a:fld id="{33D6E5A2-EC83-451F-A719-9AC1370DD5CF}" type="slidenum">
              <a:rPr lang="fr-CA" smtClean="0"/>
              <a:pPr/>
              <a:t>11</a:t>
            </a:fld>
            <a:endParaRPr kumimoji="0" lang="fr-CA"/>
          </a:p>
        </p:txBody>
      </p:sp>
      <p:sp>
        <p:nvSpPr>
          <p:cNvPr id="6" name="Titre 5">
            <a:extLst>
              <a:ext uri="{FF2B5EF4-FFF2-40B4-BE49-F238E27FC236}">
                <a16:creationId xmlns:a16="http://schemas.microsoft.com/office/drawing/2014/main" id="{A1C9591D-BC74-4EF7-9E4F-4313D190586D}"/>
              </a:ext>
            </a:extLst>
          </p:cNvPr>
          <p:cNvSpPr>
            <a:spLocks noGrp="1"/>
          </p:cNvSpPr>
          <p:nvPr>
            <p:ph type="title"/>
            <p:custDataLst>
              <p:tags r:id="rId2"/>
            </p:custDataLst>
          </p:nvPr>
        </p:nvSpPr>
        <p:spPr>
          <a:xfrm>
            <a:off x="1905000" y="2667000"/>
            <a:ext cx="6400800" cy="1143000"/>
          </a:xfrm>
        </p:spPr>
        <p:txBody>
          <a:bodyPr/>
          <a:lstStyle/>
          <a:p>
            <a:r>
              <a:rPr lang="fr-CA"/>
              <a:t>SANTÉ MENTALE</a:t>
            </a:r>
          </a:p>
        </p:txBody>
      </p:sp>
      <p:pic>
        <p:nvPicPr>
          <p:cNvPr id="3" name="Picture 2">
            <a:extLst>
              <a:ext uri="{FF2B5EF4-FFF2-40B4-BE49-F238E27FC236}">
                <a16:creationId xmlns:a16="http://schemas.microsoft.com/office/drawing/2014/main" id="{572C0D75-A51F-BF83-BB98-25F69DD4DAAC}"/>
              </a:ext>
            </a:extLst>
          </p:cNvPr>
          <p:cNvPicPr>
            <a:picLocks noChangeAspect="1"/>
          </p:cNvPicPr>
          <p:nvPr>
            <p:custDataLst>
              <p:tags r:id="rId3"/>
            </p:custDataLst>
          </p:nvPr>
        </p:nvPicPr>
        <p:blipFill>
          <a:blip r:embed="rId5"/>
          <a:stretch>
            <a:fillRect/>
          </a:stretch>
        </p:blipFill>
        <p:spPr>
          <a:xfrm>
            <a:off x="6657140" y="530983"/>
            <a:ext cx="4123406" cy="5404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6338154"/>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6">
          <a:extLst>
            <a:ext uri="{FF2B5EF4-FFF2-40B4-BE49-F238E27FC236}">
              <a16:creationId xmlns:a16="http://schemas.microsoft.com/office/drawing/2014/main" id="{975710BF-2D79-70F9-9860-D57FC83C45D8}"/>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C81A5831-4F74-01E9-4562-8E02B593AA4B}"/>
              </a:ext>
            </a:extLst>
          </p:cNvPr>
          <p:cNvSpPr/>
          <p:nvPr>
            <p:custDataLst>
              <p:tags r:id="rId1"/>
            </p:custDataLst>
          </p:nvPr>
        </p:nvSpPr>
        <p:spPr>
          <a:xfrm>
            <a:off x="10057261" y="5561088"/>
            <a:ext cx="1807686" cy="12772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Rectangle 23">
            <a:extLst>
              <a:ext uri="{FF2B5EF4-FFF2-40B4-BE49-F238E27FC236}">
                <a16:creationId xmlns:a16="http://schemas.microsoft.com/office/drawing/2014/main" id="{81127529-5016-EA35-F324-C2C01E351D69}"/>
              </a:ext>
            </a:extLst>
          </p:cNvPr>
          <p:cNvSpPr/>
          <p:nvPr>
            <p:custDataLst>
              <p:tags r:id="rId2"/>
            </p:custDataLst>
          </p:nvPr>
        </p:nvSpPr>
        <p:spPr>
          <a:xfrm>
            <a:off x="-11163" y="0"/>
            <a:ext cx="955127" cy="68639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57" name="Google Shape;1257;p38">
            <a:extLst>
              <a:ext uri="{FF2B5EF4-FFF2-40B4-BE49-F238E27FC236}">
                <a16:creationId xmlns:a16="http://schemas.microsoft.com/office/drawing/2014/main" id="{BE569863-DFAE-5886-F73D-C66C4787ECD5}"/>
              </a:ext>
            </a:extLst>
          </p:cNvPr>
          <p:cNvSpPr txBox="1">
            <a:spLocks noGrp="1"/>
          </p:cNvSpPr>
          <p:nvPr>
            <p:ph type="title"/>
            <p:custDataLst>
              <p:tags r:id="rId3"/>
            </p:custDataLst>
          </p:nvPr>
        </p:nvSpPr>
        <p:spPr>
          <a:xfrm>
            <a:off x="521596" y="175051"/>
            <a:ext cx="10972800" cy="495200"/>
          </a:xfrm>
          <a:prstGeom prst="rect">
            <a:avLst/>
          </a:prstGeom>
        </p:spPr>
        <p:txBody>
          <a:bodyPr spcFirstLastPara="1" vert="horz" wrap="square" lIns="121900" tIns="121900" rIns="121900" bIns="121900" rtlCol="0" anchor="ctr" anchorCtr="0">
            <a:noAutofit/>
          </a:bodyPr>
          <a:lstStyle/>
          <a:p>
            <a:r>
              <a:rPr lang="fr-CA"/>
              <a:t>État d’avancement du PAISM en Outaouais</a:t>
            </a:r>
            <a:endParaRPr lang="fr-CA">
              <a:cs typeface="Calibri"/>
            </a:endParaRPr>
          </a:p>
        </p:txBody>
      </p:sp>
      <p:sp>
        <p:nvSpPr>
          <p:cNvPr id="1292" name="Google Shape;1292;p38">
            <a:extLst>
              <a:ext uri="{FF2B5EF4-FFF2-40B4-BE49-F238E27FC236}">
                <a16:creationId xmlns:a16="http://schemas.microsoft.com/office/drawing/2014/main" id="{3177393E-A462-5411-5207-977AC9370400}"/>
              </a:ext>
            </a:extLst>
          </p:cNvPr>
          <p:cNvSpPr txBox="1"/>
          <p:nvPr>
            <p:custDataLst>
              <p:tags r:id="rId4"/>
            </p:custDataLst>
          </p:nvPr>
        </p:nvSpPr>
        <p:spPr>
          <a:xfrm>
            <a:off x="5476709" y="952479"/>
            <a:ext cx="5089806" cy="608134"/>
          </a:xfrm>
          <a:prstGeom prst="rect">
            <a:avLst/>
          </a:prstGeom>
          <a:solidFill>
            <a:srgbClr val="D9D9D9"/>
          </a:solidFill>
          <a:ln>
            <a:noFill/>
          </a:ln>
        </p:spPr>
        <p:txBody>
          <a:bodyPr spcFirstLastPara="1" wrap="square" lIns="121900" tIns="121900" rIns="121900" bIns="121900" anchor="ctr" anchorCtr="0">
            <a:noAutofit/>
          </a:bodyPr>
          <a:lstStyle/>
          <a:p>
            <a:r>
              <a:rPr lang="fr-CA" b="1">
                <a:latin typeface="Fira Sans Extra Condensed"/>
                <a:ea typeface="Calibri"/>
                <a:cs typeface="Calibri"/>
                <a:sym typeface="Fira Sans Extra Condensed"/>
              </a:rPr>
              <a:t>Axe 1</a:t>
            </a:r>
            <a:r>
              <a:rPr lang="fr-CA" b="1">
                <a:solidFill>
                  <a:srgbClr val="000000"/>
                </a:solidFill>
                <a:latin typeface="Fira Sans Extra Condensed"/>
                <a:ea typeface="Calibri"/>
                <a:cs typeface="Calibri"/>
                <a:sym typeface="Fira Sans Extra Condensed"/>
              </a:rPr>
              <a:t> </a:t>
            </a:r>
            <a:r>
              <a:rPr lang="fr-CA" sz="1600">
                <a:solidFill>
                  <a:srgbClr val="000000"/>
                </a:solidFill>
                <a:latin typeface="Roboto"/>
                <a:ea typeface="Roboto"/>
                <a:cs typeface="Roboto"/>
                <a:sym typeface="Roboto"/>
              </a:rPr>
              <a:t>- Promotion de la santé mentale et prévention des troubles mentaux</a:t>
            </a:r>
            <a:endParaRPr lang="fr-CA" sz="1600">
              <a:solidFill>
                <a:srgbClr val="000000"/>
              </a:solidFill>
              <a:latin typeface="Roboto"/>
              <a:ea typeface="Roboto"/>
              <a:cs typeface="Roboto"/>
            </a:endParaRPr>
          </a:p>
        </p:txBody>
      </p:sp>
      <p:sp>
        <p:nvSpPr>
          <p:cNvPr id="1295" name="Google Shape;1295;p38">
            <a:extLst>
              <a:ext uri="{FF2B5EF4-FFF2-40B4-BE49-F238E27FC236}">
                <a16:creationId xmlns:a16="http://schemas.microsoft.com/office/drawing/2014/main" id="{9BF5BB6C-8E54-A3CD-C999-6CA8E59E63CA}"/>
              </a:ext>
            </a:extLst>
          </p:cNvPr>
          <p:cNvSpPr txBox="1"/>
          <p:nvPr>
            <p:custDataLst>
              <p:tags r:id="rId5"/>
            </p:custDataLst>
          </p:nvPr>
        </p:nvSpPr>
        <p:spPr>
          <a:xfrm>
            <a:off x="5476708" y="1690953"/>
            <a:ext cx="5402906" cy="683076"/>
          </a:xfrm>
          <a:prstGeom prst="rect">
            <a:avLst/>
          </a:prstGeom>
          <a:solidFill>
            <a:schemeClr val="bg1">
              <a:lumMod val="85000"/>
            </a:schemeClr>
          </a:solidFill>
          <a:ln>
            <a:noFill/>
          </a:ln>
        </p:spPr>
        <p:txBody>
          <a:bodyPr spcFirstLastPara="1" wrap="square" lIns="121900" tIns="121900" rIns="121900" bIns="121900" anchor="ctr" anchorCtr="0">
            <a:noAutofit/>
          </a:bodyPr>
          <a:lstStyle/>
          <a:p>
            <a:r>
              <a:rPr lang="fr-CA" b="1">
                <a:latin typeface="Fira Sans Extra Condensed"/>
                <a:ea typeface="Fira Sans Extra Condensed"/>
                <a:cs typeface="Fira Sans Extra Condensed"/>
                <a:sym typeface="Fira Sans Extra Condensed"/>
              </a:rPr>
              <a:t>Axe 2</a:t>
            </a:r>
            <a:r>
              <a:rPr lang="fr-CA" b="1">
                <a:solidFill>
                  <a:srgbClr val="000000"/>
                </a:solidFill>
                <a:latin typeface="Fira Sans Extra Condensed"/>
                <a:ea typeface="Fira Sans Extra Condensed"/>
                <a:cs typeface="Fira Sans Extra Condensed"/>
                <a:sym typeface="Fira Sans Extra Condensed"/>
              </a:rPr>
              <a:t> </a:t>
            </a:r>
            <a:r>
              <a:rPr lang="fr-CA" sz="1600">
                <a:latin typeface="Roboto"/>
                <a:ea typeface="Roboto"/>
                <a:cs typeface="Roboto"/>
                <a:sym typeface="Roboto"/>
              </a:rPr>
              <a:t>- Services pour prévenir et intervenir en situation de crise</a:t>
            </a:r>
            <a:endParaRPr lang="fr-CA" sz="1600">
              <a:solidFill>
                <a:srgbClr val="000000"/>
              </a:solidFill>
              <a:latin typeface="Roboto"/>
              <a:ea typeface="Roboto"/>
              <a:cs typeface="Roboto"/>
            </a:endParaRPr>
          </a:p>
        </p:txBody>
      </p:sp>
      <p:sp>
        <p:nvSpPr>
          <p:cNvPr id="1298" name="Google Shape;1298;p38">
            <a:extLst>
              <a:ext uri="{FF2B5EF4-FFF2-40B4-BE49-F238E27FC236}">
                <a16:creationId xmlns:a16="http://schemas.microsoft.com/office/drawing/2014/main" id="{96593C37-B927-A691-DD7D-83D9C0ED1E1C}"/>
              </a:ext>
            </a:extLst>
          </p:cNvPr>
          <p:cNvSpPr txBox="1"/>
          <p:nvPr>
            <p:custDataLst>
              <p:tags r:id="rId6"/>
            </p:custDataLst>
          </p:nvPr>
        </p:nvSpPr>
        <p:spPr>
          <a:xfrm>
            <a:off x="5476710" y="2504369"/>
            <a:ext cx="5402904" cy="608133"/>
          </a:xfrm>
          <a:prstGeom prst="rect">
            <a:avLst/>
          </a:prstGeom>
          <a:solidFill>
            <a:schemeClr val="bg1">
              <a:lumMod val="85000"/>
            </a:schemeClr>
          </a:solidFill>
          <a:ln>
            <a:noFill/>
          </a:ln>
        </p:spPr>
        <p:txBody>
          <a:bodyPr spcFirstLastPara="1" wrap="square" lIns="121900" tIns="121900" rIns="121900" bIns="121900" anchor="ctr" anchorCtr="0">
            <a:noAutofit/>
          </a:bodyPr>
          <a:lstStyle/>
          <a:p>
            <a:r>
              <a:rPr lang="fr-CA" b="1">
                <a:latin typeface="Fira Sans Extra Condensed"/>
                <a:ea typeface="Fira Sans Extra Condensed"/>
                <a:cs typeface="Fira Sans Extra Condensed"/>
                <a:sym typeface="Fira Sans Extra Condensed"/>
              </a:rPr>
              <a:t>Axe 3</a:t>
            </a:r>
            <a:r>
              <a:rPr lang="fr-CA" b="1">
                <a:solidFill>
                  <a:srgbClr val="000000"/>
                </a:solidFill>
                <a:latin typeface="Fira Sans Extra Condensed"/>
                <a:ea typeface="Fira Sans Extra Condensed"/>
                <a:cs typeface="Fira Sans Extra Condensed"/>
                <a:sym typeface="Fira Sans Extra Condensed"/>
              </a:rPr>
              <a:t> </a:t>
            </a:r>
            <a:r>
              <a:rPr lang="fr-CA" sz="1600" b="1">
                <a:solidFill>
                  <a:srgbClr val="000000"/>
                </a:solidFill>
                <a:latin typeface="Fira Sans Extra Condensed"/>
                <a:ea typeface="Fira Sans Extra Condensed"/>
                <a:cs typeface="Fira Sans Extra Condensed"/>
                <a:sym typeface="Fira Sans Extra Condensed"/>
              </a:rPr>
              <a:t>- </a:t>
            </a:r>
            <a:r>
              <a:rPr lang="fr-CA" sz="1600">
                <a:latin typeface="Roboto"/>
                <a:ea typeface="Roboto"/>
                <a:cs typeface="Roboto"/>
                <a:sym typeface="Roboto"/>
              </a:rPr>
              <a:t>Partenariat avec les organismes communautaires</a:t>
            </a:r>
            <a:endParaRPr lang="fr-CA" sz="1600">
              <a:solidFill>
                <a:srgbClr val="000000"/>
              </a:solidFill>
              <a:latin typeface="Roboto"/>
              <a:ea typeface="Roboto"/>
              <a:cs typeface="Roboto"/>
            </a:endParaRPr>
          </a:p>
        </p:txBody>
      </p:sp>
      <p:sp>
        <p:nvSpPr>
          <p:cNvPr id="1299" name="Google Shape;1299;p38">
            <a:extLst>
              <a:ext uri="{FF2B5EF4-FFF2-40B4-BE49-F238E27FC236}">
                <a16:creationId xmlns:a16="http://schemas.microsoft.com/office/drawing/2014/main" id="{2D020782-A5D7-9F5A-D34A-C22C2A8173B2}"/>
              </a:ext>
            </a:extLst>
          </p:cNvPr>
          <p:cNvSpPr/>
          <p:nvPr>
            <p:custDataLst>
              <p:tags r:id="rId7"/>
            </p:custDataLst>
          </p:nvPr>
        </p:nvSpPr>
        <p:spPr>
          <a:xfrm>
            <a:off x="10894048" y="980545"/>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1300" name="Google Shape;1300;p38">
            <a:extLst>
              <a:ext uri="{FF2B5EF4-FFF2-40B4-BE49-F238E27FC236}">
                <a16:creationId xmlns:a16="http://schemas.microsoft.com/office/drawing/2014/main" id="{2F87E302-AAB2-DAE6-D017-2BCF79FF0C41}"/>
              </a:ext>
            </a:extLst>
          </p:cNvPr>
          <p:cNvSpPr/>
          <p:nvPr>
            <p:custDataLst>
              <p:tags r:id="rId8"/>
            </p:custDataLst>
          </p:nvPr>
        </p:nvSpPr>
        <p:spPr>
          <a:xfrm>
            <a:off x="11078214" y="980545"/>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1301" name="Google Shape;1301;p38">
            <a:extLst>
              <a:ext uri="{FF2B5EF4-FFF2-40B4-BE49-F238E27FC236}">
                <a16:creationId xmlns:a16="http://schemas.microsoft.com/office/drawing/2014/main" id="{BBF2A086-9C7F-1AAB-1D84-558D590A7D8F}"/>
              </a:ext>
            </a:extLst>
          </p:cNvPr>
          <p:cNvSpPr/>
          <p:nvPr>
            <p:custDataLst>
              <p:tags r:id="rId9"/>
            </p:custDataLst>
          </p:nvPr>
        </p:nvSpPr>
        <p:spPr>
          <a:xfrm>
            <a:off x="11262381" y="980545"/>
            <a:ext cx="134800" cy="5084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1302" name="Google Shape;1302;p38">
            <a:extLst>
              <a:ext uri="{FF2B5EF4-FFF2-40B4-BE49-F238E27FC236}">
                <a16:creationId xmlns:a16="http://schemas.microsoft.com/office/drawing/2014/main" id="{79A31BFD-6E1D-2243-B362-A559C0E18EE3}"/>
              </a:ext>
            </a:extLst>
          </p:cNvPr>
          <p:cNvSpPr/>
          <p:nvPr>
            <p:custDataLst>
              <p:tags r:id="rId10"/>
            </p:custDataLst>
          </p:nvPr>
        </p:nvSpPr>
        <p:spPr>
          <a:xfrm>
            <a:off x="11446548" y="980545"/>
            <a:ext cx="134800" cy="5084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1303" name="Google Shape;1303;p38">
            <a:extLst>
              <a:ext uri="{FF2B5EF4-FFF2-40B4-BE49-F238E27FC236}">
                <a16:creationId xmlns:a16="http://schemas.microsoft.com/office/drawing/2014/main" id="{C3BFC132-A88E-7E3D-1EAB-341DF1B6D518}"/>
              </a:ext>
            </a:extLst>
          </p:cNvPr>
          <p:cNvSpPr/>
          <p:nvPr>
            <p:custDataLst>
              <p:tags r:id="rId11"/>
            </p:custDataLst>
          </p:nvPr>
        </p:nvSpPr>
        <p:spPr>
          <a:xfrm>
            <a:off x="11630714" y="980545"/>
            <a:ext cx="134800" cy="5084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1306" name="Google Shape;1306;p38">
            <a:extLst>
              <a:ext uri="{FF2B5EF4-FFF2-40B4-BE49-F238E27FC236}">
                <a16:creationId xmlns:a16="http://schemas.microsoft.com/office/drawing/2014/main" id="{065AF641-4CC3-7C28-1378-38D14E0F5DF6}"/>
              </a:ext>
            </a:extLst>
          </p:cNvPr>
          <p:cNvSpPr/>
          <p:nvPr>
            <p:custDataLst>
              <p:tags r:id="rId12"/>
            </p:custDataLst>
          </p:nvPr>
        </p:nvSpPr>
        <p:spPr>
          <a:xfrm>
            <a:off x="11060180" y="1742117"/>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1307" name="Google Shape;1307;p38">
            <a:extLst>
              <a:ext uri="{FF2B5EF4-FFF2-40B4-BE49-F238E27FC236}">
                <a16:creationId xmlns:a16="http://schemas.microsoft.com/office/drawing/2014/main" id="{21B98465-32CD-CE5C-72DE-20EF80D63D50}"/>
              </a:ext>
            </a:extLst>
          </p:cNvPr>
          <p:cNvSpPr/>
          <p:nvPr>
            <p:custDataLst>
              <p:tags r:id="rId13"/>
            </p:custDataLst>
          </p:nvPr>
        </p:nvSpPr>
        <p:spPr>
          <a:xfrm>
            <a:off x="11244347" y="1742117"/>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1308" name="Google Shape;1308;p38">
            <a:extLst>
              <a:ext uri="{FF2B5EF4-FFF2-40B4-BE49-F238E27FC236}">
                <a16:creationId xmlns:a16="http://schemas.microsoft.com/office/drawing/2014/main" id="{E55E1A58-BD5B-EC27-38ED-BF1558870ADD}"/>
              </a:ext>
            </a:extLst>
          </p:cNvPr>
          <p:cNvSpPr/>
          <p:nvPr>
            <p:custDataLst>
              <p:tags r:id="rId14"/>
            </p:custDataLst>
          </p:nvPr>
        </p:nvSpPr>
        <p:spPr>
          <a:xfrm>
            <a:off x="11428514" y="1742117"/>
            <a:ext cx="134800" cy="508400"/>
          </a:xfrm>
          <a:prstGeom prst="rect">
            <a:avLst/>
          </a:prstGeom>
          <a:ln/>
        </p:spPr>
        <p:style>
          <a:lnRef idx="0">
            <a:schemeClr val="accent3"/>
          </a:lnRef>
          <a:fillRef idx="3">
            <a:schemeClr val="accent3"/>
          </a:fillRef>
          <a:effectRef idx="3">
            <a:schemeClr val="accent3"/>
          </a:effectRef>
          <a:fontRef idx="minor">
            <a:schemeClr val="lt1"/>
          </a:fontRef>
        </p:style>
        <p:txBody>
          <a:bodyPr spcFirstLastPara="1" wrap="square" lIns="121900" tIns="121900" rIns="121900" bIns="121900" anchor="ctr" anchorCtr="0">
            <a:noAutofit/>
          </a:bodyPr>
          <a:lstStyle/>
          <a:p>
            <a:endParaRPr sz="2400"/>
          </a:p>
        </p:txBody>
      </p:sp>
      <p:sp>
        <p:nvSpPr>
          <p:cNvPr id="1309" name="Google Shape;1309;p38">
            <a:extLst>
              <a:ext uri="{FF2B5EF4-FFF2-40B4-BE49-F238E27FC236}">
                <a16:creationId xmlns:a16="http://schemas.microsoft.com/office/drawing/2014/main" id="{51F6928F-D0A1-9B70-C33C-261B424748FD}"/>
              </a:ext>
            </a:extLst>
          </p:cNvPr>
          <p:cNvSpPr/>
          <p:nvPr>
            <p:custDataLst>
              <p:tags r:id="rId15"/>
            </p:custDataLst>
          </p:nvPr>
        </p:nvSpPr>
        <p:spPr>
          <a:xfrm>
            <a:off x="11612680" y="1742117"/>
            <a:ext cx="134800" cy="508400"/>
          </a:xfrm>
          <a:prstGeom prst="rect">
            <a:avLst/>
          </a:prstGeom>
          <a:ln/>
        </p:spPr>
        <p:style>
          <a:lnRef idx="0">
            <a:schemeClr val="accent3"/>
          </a:lnRef>
          <a:fillRef idx="3">
            <a:schemeClr val="accent3"/>
          </a:fillRef>
          <a:effectRef idx="3">
            <a:schemeClr val="accent3"/>
          </a:effectRef>
          <a:fontRef idx="minor">
            <a:schemeClr val="lt1"/>
          </a:fontRef>
        </p:style>
        <p:txBody>
          <a:bodyPr spcFirstLastPara="1" wrap="square" lIns="121900" tIns="121900" rIns="121900" bIns="121900" anchor="ctr" anchorCtr="0">
            <a:noAutofit/>
          </a:bodyPr>
          <a:lstStyle/>
          <a:p>
            <a:endParaRPr sz="2400"/>
          </a:p>
        </p:txBody>
      </p:sp>
      <p:sp>
        <p:nvSpPr>
          <p:cNvPr id="1312" name="Google Shape;1312;p38">
            <a:extLst>
              <a:ext uri="{FF2B5EF4-FFF2-40B4-BE49-F238E27FC236}">
                <a16:creationId xmlns:a16="http://schemas.microsoft.com/office/drawing/2014/main" id="{C3CBF227-39C0-75A1-8ACF-634321245828}"/>
              </a:ext>
            </a:extLst>
          </p:cNvPr>
          <p:cNvSpPr/>
          <p:nvPr>
            <p:custDataLst>
              <p:tags r:id="rId16"/>
            </p:custDataLst>
          </p:nvPr>
        </p:nvSpPr>
        <p:spPr>
          <a:xfrm>
            <a:off x="11078214" y="2559334"/>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1313" name="Google Shape;1313;p38">
            <a:extLst>
              <a:ext uri="{FF2B5EF4-FFF2-40B4-BE49-F238E27FC236}">
                <a16:creationId xmlns:a16="http://schemas.microsoft.com/office/drawing/2014/main" id="{AA142AB8-4C5A-76A2-0C74-62BA9FF7F44B}"/>
              </a:ext>
            </a:extLst>
          </p:cNvPr>
          <p:cNvSpPr/>
          <p:nvPr>
            <p:custDataLst>
              <p:tags r:id="rId17"/>
            </p:custDataLst>
          </p:nvPr>
        </p:nvSpPr>
        <p:spPr>
          <a:xfrm>
            <a:off x="11262381" y="2559334"/>
            <a:ext cx="134800" cy="508400"/>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121900" tIns="121900" rIns="121900" bIns="121900" anchor="ctr" anchorCtr="0">
            <a:noAutofit/>
          </a:bodyPr>
          <a:lstStyle/>
          <a:p>
            <a:endParaRPr sz="2400"/>
          </a:p>
        </p:txBody>
      </p:sp>
      <p:sp>
        <p:nvSpPr>
          <p:cNvPr id="1314" name="Google Shape;1314;p38">
            <a:extLst>
              <a:ext uri="{FF2B5EF4-FFF2-40B4-BE49-F238E27FC236}">
                <a16:creationId xmlns:a16="http://schemas.microsoft.com/office/drawing/2014/main" id="{0D489947-47E3-1037-9906-3EED1361F3C1}"/>
              </a:ext>
            </a:extLst>
          </p:cNvPr>
          <p:cNvSpPr/>
          <p:nvPr>
            <p:custDataLst>
              <p:tags r:id="rId18"/>
            </p:custDataLst>
          </p:nvPr>
        </p:nvSpPr>
        <p:spPr>
          <a:xfrm>
            <a:off x="11446548" y="2559334"/>
            <a:ext cx="134800" cy="508400"/>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121900" tIns="121900" rIns="121900" bIns="121900" anchor="ctr" anchorCtr="0">
            <a:noAutofit/>
          </a:bodyPr>
          <a:lstStyle/>
          <a:p>
            <a:endParaRPr sz="2400"/>
          </a:p>
        </p:txBody>
      </p:sp>
      <p:sp>
        <p:nvSpPr>
          <p:cNvPr id="1315" name="Google Shape;1315;p38">
            <a:extLst>
              <a:ext uri="{FF2B5EF4-FFF2-40B4-BE49-F238E27FC236}">
                <a16:creationId xmlns:a16="http://schemas.microsoft.com/office/drawing/2014/main" id="{D6FBCB65-EEDB-7B1D-E8A7-B23456E26976}"/>
              </a:ext>
            </a:extLst>
          </p:cNvPr>
          <p:cNvSpPr/>
          <p:nvPr>
            <p:custDataLst>
              <p:tags r:id="rId19"/>
            </p:custDataLst>
          </p:nvPr>
        </p:nvSpPr>
        <p:spPr>
          <a:xfrm>
            <a:off x="11630714" y="2559334"/>
            <a:ext cx="134800" cy="508400"/>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121900" tIns="121900" rIns="121900" bIns="121900" anchor="ctr" anchorCtr="0">
            <a:noAutofit/>
          </a:bodyPr>
          <a:lstStyle/>
          <a:p>
            <a:endParaRPr sz="2400"/>
          </a:p>
        </p:txBody>
      </p:sp>
      <p:sp>
        <p:nvSpPr>
          <p:cNvPr id="2" name="Google Shape;1303;p38">
            <a:extLst>
              <a:ext uri="{FF2B5EF4-FFF2-40B4-BE49-F238E27FC236}">
                <a16:creationId xmlns:a16="http://schemas.microsoft.com/office/drawing/2014/main" id="{A0940918-682E-F4C0-F3B8-9F98DEE22B88}"/>
              </a:ext>
            </a:extLst>
          </p:cNvPr>
          <p:cNvSpPr/>
          <p:nvPr>
            <p:custDataLst>
              <p:tags r:id="rId20"/>
            </p:custDataLst>
          </p:nvPr>
        </p:nvSpPr>
        <p:spPr>
          <a:xfrm>
            <a:off x="10702833" y="981347"/>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3" name="Google Shape;1303;p38">
            <a:extLst>
              <a:ext uri="{FF2B5EF4-FFF2-40B4-BE49-F238E27FC236}">
                <a16:creationId xmlns:a16="http://schemas.microsoft.com/office/drawing/2014/main" id="{3B8C5C34-E5E9-EBCD-614B-57C523A3159A}"/>
              </a:ext>
            </a:extLst>
          </p:cNvPr>
          <p:cNvSpPr/>
          <p:nvPr>
            <p:custDataLst>
              <p:tags r:id="rId21"/>
            </p:custDataLst>
          </p:nvPr>
        </p:nvSpPr>
        <p:spPr>
          <a:xfrm>
            <a:off x="11077870" y="1363541"/>
            <a:ext cx="142186" cy="125404"/>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5" name="Google Shape;1303;p38">
            <a:extLst>
              <a:ext uri="{FF2B5EF4-FFF2-40B4-BE49-F238E27FC236}">
                <a16:creationId xmlns:a16="http://schemas.microsoft.com/office/drawing/2014/main" id="{CF54DD99-D9DA-9CCB-B8A0-A68D06EF6F29}"/>
              </a:ext>
            </a:extLst>
          </p:cNvPr>
          <p:cNvSpPr/>
          <p:nvPr>
            <p:custDataLst>
              <p:tags r:id="rId22"/>
            </p:custDataLst>
          </p:nvPr>
        </p:nvSpPr>
        <p:spPr>
          <a:xfrm>
            <a:off x="11251392" y="1879856"/>
            <a:ext cx="127749" cy="378225"/>
          </a:xfrm>
          <a:prstGeom prst="rect">
            <a:avLst/>
          </a:prstGeom>
          <a:ln/>
        </p:spPr>
        <p:style>
          <a:lnRef idx="0">
            <a:schemeClr val="accent3"/>
          </a:lnRef>
          <a:fillRef idx="3">
            <a:schemeClr val="accent3"/>
          </a:fillRef>
          <a:effectRef idx="3">
            <a:schemeClr val="accent3"/>
          </a:effectRef>
          <a:fontRef idx="minor">
            <a:schemeClr val="lt1"/>
          </a:fontRef>
        </p:style>
        <p:txBody>
          <a:bodyPr spcFirstLastPara="1" wrap="square" lIns="121900" tIns="121900" rIns="121900" bIns="121900" anchor="ctr" anchorCtr="0">
            <a:noAutofit/>
          </a:bodyPr>
          <a:lstStyle/>
          <a:p>
            <a:endParaRPr sz="2400"/>
          </a:p>
        </p:txBody>
      </p:sp>
      <p:sp>
        <p:nvSpPr>
          <p:cNvPr id="6" name="Google Shape;1303;p38">
            <a:extLst>
              <a:ext uri="{FF2B5EF4-FFF2-40B4-BE49-F238E27FC236}">
                <a16:creationId xmlns:a16="http://schemas.microsoft.com/office/drawing/2014/main" id="{14C2E8B2-3427-EEB0-473D-82994658091C}"/>
              </a:ext>
            </a:extLst>
          </p:cNvPr>
          <p:cNvSpPr/>
          <p:nvPr>
            <p:custDataLst>
              <p:tags r:id="rId23"/>
            </p:custDataLst>
          </p:nvPr>
        </p:nvSpPr>
        <p:spPr>
          <a:xfrm>
            <a:off x="11060177" y="2019854"/>
            <a:ext cx="134799" cy="230663"/>
          </a:xfrm>
          <a:prstGeom prst="rect">
            <a:avLst/>
          </a:prstGeom>
          <a:ln/>
        </p:spPr>
        <p:style>
          <a:lnRef idx="0">
            <a:schemeClr val="accent3"/>
          </a:lnRef>
          <a:fillRef idx="3">
            <a:schemeClr val="accent3"/>
          </a:fillRef>
          <a:effectRef idx="3">
            <a:schemeClr val="accent3"/>
          </a:effectRef>
          <a:fontRef idx="minor">
            <a:schemeClr val="lt1"/>
          </a:fontRef>
        </p:style>
        <p:txBody>
          <a:bodyPr spcFirstLastPara="1" wrap="square" lIns="121900" tIns="121900" rIns="121900" bIns="121900" anchor="ctr" anchorCtr="0">
            <a:noAutofit/>
          </a:bodyPr>
          <a:lstStyle/>
          <a:p>
            <a:endParaRPr sz="2400"/>
          </a:p>
        </p:txBody>
      </p:sp>
      <p:sp>
        <p:nvSpPr>
          <p:cNvPr id="8" name="Google Shape;1303;p38">
            <a:extLst>
              <a:ext uri="{FF2B5EF4-FFF2-40B4-BE49-F238E27FC236}">
                <a16:creationId xmlns:a16="http://schemas.microsoft.com/office/drawing/2014/main" id="{594BF449-83EF-810C-B6F0-F5E3D28A48DB}"/>
              </a:ext>
            </a:extLst>
          </p:cNvPr>
          <p:cNvSpPr/>
          <p:nvPr>
            <p:custDataLst>
              <p:tags r:id="rId24"/>
            </p:custDataLst>
          </p:nvPr>
        </p:nvSpPr>
        <p:spPr>
          <a:xfrm>
            <a:off x="11077868" y="2919438"/>
            <a:ext cx="134799" cy="148296"/>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121900" tIns="121900" rIns="121900" bIns="121900" anchor="ctr" anchorCtr="0">
            <a:noAutofit/>
          </a:bodyPr>
          <a:lstStyle/>
          <a:p>
            <a:endParaRPr sz="2400"/>
          </a:p>
        </p:txBody>
      </p:sp>
      <p:sp>
        <p:nvSpPr>
          <p:cNvPr id="11" name="Google Shape;1292;p38">
            <a:extLst>
              <a:ext uri="{FF2B5EF4-FFF2-40B4-BE49-F238E27FC236}">
                <a16:creationId xmlns:a16="http://schemas.microsoft.com/office/drawing/2014/main" id="{F7C3C67F-1066-8147-88B3-9CAB1CC207AB}"/>
              </a:ext>
            </a:extLst>
          </p:cNvPr>
          <p:cNvSpPr txBox="1"/>
          <p:nvPr>
            <p:custDataLst>
              <p:tags r:id="rId25"/>
            </p:custDataLst>
          </p:nvPr>
        </p:nvSpPr>
        <p:spPr>
          <a:xfrm>
            <a:off x="5474151" y="3242842"/>
            <a:ext cx="4179107" cy="963428"/>
          </a:xfrm>
          <a:prstGeom prst="rect">
            <a:avLst/>
          </a:prstGeom>
          <a:solidFill>
            <a:schemeClr val="bg1">
              <a:lumMod val="85000"/>
            </a:schemeClr>
          </a:solidFill>
          <a:ln>
            <a:noFill/>
          </a:ln>
        </p:spPr>
        <p:txBody>
          <a:bodyPr spcFirstLastPara="1" wrap="square" lIns="121900" tIns="121900" rIns="121900" bIns="121900" anchor="ctr" anchorCtr="0">
            <a:noAutofit/>
          </a:bodyPr>
          <a:lstStyle/>
          <a:p>
            <a:r>
              <a:rPr lang="fr-CA" b="1">
                <a:latin typeface="Fira Sans Extra Condensed"/>
                <a:ea typeface="Fira Sans Extra Condensed"/>
                <a:cs typeface="Fira Sans Extra Condensed"/>
                <a:sym typeface="Fira Sans Extra Condensed"/>
              </a:rPr>
              <a:t>Axe 4</a:t>
            </a:r>
            <a:r>
              <a:rPr lang="fr-CA" b="1">
                <a:solidFill>
                  <a:srgbClr val="000000"/>
                </a:solidFill>
                <a:latin typeface="Fira Sans Extra Condensed"/>
                <a:ea typeface="Fira Sans Extra Condensed"/>
                <a:cs typeface="Fira Sans Extra Condensed"/>
                <a:sym typeface="Fira Sans Extra Condensed"/>
              </a:rPr>
              <a:t> </a:t>
            </a:r>
            <a:r>
              <a:rPr lang="fr-CA" sz="1600" b="1">
                <a:solidFill>
                  <a:srgbClr val="000000"/>
                </a:solidFill>
                <a:latin typeface="Fira Sans Extra Condensed"/>
                <a:ea typeface="Fira Sans Extra Condensed"/>
                <a:cs typeface="Fira Sans Extra Condensed"/>
                <a:sym typeface="Fira Sans Extra Condensed"/>
              </a:rPr>
              <a:t>- </a:t>
            </a:r>
            <a:r>
              <a:rPr lang="fr-CA" sz="1600">
                <a:solidFill>
                  <a:srgbClr val="000000"/>
                </a:solidFill>
                <a:latin typeface="Roboto"/>
                <a:ea typeface="Roboto"/>
                <a:cs typeface="Roboto"/>
                <a:sym typeface="Roboto"/>
              </a:rPr>
              <a:t>Actions destinées aux jeunes, à leur famille, à leurs proches et à leur entourage</a:t>
            </a:r>
            <a:endParaRPr lang="fr-CA" sz="1600">
              <a:solidFill>
                <a:srgbClr val="000000"/>
              </a:solidFill>
              <a:latin typeface="Roboto"/>
              <a:ea typeface="Roboto"/>
              <a:cs typeface="Roboto"/>
            </a:endParaRPr>
          </a:p>
        </p:txBody>
      </p:sp>
      <p:sp>
        <p:nvSpPr>
          <p:cNvPr id="14" name="Google Shape;1295;p38">
            <a:extLst>
              <a:ext uri="{FF2B5EF4-FFF2-40B4-BE49-F238E27FC236}">
                <a16:creationId xmlns:a16="http://schemas.microsoft.com/office/drawing/2014/main" id="{E4F34B84-C30B-4BD9-2FBE-6B76D9BA8C47}"/>
              </a:ext>
            </a:extLst>
          </p:cNvPr>
          <p:cNvSpPr txBox="1"/>
          <p:nvPr>
            <p:custDataLst>
              <p:tags r:id="rId26"/>
            </p:custDataLst>
          </p:nvPr>
        </p:nvSpPr>
        <p:spPr>
          <a:xfrm>
            <a:off x="5476712" y="4313821"/>
            <a:ext cx="4897414" cy="698590"/>
          </a:xfrm>
          <a:prstGeom prst="rect">
            <a:avLst/>
          </a:prstGeom>
          <a:solidFill>
            <a:schemeClr val="bg1">
              <a:lumMod val="85000"/>
            </a:schemeClr>
          </a:solidFill>
          <a:ln>
            <a:noFill/>
          </a:ln>
        </p:spPr>
        <p:txBody>
          <a:bodyPr spcFirstLastPara="1" wrap="square" lIns="121900" tIns="121900" rIns="121900" bIns="121900" anchor="ctr" anchorCtr="0">
            <a:noAutofit/>
          </a:bodyPr>
          <a:lstStyle/>
          <a:p>
            <a:r>
              <a:rPr lang="fr-CA" b="1">
                <a:latin typeface="Fira Sans Extra Condensed"/>
                <a:ea typeface="Fira Sans Extra Condensed"/>
                <a:cs typeface="Fira Sans Extra Condensed"/>
                <a:sym typeface="Fira Sans Extra Condensed"/>
              </a:rPr>
              <a:t>Axe 5 </a:t>
            </a:r>
            <a:r>
              <a:rPr lang="fr-CA" sz="1600" b="1">
                <a:latin typeface="Fira Sans Extra Condensed"/>
                <a:ea typeface="Fira Sans Extra Condensed"/>
                <a:cs typeface="Fira Sans Extra Condensed"/>
                <a:sym typeface="Fira Sans Extra Condensed"/>
              </a:rPr>
              <a:t>-</a:t>
            </a:r>
            <a:r>
              <a:rPr lang="fr-CA" sz="1600" b="1">
                <a:solidFill>
                  <a:srgbClr val="000000"/>
                </a:solidFill>
                <a:latin typeface="Fira Sans Extra Condensed"/>
                <a:ea typeface="Fira Sans Extra Condensed"/>
                <a:cs typeface="Fira Sans Extra Condensed"/>
                <a:sym typeface="Fira Sans Extra Condensed"/>
              </a:rPr>
              <a:t> </a:t>
            </a:r>
            <a:r>
              <a:rPr lang="fr-CA" sz="1600">
                <a:latin typeface="Roboto"/>
                <a:ea typeface="Roboto"/>
                <a:cs typeface="Roboto"/>
                <a:sym typeface="Roboto"/>
              </a:rPr>
              <a:t>Amélioration de l’accès aux soins et aux services en santé mentale</a:t>
            </a:r>
            <a:endParaRPr lang="fr-CA" sz="1600">
              <a:solidFill>
                <a:srgbClr val="000000"/>
              </a:solidFill>
              <a:latin typeface="Roboto"/>
              <a:ea typeface="Roboto"/>
              <a:cs typeface="Roboto"/>
            </a:endParaRPr>
          </a:p>
        </p:txBody>
      </p:sp>
      <p:sp>
        <p:nvSpPr>
          <p:cNvPr id="17" name="Google Shape;1298;p38">
            <a:extLst>
              <a:ext uri="{FF2B5EF4-FFF2-40B4-BE49-F238E27FC236}">
                <a16:creationId xmlns:a16="http://schemas.microsoft.com/office/drawing/2014/main" id="{8D8A5433-264F-3120-3252-82EE1E9167E2}"/>
              </a:ext>
            </a:extLst>
          </p:cNvPr>
          <p:cNvSpPr txBox="1"/>
          <p:nvPr>
            <p:custDataLst>
              <p:tags r:id="rId27"/>
            </p:custDataLst>
          </p:nvPr>
        </p:nvSpPr>
        <p:spPr>
          <a:xfrm>
            <a:off x="5476710" y="5153907"/>
            <a:ext cx="5718266" cy="721414"/>
          </a:xfrm>
          <a:prstGeom prst="rect">
            <a:avLst/>
          </a:prstGeom>
          <a:solidFill>
            <a:schemeClr val="bg1">
              <a:lumMod val="85000"/>
            </a:schemeClr>
          </a:solidFill>
          <a:ln>
            <a:noFill/>
          </a:ln>
        </p:spPr>
        <p:txBody>
          <a:bodyPr spcFirstLastPara="1" wrap="square" lIns="121900" tIns="121900" rIns="121900" bIns="121900" anchor="ctr" anchorCtr="0">
            <a:noAutofit/>
          </a:bodyPr>
          <a:lstStyle/>
          <a:p>
            <a:r>
              <a:rPr lang="fr-CA" b="1">
                <a:latin typeface="Fira Sans Extra Condensed"/>
                <a:ea typeface="Fira Sans Extra Condensed"/>
                <a:cs typeface="Fira Sans Extra Condensed"/>
                <a:sym typeface="Fira Sans Extra Condensed"/>
              </a:rPr>
              <a:t>Axe 6 </a:t>
            </a:r>
            <a:r>
              <a:rPr lang="fr-CA" sz="1600" b="1">
                <a:latin typeface="Fira Sans Extra Condensed"/>
                <a:ea typeface="Fira Sans Extra Condensed"/>
                <a:cs typeface="Fira Sans Extra Condensed"/>
                <a:sym typeface="Fira Sans Extra Condensed"/>
              </a:rPr>
              <a:t>- </a:t>
            </a:r>
            <a:r>
              <a:rPr lang="fr-CA" sz="1600">
                <a:latin typeface="Roboto"/>
                <a:ea typeface="Roboto"/>
                <a:cs typeface="Roboto"/>
                <a:sym typeface="Roboto"/>
              </a:rPr>
              <a:t>Prévention et mise en place d’alternatives aux hospitalisations en psychiatrie</a:t>
            </a:r>
            <a:endParaRPr lang="fr-CA" sz="1600">
              <a:solidFill>
                <a:srgbClr val="000000"/>
              </a:solidFill>
              <a:latin typeface="Roboto"/>
              <a:ea typeface="Roboto"/>
              <a:cs typeface="Roboto"/>
            </a:endParaRPr>
          </a:p>
        </p:txBody>
      </p:sp>
      <p:sp>
        <p:nvSpPr>
          <p:cNvPr id="18" name="Google Shape;1299;p38">
            <a:extLst>
              <a:ext uri="{FF2B5EF4-FFF2-40B4-BE49-F238E27FC236}">
                <a16:creationId xmlns:a16="http://schemas.microsoft.com/office/drawing/2014/main" id="{446D7ADE-1236-9B6B-A479-13AB98B91E5C}"/>
              </a:ext>
            </a:extLst>
          </p:cNvPr>
          <p:cNvSpPr/>
          <p:nvPr>
            <p:custDataLst>
              <p:tags r:id="rId28"/>
            </p:custDataLst>
          </p:nvPr>
        </p:nvSpPr>
        <p:spPr>
          <a:xfrm>
            <a:off x="10894048" y="3483257"/>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19" name="Google Shape;1300;p38">
            <a:extLst>
              <a:ext uri="{FF2B5EF4-FFF2-40B4-BE49-F238E27FC236}">
                <a16:creationId xmlns:a16="http://schemas.microsoft.com/office/drawing/2014/main" id="{9A4BBFBC-DF01-E1B0-DA4A-6E7B79BED42D}"/>
              </a:ext>
            </a:extLst>
          </p:cNvPr>
          <p:cNvSpPr/>
          <p:nvPr>
            <p:custDataLst>
              <p:tags r:id="rId29"/>
            </p:custDataLst>
          </p:nvPr>
        </p:nvSpPr>
        <p:spPr>
          <a:xfrm>
            <a:off x="11078214" y="3483257"/>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20" name="Google Shape;1301;p38">
            <a:extLst>
              <a:ext uri="{FF2B5EF4-FFF2-40B4-BE49-F238E27FC236}">
                <a16:creationId xmlns:a16="http://schemas.microsoft.com/office/drawing/2014/main" id="{F5C11680-B50A-B12E-CAB2-5536A5A12749}"/>
              </a:ext>
            </a:extLst>
          </p:cNvPr>
          <p:cNvSpPr/>
          <p:nvPr>
            <p:custDataLst>
              <p:tags r:id="rId30"/>
            </p:custDataLst>
          </p:nvPr>
        </p:nvSpPr>
        <p:spPr>
          <a:xfrm>
            <a:off x="11262381" y="3483257"/>
            <a:ext cx="134800" cy="508400"/>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21" name="Google Shape;1302;p38">
            <a:extLst>
              <a:ext uri="{FF2B5EF4-FFF2-40B4-BE49-F238E27FC236}">
                <a16:creationId xmlns:a16="http://schemas.microsoft.com/office/drawing/2014/main" id="{85111090-DBB7-4EC2-73C4-409DC3047343}"/>
              </a:ext>
            </a:extLst>
          </p:cNvPr>
          <p:cNvSpPr/>
          <p:nvPr>
            <p:custDataLst>
              <p:tags r:id="rId31"/>
            </p:custDataLst>
          </p:nvPr>
        </p:nvSpPr>
        <p:spPr>
          <a:xfrm>
            <a:off x="11446548" y="3483257"/>
            <a:ext cx="134800" cy="508400"/>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22" name="Google Shape;1303;p38">
            <a:extLst>
              <a:ext uri="{FF2B5EF4-FFF2-40B4-BE49-F238E27FC236}">
                <a16:creationId xmlns:a16="http://schemas.microsoft.com/office/drawing/2014/main" id="{FD516CB1-EC84-9617-2F17-3C6F5DD1F07B}"/>
              </a:ext>
            </a:extLst>
          </p:cNvPr>
          <p:cNvSpPr/>
          <p:nvPr>
            <p:custDataLst>
              <p:tags r:id="rId32"/>
            </p:custDataLst>
          </p:nvPr>
        </p:nvSpPr>
        <p:spPr>
          <a:xfrm>
            <a:off x="11630714" y="3483257"/>
            <a:ext cx="134800" cy="508400"/>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29" name="Google Shape;1313;p38">
            <a:extLst>
              <a:ext uri="{FF2B5EF4-FFF2-40B4-BE49-F238E27FC236}">
                <a16:creationId xmlns:a16="http://schemas.microsoft.com/office/drawing/2014/main" id="{677EE5D9-4F81-A799-4A54-AE4DD9F17454}"/>
              </a:ext>
            </a:extLst>
          </p:cNvPr>
          <p:cNvSpPr/>
          <p:nvPr>
            <p:custDataLst>
              <p:tags r:id="rId33"/>
            </p:custDataLst>
          </p:nvPr>
        </p:nvSpPr>
        <p:spPr>
          <a:xfrm>
            <a:off x="11310229" y="6139952"/>
            <a:ext cx="134800" cy="5084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30" name="Google Shape;1314;p38">
            <a:extLst>
              <a:ext uri="{FF2B5EF4-FFF2-40B4-BE49-F238E27FC236}">
                <a16:creationId xmlns:a16="http://schemas.microsoft.com/office/drawing/2014/main" id="{2C5ED8A2-1CAF-3D58-647E-4BDD6E6D4C24}"/>
              </a:ext>
            </a:extLst>
          </p:cNvPr>
          <p:cNvSpPr/>
          <p:nvPr>
            <p:custDataLst>
              <p:tags r:id="rId34"/>
            </p:custDataLst>
          </p:nvPr>
        </p:nvSpPr>
        <p:spPr>
          <a:xfrm>
            <a:off x="11494396" y="6139952"/>
            <a:ext cx="134800" cy="5084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31" name="Google Shape;1315;p38">
            <a:extLst>
              <a:ext uri="{FF2B5EF4-FFF2-40B4-BE49-F238E27FC236}">
                <a16:creationId xmlns:a16="http://schemas.microsoft.com/office/drawing/2014/main" id="{50E49C81-DD37-3C17-952B-EFB059377DAB}"/>
              </a:ext>
            </a:extLst>
          </p:cNvPr>
          <p:cNvSpPr/>
          <p:nvPr>
            <p:custDataLst>
              <p:tags r:id="rId35"/>
            </p:custDataLst>
          </p:nvPr>
        </p:nvSpPr>
        <p:spPr>
          <a:xfrm>
            <a:off x="11678562" y="6139952"/>
            <a:ext cx="134800" cy="5084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32" name="Google Shape;1303;p38">
            <a:extLst>
              <a:ext uri="{FF2B5EF4-FFF2-40B4-BE49-F238E27FC236}">
                <a16:creationId xmlns:a16="http://schemas.microsoft.com/office/drawing/2014/main" id="{0A637BDC-A42F-CB0D-E604-14A3D6CE6B24}"/>
              </a:ext>
            </a:extLst>
          </p:cNvPr>
          <p:cNvSpPr/>
          <p:nvPr>
            <p:custDataLst>
              <p:tags r:id="rId36"/>
            </p:custDataLst>
          </p:nvPr>
        </p:nvSpPr>
        <p:spPr>
          <a:xfrm>
            <a:off x="10702833" y="3484059"/>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39" name="Google Shape;1299;p38">
            <a:extLst>
              <a:ext uri="{FF2B5EF4-FFF2-40B4-BE49-F238E27FC236}">
                <a16:creationId xmlns:a16="http://schemas.microsoft.com/office/drawing/2014/main" id="{4656431D-AEF9-9ABF-7DC8-C54428FABEF0}"/>
              </a:ext>
            </a:extLst>
          </p:cNvPr>
          <p:cNvSpPr/>
          <p:nvPr>
            <p:custDataLst>
              <p:tags r:id="rId37"/>
            </p:custDataLst>
          </p:nvPr>
        </p:nvSpPr>
        <p:spPr>
          <a:xfrm>
            <a:off x="9763967" y="3482455"/>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40" name="Google Shape;1300;p38">
            <a:extLst>
              <a:ext uri="{FF2B5EF4-FFF2-40B4-BE49-F238E27FC236}">
                <a16:creationId xmlns:a16="http://schemas.microsoft.com/office/drawing/2014/main" id="{38C1974C-4FBD-7662-74DC-9A6E77C2DD06}"/>
              </a:ext>
            </a:extLst>
          </p:cNvPr>
          <p:cNvSpPr/>
          <p:nvPr>
            <p:custDataLst>
              <p:tags r:id="rId38"/>
            </p:custDataLst>
          </p:nvPr>
        </p:nvSpPr>
        <p:spPr>
          <a:xfrm>
            <a:off x="9948133" y="3482455"/>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41" name="Google Shape;1301;p38">
            <a:extLst>
              <a:ext uri="{FF2B5EF4-FFF2-40B4-BE49-F238E27FC236}">
                <a16:creationId xmlns:a16="http://schemas.microsoft.com/office/drawing/2014/main" id="{BA8101FE-D82B-AF72-4032-1F08617E3AAA}"/>
              </a:ext>
            </a:extLst>
          </p:cNvPr>
          <p:cNvSpPr/>
          <p:nvPr>
            <p:custDataLst>
              <p:tags r:id="rId39"/>
            </p:custDataLst>
          </p:nvPr>
        </p:nvSpPr>
        <p:spPr>
          <a:xfrm>
            <a:off x="10132300" y="3482455"/>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42" name="Google Shape;1302;p38">
            <a:extLst>
              <a:ext uri="{FF2B5EF4-FFF2-40B4-BE49-F238E27FC236}">
                <a16:creationId xmlns:a16="http://schemas.microsoft.com/office/drawing/2014/main" id="{5B54BF10-4B06-EDFF-FE87-BCC72F536C23}"/>
              </a:ext>
            </a:extLst>
          </p:cNvPr>
          <p:cNvSpPr/>
          <p:nvPr>
            <p:custDataLst>
              <p:tags r:id="rId40"/>
            </p:custDataLst>
          </p:nvPr>
        </p:nvSpPr>
        <p:spPr>
          <a:xfrm>
            <a:off x="10316467" y="3482455"/>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43" name="Google Shape;1303;p38">
            <a:extLst>
              <a:ext uri="{FF2B5EF4-FFF2-40B4-BE49-F238E27FC236}">
                <a16:creationId xmlns:a16="http://schemas.microsoft.com/office/drawing/2014/main" id="{20551C9C-896E-CE07-FB2C-FBD513B40BD9}"/>
              </a:ext>
            </a:extLst>
          </p:cNvPr>
          <p:cNvSpPr/>
          <p:nvPr>
            <p:custDataLst>
              <p:tags r:id="rId41"/>
            </p:custDataLst>
          </p:nvPr>
        </p:nvSpPr>
        <p:spPr>
          <a:xfrm>
            <a:off x="10500633" y="3482455"/>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46" name="Google Shape;1303;p38">
            <a:extLst>
              <a:ext uri="{FF2B5EF4-FFF2-40B4-BE49-F238E27FC236}">
                <a16:creationId xmlns:a16="http://schemas.microsoft.com/office/drawing/2014/main" id="{7A5C0F4C-E216-BB7C-71ED-2848B908E9EF}"/>
              </a:ext>
            </a:extLst>
          </p:cNvPr>
          <p:cNvSpPr/>
          <p:nvPr>
            <p:custDataLst>
              <p:tags r:id="rId42"/>
            </p:custDataLst>
          </p:nvPr>
        </p:nvSpPr>
        <p:spPr>
          <a:xfrm>
            <a:off x="11077870" y="3612630"/>
            <a:ext cx="142186" cy="378225"/>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47" name="Google Shape;1303;p38">
            <a:extLst>
              <a:ext uri="{FF2B5EF4-FFF2-40B4-BE49-F238E27FC236}">
                <a16:creationId xmlns:a16="http://schemas.microsoft.com/office/drawing/2014/main" id="{60C198DD-E957-E7EB-C608-45C52969CF42}"/>
              </a:ext>
            </a:extLst>
          </p:cNvPr>
          <p:cNvSpPr/>
          <p:nvPr>
            <p:custDataLst>
              <p:tags r:id="rId43"/>
            </p:custDataLst>
          </p:nvPr>
        </p:nvSpPr>
        <p:spPr>
          <a:xfrm>
            <a:off x="10893704" y="3612630"/>
            <a:ext cx="134800" cy="378225"/>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48" name="Google Shape;1303;p38">
            <a:extLst>
              <a:ext uri="{FF2B5EF4-FFF2-40B4-BE49-F238E27FC236}">
                <a16:creationId xmlns:a16="http://schemas.microsoft.com/office/drawing/2014/main" id="{96BD32D2-2C01-6EA3-587E-CAAA14E99A76}"/>
              </a:ext>
            </a:extLst>
          </p:cNvPr>
          <p:cNvSpPr/>
          <p:nvPr>
            <p:custDataLst>
              <p:tags r:id="rId44"/>
            </p:custDataLst>
          </p:nvPr>
        </p:nvSpPr>
        <p:spPr>
          <a:xfrm>
            <a:off x="10695448" y="3612629"/>
            <a:ext cx="142186" cy="378225"/>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49" name="Google Shape;1303;p38">
            <a:extLst>
              <a:ext uri="{FF2B5EF4-FFF2-40B4-BE49-F238E27FC236}">
                <a16:creationId xmlns:a16="http://schemas.microsoft.com/office/drawing/2014/main" id="{C43A6555-3624-56DF-B369-D6CA26457953}"/>
              </a:ext>
            </a:extLst>
          </p:cNvPr>
          <p:cNvSpPr/>
          <p:nvPr>
            <p:custDataLst>
              <p:tags r:id="rId45"/>
            </p:custDataLst>
          </p:nvPr>
        </p:nvSpPr>
        <p:spPr>
          <a:xfrm>
            <a:off x="10504234" y="3613576"/>
            <a:ext cx="131200" cy="378225"/>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50" name="Google Shape;1303;p38">
            <a:extLst>
              <a:ext uri="{FF2B5EF4-FFF2-40B4-BE49-F238E27FC236}">
                <a16:creationId xmlns:a16="http://schemas.microsoft.com/office/drawing/2014/main" id="{2AB5936F-9EFE-84B7-8123-A983F8285CC6}"/>
              </a:ext>
            </a:extLst>
          </p:cNvPr>
          <p:cNvSpPr/>
          <p:nvPr>
            <p:custDataLst>
              <p:tags r:id="rId46"/>
            </p:custDataLst>
          </p:nvPr>
        </p:nvSpPr>
        <p:spPr>
          <a:xfrm>
            <a:off x="10319494" y="3612628"/>
            <a:ext cx="134800" cy="378225"/>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54" name="Google Shape;1299;p38">
            <a:extLst>
              <a:ext uri="{FF2B5EF4-FFF2-40B4-BE49-F238E27FC236}">
                <a16:creationId xmlns:a16="http://schemas.microsoft.com/office/drawing/2014/main" id="{78DC1C8F-5D1C-B395-5C22-2D8BCE8B27B5}"/>
              </a:ext>
            </a:extLst>
          </p:cNvPr>
          <p:cNvSpPr/>
          <p:nvPr>
            <p:custDataLst>
              <p:tags r:id="rId47"/>
            </p:custDataLst>
          </p:nvPr>
        </p:nvSpPr>
        <p:spPr>
          <a:xfrm>
            <a:off x="11076696" y="4407180"/>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55" name="Google Shape;1300;p38">
            <a:extLst>
              <a:ext uri="{FF2B5EF4-FFF2-40B4-BE49-F238E27FC236}">
                <a16:creationId xmlns:a16="http://schemas.microsoft.com/office/drawing/2014/main" id="{63155B3B-7118-F572-BA5E-D10AA46E8B18}"/>
              </a:ext>
            </a:extLst>
          </p:cNvPr>
          <p:cNvSpPr/>
          <p:nvPr>
            <p:custDataLst>
              <p:tags r:id="rId48"/>
            </p:custDataLst>
          </p:nvPr>
        </p:nvSpPr>
        <p:spPr>
          <a:xfrm>
            <a:off x="11260862" y="4407180"/>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56" name="Google Shape;1301;p38">
            <a:extLst>
              <a:ext uri="{FF2B5EF4-FFF2-40B4-BE49-F238E27FC236}">
                <a16:creationId xmlns:a16="http://schemas.microsoft.com/office/drawing/2014/main" id="{4C3F0F00-FDED-0D7C-B832-4D11115C830A}"/>
              </a:ext>
            </a:extLst>
          </p:cNvPr>
          <p:cNvSpPr/>
          <p:nvPr>
            <p:custDataLst>
              <p:tags r:id="rId49"/>
            </p:custDataLst>
          </p:nvPr>
        </p:nvSpPr>
        <p:spPr>
          <a:xfrm>
            <a:off x="11445029" y="4407180"/>
            <a:ext cx="134800" cy="508400"/>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ctr" anchorCtr="0">
            <a:noAutofit/>
          </a:bodyPr>
          <a:lstStyle/>
          <a:p>
            <a:endParaRPr sz="2400"/>
          </a:p>
        </p:txBody>
      </p:sp>
      <p:sp>
        <p:nvSpPr>
          <p:cNvPr id="57" name="Google Shape;1302;p38">
            <a:extLst>
              <a:ext uri="{FF2B5EF4-FFF2-40B4-BE49-F238E27FC236}">
                <a16:creationId xmlns:a16="http://schemas.microsoft.com/office/drawing/2014/main" id="{BE7810F9-1123-0E57-6E2A-951B1C212440}"/>
              </a:ext>
            </a:extLst>
          </p:cNvPr>
          <p:cNvSpPr/>
          <p:nvPr>
            <p:custDataLst>
              <p:tags r:id="rId50"/>
            </p:custDataLst>
          </p:nvPr>
        </p:nvSpPr>
        <p:spPr>
          <a:xfrm>
            <a:off x="11629196" y="4407180"/>
            <a:ext cx="134800" cy="508400"/>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ctr" anchorCtr="0">
            <a:noAutofit/>
          </a:bodyPr>
          <a:lstStyle/>
          <a:p>
            <a:endParaRPr sz="2400"/>
          </a:p>
        </p:txBody>
      </p:sp>
      <p:sp>
        <p:nvSpPr>
          <p:cNvPr id="58" name="Google Shape;1303;p38">
            <a:extLst>
              <a:ext uri="{FF2B5EF4-FFF2-40B4-BE49-F238E27FC236}">
                <a16:creationId xmlns:a16="http://schemas.microsoft.com/office/drawing/2014/main" id="{C3639A82-2EE5-4278-E132-8B24053FFC08}"/>
              </a:ext>
            </a:extLst>
          </p:cNvPr>
          <p:cNvSpPr/>
          <p:nvPr>
            <p:custDataLst>
              <p:tags r:id="rId51"/>
            </p:custDataLst>
          </p:nvPr>
        </p:nvSpPr>
        <p:spPr>
          <a:xfrm>
            <a:off x="10885481" y="4407982"/>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62" name="Google Shape;1302;p38">
            <a:extLst>
              <a:ext uri="{FF2B5EF4-FFF2-40B4-BE49-F238E27FC236}">
                <a16:creationId xmlns:a16="http://schemas.microsoft.com/office/drawing/2014/main" id="{DB350512-ACE2-59CB-3F54-2D2CB636DAFC}"/>
              </a:ext>
            </a:extLst>
          </p:cNvPr>
          <p:cNvSpPr/>
          <p:nvPr>
            <p:custDataLst>
              <p:tags r:id="rId52"/>
            </p:custDataLst>
          </p:nvPr>
        </p:nvSpPr>
        <p:spPr>
          <a:xfrm>
            <a:off x="10499115" y="4406378"/>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63" name="Google Shape;1303;p38">
            <a:extLst>
              <a:ext uri="{FF2B5EF4-FFF2-40B4-BE49-F238E27FC236}">
                <a16:creationId xmlns:a16="http://schemas.microsoft.com/office/drawing/2014/main" id="{03A0FE94-3610-FC2B-A688-B8930B06596B}"/>
              </a:ext>
            </a:extLst>
          </p:cNvPr>
          <p:cNvSpPr/>
          <p:nvPr>
            <p:custDataLst>
              <p:tags r:id="rId53"/>
            </p:custDataLst>
          </p:nvPr>
        </p:nvSpPr>
        <p:spPr>
          <a:xfrm>
            <a:off x="10683281" y="4406378"/>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1216" name="Google Shape;1303;p38">
            <a:extLst>
              <a:ext uri="{FF2B5EF4-FFF2-40B4-BE49-F238E27FC236}">
                <a16:creationId xmlns:a16="http://schemas.microsoft.com/office/drawing/2014/main" id="{D2B00C12-6C03-801A-717A-C10C5DB0A64D}"/>
              </a:ext>
            </a:extLst>
          </p:cNvPr>
          <p:cNvSpPr/>
          <p:nvPr>
            <p:custDataLst>
              <p:tags r:id="rId54"/>
            </p:custDataLst>
          </p:nvPr>
        </p:nvSpPr>
        <p:spPr>
          <a:xfrm>
            <a:off x="11260518" y="4536553"/>
            <a:ext cx="134801" cy="378225"/>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ctr" anchorCtr="0">
            <a:noAutofit/>
          </a:bodyPr>
          <a:lstStyle/>
          <a:p>
            <a:endParaRPr sz="2400"/>
          </a:p>
        </p:txBody>
      </p:sp>
      <p:sp>
        <p:nvSpPr>
          <p:cNvPr id="1217" name="Google Shape;1303;p38">
            <a:extLst>
              <a:ext uri="{FF2B5EF4-FFF2-40B4-BE49-F238E27FC236}">
                <a16:creationId xmlns:a16="http://schemas.microsoft.com/office/drawing/2014/main" id="{9FCDE531-9389-BA6A-3950-A89F129A5959}"/>
              </a:ext>
            </a:extLst>
          </p:cNvPr>
          <p:cNvSpPr/>
          <p:nvPr>
            <p:custDataLst>
              <p:tags r:id="rId55"/>
            </p:custDataLst>
          </p:nvPr>
        </p:nvSpPr>
        <p:spPr>
          <a:xfrm>
            <a:off x="11076352" y="4536553"/>
            <a:ext cx="134800" cy="378225"/>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ctr" anchorCtr="0">
            <a:noAutofit/>
          </a:bodyPr>
          <a:lstStyle/>
          <a:p>
            <a:endParaRPr sz="2400"/>
          </a:p>
        </p:txBody>
      </p:sp>
      <p:sp>
        <p:nvSpPr>
          <p:cNvPr id="1218" name="Google Shape;1303;p38">
            <a:extLst>
              <a:ext uri="{FF2B5EF4-FFF2-40B4-BE49-F238E27FC236}">
                <a16:creationId xmlns:a16="http://schemas.microsoft.com/office/drawing/2014/main" id="{24128209-D1B0-116A-253E-325394E1C47A}"/>
              </a:ext>
            </a:extLst>
          </p:cNvPr>
          <p:cNvSpPr/>
          <p:nvPr>
            <p:custDataLst>
              <p:tags r:id="rId56"/>
            </p:custDataLst>
          </p:nvPr>
        </p:nvSpPr>
        <p:spPr>
          <a:xfrm>
            <a:off x="10878096" y="4536552"/>
            <a:ext cx="142186" cy="378225"/>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ctr" anchorCtr="0">
            <a:noAutofit/>
          </a:bodyPr>
          <a:lstStyle/>
          <a:p>
            <a:endParaRPr sz="2400"/>
          </a:p>
        </p:txBody>
      </p:sp>
      <p:sp>
        <p:nvSpPr>
          <p:cNvPr id="1219" name="Google Shape;1303;p38">
            <a:extLst>
              <a:ext uri="{FF2B5EF4-FFF2-40B4-BE49-F238E27FC236}">
                <a16:creationId xmlns:a16="http://schemas.microsoft.com/office/drawing/2014/main" id="{D71CAAE2-24B9-EA0E-6C52-643236B81FD4}"/>
              </a:ext>
            </a:extLst>
          </p:cNvPr>
          <p:cNvSpPr/>
          <p:nvPr>
            <p:custDataLst>
              <p:tags r:id="rId57"/>
            </p:custDataLst>
          </p:nvPr>
        </p:nvSpPr>
        <p:spPr>
          <a:xfrm>
            <a:off x="10686882" y="4537499"/>
            <a:ext cx="131200" cy="378225"/>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ctr" anchorCtr="0">
            <a:noAutofit/>
          </a:bodyPr>
          <a:lstStyle/>
          <a:p>
            <a:endParaRPr sz="2400"/>
          </a:p>
        </p:txBody>
      </p:sp>
      <p:sp>
        <p:nvSpPr>
          <p:cNvPr id="1223" name="Google Shape;1298;p38">
            <a:extLst>
              <a:ext uri="{FF2B5EF4-FFF2-40B4-BE49-F238E27FC236}">
                <a16:creationId xmlns:a16="http://schemas.microsoft.com/office/drawing/2014/main" id="{3E5E7022-595E-4EC8-48BF-A4927F2ECAF7}"/>
              </a:ext>
            </a:extLst>
          </p:cNvPr>
          <p:cNvSpPr txBox="1"/>
          <p:nvPr>
            <p:custDataLst>
              <p:tags r:id="rId58"/>
            </p:custDataLst>
          </p:nvPr>
        </p:nvSpPr>
        <p:spPr>
          <a:xfrm>
            <a:off x="5474151" y="6047248"/>
            <a:ext cx="4792949" cy="698590"/>
          </a:xfrm>
          <a:prstGeom prst="rect">
            <a:avLst/>
          </a:prstGeom>
          <a:solidFill>
            <a:schemeClr val="bg1">
              <a:lumMod val="85000"/>
            </a:schemeClr>
          </a:solidFill>
          <a:ln>
            <a:noFill/>
          </a:ln>
        </p:spPr>
        <p:txBody>
          <a:bodyPr spcFirstLastPara="1" wrap="square" lIns="121900" tIns="121900" rIns="121900" bIns="121900" anchor="ctr" anchorCtr="0">
            <a:noAutofit/>
          </a:bodyPr>
          <a:lstStyle/>
          <a:p>
            <a:r>
              <a:rPr lang="fr-CA" b="1">
                <a:latin typeface="Fira Sans Extra Condensed"/>
                <a:ea typeface="Fira Sans Extra Condensed"/>
                <a:cs typeface="Fira Sans Extra Condensed"/>
                <a:sym typeface="Fira Sans Extra Condensed"/>
              </a:rPr>
              <a:t>Axe 7 </a:t>
            </a:r>
            <a:r>
              <a:rPr lang="fr-CA" sz="1600" b="1">
                <a:latin typeface="Fira Sans Extra Condensed"/>
                <a:ea typeface="Fira Sans Extra Condensed"/>
                <a:cs typeface="Fira Sans Extra Condensed"/>
                <a:sym typeface="Fira Sans Extra Condensed"/>
              </a:rPr>
              <a:t>- </a:t>
            </a:r>
            <a:r>
              <a:rPr lang="fr-CA" sz="1600">
                <a:latin typeface="Roboto"/>
                <a:ea typeface="Roboto"/>
                <a:cs typeface="Roboto"/>
                <a:sym typeface="Roboto"/>
              </a:rPr>
              <a:t>Concertation et amélioration des pratiques</a:t>
            </a:r>
            <a:endParaRPr lang="fr-CA" sz="1600">
              <a:solidFill>
                <a:srgbClr val="000000"/>
              </a:solidFill>
              <a:latin typeface="Roboto"/>
              <a:ea typeface="Roboto"/>
              <a:cs typeface="Roboto"/>
            </a:endParaRPr>
          </a:p>
        </p:txBody>
      </p:sp>
      <p:sp>
        <p:nvSpPr>
          <p:cNvPr id="1237" name="Google Shape;1299;p38">
            <a:extLst>
              <a:ext uri="{FF2B5EF4-FFF2-40B4-BE49-F238E27FC236}">
                <a16:creationId xmlns:a16="http://schemas.microsoft.com/office/drawing/2014/main" id="{F9A0443A-AF60-1228-1521-9BA2C6A00F2E}"/>
              </a:ext>
            </a:extLst>
          </p:cNvPr>
          <p:cNvSpPr/>
          <p:nvPr>
            <p:custDataLst>
              <p:tags r:id="rId59"/>
            </p:custDataLst>
          </p:nvPr>
        </p:nvSpPr>
        <p:spPr>
          <a:xfrm>
            <a:off x="10565340" y="6137224"/>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1238" name="Google Shape;1300;p38">
            <a:extLst>
              <a:ext uri="{FF2B5EF4-FFF2-40B4-BE49-F238E27FC236}">
                <a16:creationId xmlns:a16="http://schemas.microsoft.com/office/drawing/2014/main" id="{CB5140AA-4E4C-88B0-CFC1-EBE61B03DC07}"/>
              </a:ext>
            </a:extLst>
          </p:cNvPr>
          <p:cNvSpPr/>
          <p:nvPr>
            <p:custDataLst>
              <p:tags r:id="rId60"/>
            </p:custDataLst>
          </p:nvPr>
        </p:nvSpPr>
        <p:spPr>
          <a:xfrm>
            <a:off x="10749506" y="6137224"/>
            <a:ext cx="134800" cy="5084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1239" name="Google Shape;1301;p38">
            <a:extLst>
              <a:ext uri="{FF2B5EF4-FFF2-40B4-BE49-F238E27FC236}">
                <a16:creationId xmlns:a16="http://schemas.microsoft.com/office/drawing/2014/main" id="{5052AEA5-858C-FBEC-A6E8-71DC8D74F86C}"/>
              </a:ext>
            </a:extLst>
          </p:cNvPr>
          <p:cNvSpPr/>
          <p:nvPr>
            <p:custDataLst>
              <p:tags r:id="rId61"/>
            </p:custDataLst>
          </p:nvPr>
        </p:nvSpPr>
        <p:spPr>
          <a:xfrm>
            <a:off x="10941550" y="6138026"/>
            <a:ext cx="134800" cy="5084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1240" name="Google Shape;1302;p38">
            <a:extLst>
              <a:ext uri="{FF2B5EF4-FFF2-40B4-BE49-F238E27FC236}">
                <a16:creationId xmlns:a16="http://schemas.microsoft.com/office/drawing/2014/main" id="{57BF0652-E16F-F5C4-4B78-BBAF1A1CCE57}"/>
              </a:ext>
            </a:extLst>
          </p:cNvPr>
          <p:cNvSpPr/>
          <p:nvPr>
            <p:custDataLst>
              <p:tags r:id="rId62"/>
            </p:custDataLst>
          </p:nvPr>
        </p:nvSpPr>
        <p:spPr>
          <a:xfrm>
            <a:off x="11125717" y="6138026"/>
            <a:ext cx="134800" cy="5084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1241" name="Google Shape;1303;p38">
            <a:extLst>
              <a:ext uri="{FF2B5EF4-FFF2-40B4-BE49-F238E27FC236}">
                <a16:creationId xmlns:a16="http://schemas.microsoft.com/office/drawing/2014/main" id="{81813A2A-1AD6-E726-8D0D-342566585A45}"/>
              </a:ext>
            </a:extLst>
          </p:cNvPr>
          <p:cNvSpPr/>
          <p:nvPr>
            <p:custDataLst>
              <p:tags r:id="rId63"/>
            </p:custDataLst>
          </p:nvPr>
        </p:nvSpPr>
        <p:spPr>
          <a:xfrm>
            <a:off x="10374125" y="6138026"/>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1245" name="Google Shape;1303;p38">
            <a:extLst>
              <a:ext uri="{FF2B5EF4-FFF2-40B4-BE49-F238E27FC236}">
                <a16:creationId xmlns:a16="http://schemas.microsoft.com/office/drawing/2014/main" id="{7AB48017-FA35-A899-D2B6-6077384A087D}"/>
              </a:ext>
            </a:extLst>
          </p:cNvPr>
          <p:cNvSpPr/>
          <p:nvPr>
            <p:custDataLst>
              <p:tags r:id="rId64"/>
            </p:custDataLst>
          </p:nvPr>
        </p:nvSpPr>
        <p:spPr>
          <a:xfrm>
            <a:off x="10564996" y="6266597"/>
            <a:ext cx="134800" cy="378225"/>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1249" name="Google Shape;1313;p38">
            <a:extLst>
              <a:ext uri="{FF2B5EF4-FFF2-40B4-BE49-F238E27FC236}">
                <a16:creationId xmlns:a16="http://schemas.microsoft.com/office/drawing/2014/main" id="{D2C8692F-4418-7665-FC42-915A05E2DDE9}"/>
              </a:ext>
            </a:extLst>
          </p:cNvPr>
          <p:cNvSpPr/>
          <p:nvPr>
            <p:custDataLst>
              <p:tags r:id="rId65"/>
            </p:custDataLst>
          </p:nvPr>
        </p:nvSpPr>
        <p:spPr>
          <a:xfrm>
            <a:off x="11310229" y="5259577"/>
            <a:ext cx="134800" cy="508400"/>
          </a:xfrm>
          <a:prstGeom prst="rect">
            <a:avLst/>
          </a:prstGeom>
          <a:ln/>
        </p:spPr>
        <p:style>
          <a:lnRef idx="0">
            <a:schemeClr val="accent3"/>
          </a:lnRef>
          <a:fillRef idx="3">
            <a:schemeClr val="accent3"/>
          </a:fillRef>
          <a:effectRef idx="3">
            <a:schemeClr val="accent3"/>
          </a:effectRef>
          <a:fontRef idx="minor">
            <a:schemeClr val="lt1"/>
          </a:fontRef>
        </p:style>
        <p:txBody>
          <a:bodyPr spcFirstLastPara="1" wrap="square" lIns="121900" tIns="121900" rIns="121900" bIns="121900" anchor="ctr" anchorCtr="0">
            <a:noAutofit/>
          </a:bodyPr>
          <a:lstStyle/>
          <a:p>
            <a:endParaRPr sz="2400"/>
          </a:p>
        </p:txBody>
      </p:sp>
      <p:sp>
        <p:nvSpPr>
          <p:cNvPr id="1250" name="Google Shape;1314;p38">
            <a:extLst>
              <a:ext uri="{FF2B5EF4-FFF2-40B4-BE49-F238E27FC236}">
                <a16:creationId xmlns:a16="http://schemas.microsoft.com/office/drawing/2014/main" id="{9E407376-9BA6-697F-57FE-1D808A26EBFE}"/>
              </a:ext>
            </a:extLst>
          </p:cNvPr>
          <p:cNvSpPr/>
          <p:nvPr>
            <p:custDataLst>
              <p:tags r:id="rId66"/>
            </p:custDataLst>
          </p:nvPr>
        </p:nvSpPr>
        <p:spPr>
          <a:xfrm>
            <a:off x="11494396" y="5259577"/>
            <a:ext cx="134800" cy="508400"/>
          </a:xfrm>
          <a:prstGeom prst="rect">
            <a:avLst/>
          </a:prstGeom>
          <a:ln/>
        </p:spPr>
        <p:style>
          <a:lnRef idx="0">
            <a:schemeClr val="accent3"/>
          </a:lnRef>
          <a:fillRef idx="3">
            <a:schemeClr val="accent3"/>
          </a:fillRef>
          <a:effectRef idx="3">
            <a:schemeClr val="accent3"/>
          </a:effectRef>
          <a:fontRef idx="minor">
            <a:schemeClr val="lt1"/>
          </a:fontRef>
        </p:style>
        <p:txBody>
          <a:bodyPr spcFirstLastPara="1" wrap="square" lIns="121900" tIns="121900" rIns="121900" bIns="121900" anchor="ctr" anchorCtr="0">
            <a:noAutofit/>
          </a:bodyPr>
          <a:lstStyle/>
          <a:p>
            <a:endParaRPr sz="2400"/>
          </a:p>
        </p:txBody>
      </p:sp>
      <p:sp>
        <p:nvSpPr>
          <p:cNvPr id="1251" name="Google Shape;1315;p38">
            <a:extLst>
              <a:ext uri="{FF2B5EF4-FFF2-40B4-BE49-F238E27FC236}">
                <a16:creationId xmlns:a16="http://schemas.microsoft.com/office/drawing/2014/main" id="{7821B5E0-4409-C58D-14FC-67ED506585AF}"/>
              </a:ext>
            </a:extLst>
          </p:cNvPr>
          <p:cNvSpPr/>
          <p:nvPr>
            <p:custDataLst>
              <p:tags r:id="rId67"/>
            </p:custDataLst>
          </p:nvPr>
        </p:nvSpPr>
        <p:spPr>
          <a:xfrm>
            <a:off x="11678562" y="5259577"/>
            <a:ext cx="134800" cy="508400"/>
          </a:xfrm>
          <a:prstGeom prst="rect">
            <a:avLst/>
          </a:prstGeom>
          <a:ln/>
        </p:spPr>
        <p:style>
          <a:lnRef idx="0">
            <a:schemeClr val="accent3"/>
          </a:lnRef>
          <a:fillRef idx="3">
            <a:schemeClr val="accent3"/>
          </a:fillRef>
          <a:effectRef idx="3">
            <a:schemeClr val="accent3"/>
          </a:effectRef>
          <a:fontRef idx="minor">
            <a:schemeClr val="lt1"/>
          </a:fontRef>
        </p:style>
        <p:txBody>
          <a:bodyPr spcFirstLastPara="1" wrap="square" lIns="121900" tIns="121900" rIns="121900" bIns="121900" anchor="ctr" anchorCtr="0">
            <a:noAutofit/>
          </a:bodyPr>
          <a:lstStyle/>
          <a:p>
            <a:endParaRPr sz="2400"/>
          </a:p>
        </p:txBody>
      </p:sp>
      <p:sp>
        <p:nvSpPr>
          <p:cNvPr id="27" name="Content Placeholder 7">
            <a:extLst>
              <a:ext uri="{FF2B5EF4-FFF2-40B4-BE49-F238E27FC236}">
                <a16:creationId xmlns:a16="http://schemas.microsoft.com/office/drawing/2014/main" id="{A0F2D807-E06F-E67F-5DC1-E2B1D5C1B494}"/>
              </a:ext>
            </a:extLst>
          </p:cNvPr>
          <p:cNvSpPr txBox="1">
            <a:spLocks/>
          </p:cNvSpPr>
          <p:nvPr>
            <p:custDataLst>
              <p:tags r:id="rId68"/>
            </p:custDataLst>
          </p:nvPr>
        </p:nvSpPr>
        <p:spPr>
          <a:xfrm>
            <a:off x="339374" y="4473594"/>
            <a:ext cx="4897414" cy="198329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kumimoji="0" lang="fr-FR" sz="30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kumimoji="0" lang="fr-F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kumimoji="0" lang="fr-FR" sz="2400" kern="1200">
                <a:solidFill>
                  <a:schemeClr val="tx1"/>
                </a:solidFill>
                <a:latin typeface="+mn-lt"/>
                <a:ea typeface="+mn-ea"/>
                <a:cs typeface="+mn-cs"/>
              </a:defRPr>
            </a:lvl3pPr>
            <a:lvl4pPr marL="1600200" indent="-228600" algn="l" defTabSz="914400" rtl="0" eaLnBrk="1" latinLnBrk="0" hangingPunct="1">
              <a:spcBef>
                <a:spcPct val="20000"/>
              </a:spcBef>
              <a:buSzPct val="75000"/>
              <a:buFont typeface="Arial" panose="020B0604020202020204" pitchFamily="34" charset="0"/>
              <a:buChar char="‒"/>
              <a:defRPr kumimoji="0" lang="fr-FR" sz="2000" kern="1200">
                <a:solidFill>
                  <a:schemeClr val="tx1"/>
                </a:solidFill>
                <a:latin typeface="+mn-lt"/>
                <a:ea typeface="+mn-ea"/>
                <a:cs typeface="+mn-cs"/>
              </a:defRPr>
            </a:lvl4pPr>
            <a:lvl5pPr marL="2057400" indent="-228600" algn="l" defTabSz="914400" rtl="0" eaLnBrk="1" latinLnBrk="0" hangingPunct="1">
              <a:spcBef>
                <a:spcPct val="20000"/>
              </a:spcBef>
              <a:buSzPct val="75000"/>
              <a:buFont typeface="Arial" pitchFamily="34" charset="0"/>
              <a:buChar char="»"/>
              <a:defRPr kumimoji="0" lang="fr-F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r>
              <a:rPr lang="fr-CA" sz="1600" b="1">
                <a:latin typeface="Calibri"/>
                <a:ea typeface="Calibri"/>
                <a:cs typeface="Calibri"/>
              </a:rPr>
              <a:t>74 % des mesures </a:t>
            </a:r>
            <a:r>
              <a:rPr lang="fr-CA" sz="1600">
                <a:latin typeface="Calibri"/>
                <a:ea typeface="Calibri"/>
                <a:cs typeface="Calibri"/>
              </a:rPr>
              <a:t>sont réalisées ou en bonne voie d’ici mars 2027 </a:t>
            </a:r>
            <a:r>
              <a:rPr lang="fr-CA" sz="1600" i="1">
                <a:latin typeface="Calibri"/>
                <a:ea typeface="Calibri"/>
                <a:cs typeface="Calibri"/>
              </a:rPr>
              <a:t>(32/43)</a:t>
            </a:r>
            <a:endParaRPr lang="en-US" sz="1600" i="1">
              <a:latin typeface="Calibri"/>
              <a:ea typeface="Calibri"/>
              <a:cs typeface="Calibri"/>
            </a:endParaRPr>
          </a:p>
          <a:p>
            <a:r>
              <a:rPr lang="fr-CA" sz="1600" b="1">
                <a:latin typeface="Calibri"/>
                <a:ea typeface="Calibri"/>
                <a:cs typeface="Calibri"/>
              </a:rPr>
              <a:t>4 mesures du CISSSO</a:t>
            </a:r>
            <a:r>
              <a:rPr lang="fr-CA" sz="1600">
                <a:latin typeface="Calibri"/>
                <a:ea typeface="Calibri"/>
                <a:cs typeface="Calibri"/>
              </a:rPr>
              <a:t> : retard temporaire, situations en résolution</a:t>
            </a:r>
          </a:p>
          <a:p>
            <a:r>
              <a:rPr lang="fr-CA" sz="1600" b="1">
                <a:latin typeface="Calibri"/>
                <a:ea typeface="Calibri"/>
                <a:cs typeface="Calibri"/>
              </a:rPr>
              <a:t>7 mesures</a:t>
            </a:r>
            <a:r>
              <a:rPr lang="fr-CA" sz="1600">
                <a:latin typeface="Calibri"/>
                <a:ea typeface="Calibri"/>
                <a:cs typeface="Calibri"/>
              </a:rPr>
              <a:t> : avancement connu par des partenaires intersectoriels</a:t>
            </a:r>
            <a:endParaRPr lang="fr-CA" sz="1600">
              <a:latin typeface="Calibri"/>
              <a:cs typeface="Calibri"/>
            </a:endParaRPr>
          </a:p>
        </p:txBody>
      </p:sp>
      <p:graphicFrame>
        <p:nvGraphicFramePr>
          <p:cNvPr id="35" name="Graphique 34">
            <a:extLst>
              <a:ext uri="{FF2B5EF4-FFF2-40B4-BE49-F238E27FC236}">
                <a16:creationId xmlns:a16="http://schemas.microsoft.com/office/drawing/2014/main" id="{3CD4593E-9228-CBA8-D2EE-5BEBBBE5CC15}"/>
              </a:ext>
            </a:extLst>
          </p:cNvPr>
          <p:cNvGraphicFramePr/>
          <p:nvPr>
            <p:custDataLst>
              <p:tags r:id="rId69"/>
            </p:custDataLst>
            <p:extLst>
              <p:ext uri="{D42A27DB-BD31-4B8C-83A1-F6EECF244321}">
                <p14:modId xmlns:p14="http://schemas.microsoft.com/office/powerpoint/2010/main" val="1282071132"/>
              </p:ext>
            </p:extLst>
          </p:nvPr>
        </p:nvGraphicFramePr>
        <p:xfrm>
          <a:off x="143764" y="955958"/>
          <a:ext cx="5089806" cy="3468519"/>
        </p:xfrm>
        <a:graphic>
          <a:graphicData uri="http://schemas.openxmlformats.org/drawingml/2006/chart">
            <c:chart xmlns:c="http://schemas.openxmlformats.org/drawingml/2006/chart" xmlns:r="http://schemas.openxmlformats.org/officeDocument/2006/relationships" r:id="rId72"/>
          </a:graphicData>
        </a:graphic>
      </p:graphicFrame>
    </p:spTree>
    <p:extLst>
      <p:ext uri="{BB962C8B-B14F-4D97-AF65-F5344CB8AC3E}">
        <p14:creationId xmlns:p14="http://schemas.microsoft.com/office/powerpoint/2010/main" val="334133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9ADFF-DBA7-7254-B791-914F80521153}"/>
            </a:ext>
          </a:extLst>
        </p:cNvPr>
        <p:cNvGrpSpPr/>
        <p:nvPr/>
      </p:nvGrpSpPr>
      <p:grpSpPr>
        <a:xfrm>
          <a:off x="0" y="0"/>
          <a:ext cx="0" cy="0"/>
          <a:chOff x="0" y="0"/>
          <a:chExt cx="0" cy="0"/>
        </a:xfrm>
      </p:grpSpPr>
      <p:sp>
        <p:nvSpPr>
          <p:cNvPr id="45" name="Rectangle 44">
            <a:extLst>
              <a:ext uri="{FF2B5EF4-FFF2-40B4-BE49-F238E27FC236}">
                <a16:creationId xmlns:a16="http://schemas.microsoft.com/office/drawing/2014/main" id="{37A164AC-C448-7B61-DAE0-2BD9BCED4FBA}"/>
              </a:ext>
            </a:extLst>
          </p:cNvPr>
          <p:cNvSpPr/>
          <p:nvPr>
            <p:custDataLst>
              <p:tags r:id="rId1"/>
            </p:custDataLst>
          </p:nvPr>
        </p:nvSpPr>
        <p:spPr>
          <a:xfrm>
            <a:off x="-11163" y="0"/>
            <a:ext cx="955127" cy="68639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space réservé du numéro de diapositive 3">
            <a:extLst>
              <a:ext uri="{FF2B5EF4-FFF2-40B4-BE49-F238E27FC236}">
                <a16:creationId xmlns:a16="http://schemas.microsoft.com/office/drawing/2014/main" id="{78A8362A-8EC1-2B84-3E8F-A4CB214BEC79}"/>
              </a:ext>
            </a:extLst>
          </p:cNvPr>
          <p:cNvSpPr>
            <a:spLocks noGrp="1"/>
          </p:cNvSpPr>
          <p:nvPr>
            <p:ph type="sldNum" sz="quarter" idx="12"/>
            <p:custDataLst>
              <p:tags r:id="rId2"/>
            </p:custDataLst>
          </p:nvPr>
        </p:nvSpPr>
        <p:spPr>
          <a:xfrm>
            <a:off x="8784182" y="6426542"/>
            <a:ext cx="2844800" cy="365125"/>
          </a:xfrm>
        </p:spPr>
        <p:txBody>
          <a:bodyPr/>
          <a:lstStyle/>
          <a:p>
            <a:fld id="{33D6E5A2-EC83-451F-A719-9AC1370DD5CF}" type="slidenum">
              <a:rPr lang="fr-CA" smtClean="0"/>
              <a:pPr/>
              <a:t>13</a:t>
            </a:fld>
            <a:endParaRPr kumimoji="0" lang="fr-CA"/>
          </a:p>
        </p:txBody>
      </p:sp>
      <p:sp>
        <p:nvSpPr>
          <p:cNvPr id="2" name="Titre 1">
            <a:extLst>
              <a:ext uri="{FF2B5EF4-FFF2-40B4-BE49-F238E27FC236}">
                <a16:creationId xmlns:a16="http://schemas.microsoft.com/office/drawing/2014/main" id="{6985C7A6-BAFF-5EAC-9D95-822A0AF857E2}"/>
              </a:ext>
            </a:extLst>
          </p:cNvPr>
          <p:cNvSpPr>
            <a:spLocks noGrp="1"/>
          </p:cNvSpPr>
          <p:nvPr>
            <p:ph type="title"/>
            <p:custDataLst>
              <p:tags r:id="rId3"/>
            </p:custDataLst>
          </p:nvPr>
        </p:nvSpPr>
        <p:spPr>
          <a:xfrm>
            <a:off x="228600" y="194842"/>
            <a:ext cx="11773319" cy="639762"/>
          </a:xfrm>
        </p:spPr>
        <p:txBody>
          <a:bodyPr>
            <a:normAutofit fontScale="90000"/>
          </a:bodyPr>
          <a:lstStyle/>
          <a:p>
            <a:pPr algn="ctr"/>
            <a:r>
              <a:rPr lang="fr-CA">
                <a:solidFill>
                  <a:schemeClr val="bg2">
                    <a:lumMod val="25000"/>
                  </a:schemeClr>
                </a:solidFill>
                <a:ea typeface="Kozuka Gothic Pro H"/>
              </a:rPr>
              <a:t>Principaux projets réalisés dans le cadre du PAISM</a:t>
            </a:r>
            <a:endParaRPr lang="fr-CA">
              <a:solidFill>
                <a:schemeClr val="bg2">
                  <a:lumMod val="25000"/>
                </a:schemeClr>
              </a:solidFill>
              <a:cs typeface="Calibri"/>
            </a:endParaRPr>
          </a:p>
        </p:txBody>
      </p:sp>
      <p:sp>
        <p:nvSpPr>
          <p:cNvPr id="11" name="Text Placeholder 10">
            <a:extLst>
              <a:ext uri="{FF2B5EF4-FFF2-40B4-BE49-F238E27FC236}">
                <a16:creationId xmlns:a16="http://schemas.microsoft.com/office/drawing/2014/main" id="{9B67B58D-2A20-1745-C4A0-4F58C94A9B9C}"/>
              </a:ext>
            </a:extLst>
          </p:cNvPr>
          <p:cNvSpPr>
            <a:spLocks noGrp="1"/>
          </p:cNvSpPr>
          <p:nvPr>
            <p:ph type="body" idx="1"/>
            <p:custDataLst>
              <p:tags r:id="rId4"/>
            </p:custDataLst>
          </p:nvPr>
        </p:nvSpPr>
        <p:spPr>
          <a:xfrm>
            <a:off x="466400" y="1099410"/>
            <a:ext cx="5364000" cy="851787"/>
          </a:xfrm>
          <a:solidFill>
            <a:schemeClr val="accent6">
              <a:lumMod val="40000"/>
              <a:lumOff val="60000"/>
            </a:schemeClr>
          </a:solidFill>
        </p:spPr>
        <p:txBody>
          <a:bodyPr vert="horz" lIns="91440" tIns="45720" rIns="91440" bIns="45720" rtlCol="0" anchor="ctr">
            <a:noAutofit/>
          </a:bodyPr>
          <a:lstStyle/>
          <a:p>
            <a:r>
              <a:rPr lang="fr-CA" b="0">
                <a:solidFill>
                  <a:schemeClr val="tx1"/>
                </a:solidFill>
                <a:ea typeface="Calibri"/>
                <a:cs typeface="Calibri"/>
              </a:rPr>
              <a:t>Axe 1 : </a:t>
            </a:r>
            <a:r>
              <a:rPr lang="fr-CA">
                <a:solidFill>
                  <a:schemeClr val="tx1"/>
                </a:solidFill>
                <a:ea typeface="Calibri"/>
                <a:cs typeface="Calibri"/>
              </a:rPr>
              <a:t>Promotion de la santé mentale et prévention des troubles mentaux  </a:t>
            </a:r>
            <a:endParaRPr lang="en-US">
              <a:solidFill>
                <a:schemeClr val="tx1"/>
              </a:solidFill>
              <a:ea typeface="Calibri"/>
              <a:cs typeface="Calibri"/>
            </a:endParaRPr>
          </a:p>
        </p:txBody>
      </p:sp>
      <p:sp>
        <p:nvSpPr>
          <p:cNvPr id="14" name="Content Placeholder 13">
            <a:extLst>
              <a:ext uri="{FF2B5EF4-FFF2-40B4-BE49-F238E27FC236}">
                <a16:creationId xmlns:a16="http://schemas.microsoft.com/office/drawing/2014/main" id="{64F56CE8-5E2A-FE82-40CB-EC9475C069C0}"/>
              </a:ext>
            </a:extLst>
          </p:cNvPr>
          <p:cNvSpPr>
            <a:spLocks noGrp="1"/>
          </p:cNvSpPr>
          <p:nvPr>
            <p:ph sz="half" idx="2"/>
            <p:custDataLst>
              <p:tags r:id="rId5"/>
            </p:custDataLst>
          </p:nvPr>
        </p:nvSpPr>
        <p:spPr>
          <a:xfrm>
            <a:off x="505062" y="3207679"/>
            <a:ext cx="5364000" cy="3360761"/>
          </a:xfrm>
          <a:solidFill>
            <a:schemeClr val="accent6">
              <a:lumMod val="40000"/>
              <a:lumOff val="60000"/>
            </a:schemeClr>
          </a:solidFill>
        </p:spPr>
        <p:txBody>
          <a:bodyPr vert="horz" lIns="91440" tIns="45720" rIns="91440" bIns="45720" rtlCol="0" anchor="t">
            <a:normAutofit/>
          </a:bodyPr>
          <a:lstStyle/>
          <a:p>
            <a:pPr>
              <a:buClr>
                <a:schemeClr val="accent6">
                  <a:lumMod val="75000"/>
                </a:schemeClr>
              </a:buClr>
              <a:buFont typeface="Wingdings" panose="05000000000000000000" pitchFamily="2" charset="2"/>
              <a:buChar char="ü"/>
            </a:pPr>
            <a:r>
              <a:rPr lang="fr-CA" sz="2000">
                <a:ea typeface="Calibri"/>
                <a:cs typeface="Calibri"/>
              </a:rPr>
              <a:t>Participation à </a:t>
            </a:r>
            <a:r>
              <a:rPr lang="fr-CA" sz="2000" b="1">
                <a:ea typeface="Calibri"/>
                <a:cs typeface="Calibri"/>
              </a:rPr>
              <a:t>5 campagnes de sensibilisation</a:t>
            </a:r>
            <a:r>
              <a:rPr lang="fr-CA" sz="2000">
                <a:ea typeface="Calibri"/>
                <a:cs typeface="Calibri"/>
              </a:rPr>
              <a:t> grand public </a:t>
            </a:r>
          </a:p>
          <a:p>
            <a:pPr>
              <a:buClr>
                <a:schemeClr val="accent6">
                  <a:lumMod val="75000"/>
                </a:schemeClr>
              </a:buClr>
              <a:buFont typeface="Wingdings" panose="05000000000000000000" pitchFamily="2" charset="2"/>
              <a:buChar char="ü"/>
            </a:pPr>
            <a:r>
              <a:rPr lang="fr-CA" sz="2000" b="1">
                <a:ea typeface="Calibri"/>
                <a:cs typeface="Calibri"/>
              </a:rPr>
              <a:t>Réseau des éclaireurs</a:t>
            </a:r>
            <a:r>
              <a:rPr lang="fr-CA" sz="2000">
                <a:ea typeface="Calibri"/>
                <a:cs typeface="Calibri"/>
              </a:rPr>
              <a:t> très actif</a:t>
            </a:r>
          </a:p>
          <a:p>
            <a:pPr marL="715645" lvl="1" indent="-356870">
              <a:buClr>
                <a:schemeClr val="accent6">
                  <a:lumMod val="75000"/>
                </a:schemeClr>
              </a:buClr>
              <a:buFont typeface="Wingdings" panose="05000000000000000000" pitchFamily="2" charset="2"/>
              <a:buChar char="ü"/>
            </a:pPr>
            <a:r>
              <a:rPr lang="fr-CA">
                <a:ea typeface="Calibri"/>
                <a:cs typeface="Calibri"/>
              </a:rPr>
              <a:t>791 éclaireurs formés en Outaouais</a:t>
            </a:r>
          </a:p>
          <a:p>
            <a:pPr marL="715645" lvl="1" indent="-356870">
              <a:buClr>
                <a:schemeClr val="accent6">
                  <a:lumMod val="75000"/>
                </a:schemeClr>
              </a:buClr>
              <a:buFont typeface="Wingdings" panose="05000000000000000000" pitchFamily="2" charset="2"/>
              <a:buChar char="ü"/>
            </a:pPr>
            <a:r>
              <a:rPr lang="fr-CA">
                <a:ea typeface="Calibri"/>
                <a:cs typeface="Calibri"/>
              </a:rPr>
              <a:t>7 687 personnes rejointes </a:t>
            </a:r>
          </a:p>
          <a:p>
            <a:pPr>
              <a:buClr>
                <a:schemeClr val="accent6">
                  <a:lumMod val="75000"/>
                </a:schemeClr>
              </a:buClr>
              <a:buFont typeface="Wingdings" panose="05000000000000000000" pitchFamily="2" charset="2"/>
              <a:buChar char="ü"/>
            </a:pPr>
            <a:r>
              <a:rPr lang="fr-CA" sz="2000" b="1">
                <a:ea typeface="Calibri"/>
                <a:cs typeface="Calibri"/>
              </a:rPr>
              <a:t>24 ententes de services </a:t>
            </a:r>
            <a:r>
              <a:rPr lang="fr-CA" sz="2000">
                <a:ea typeface="Calibri"/>
                <a:cs typeface="Calibri"/>
              </a:rPr>
              <a:t>avec les partenaires communautaires en </a:t>
            </a:r>
            <a:r>
              <a:rPr lang="fr-CA" sz="2000" b="1">
                <a:ea typeface="Calibri"/>
                <a:cs typeface="Calibri"/>
              </a:rPr>
              <a:t>résilience communautaire</a:t>
            </a:r>
          </a:p>
        </p:txBody>
      </p:sp>
      <p:sp>
        <p:nvSpPr>
          <p:cNvPr id="3" name="Google Shape;1299;p38">
            <a:extLst>
              <a:ext uri="{FF2B5EF4-FFF2-40B4-BE49-F238E27FC236}">
                <a16:creationId xmlns:a16="http://schemas.microsoft.com/office/drawing/2014/main" id="{CEFE449B-EC17-8A55-AE26-564C00C5DEF4}"/>
              </a:ext>
            </a:extLst>
          </p:cNvPr>
          <p:cNvSpPr/>
          <p:nvPr>
            <p:custDataLst>
              <p:tags r:id="rId6"/>
            </p:custDataLst>
          </p:nvPr>
        </p:nvSpPr>
        <p:spPr>
          <a:xfrm>
            <a:off x="1992501" y="2215201"/>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5" name="Google Shape;1300;p38">
            <a:extLst>
              <a:ext uri="{FF2B5EF4-FFF2-40B4-BE49-F238E27FC236}">
                <a16:creationId xmlns:a16="http://schemas.microsoft.com/office/drawing/2014/main" id="{B89F2C96-0CA2-56B8-C4B6-15C1C2BBF7FC}"/>
              </a:ext>
            </a:extLst>
          </p:cNvPr>
          <p:cNvSpPr/>
          <p:nvPr>
            <p:custDataLst>
              <p:tags r:id="rId7"/>
            </p:custDataLst>
          </p:nvPr>
        </p:nvSpPr>
        <p:spPr>
          <a:xfrm>
            <a:off x="2176667" y="2215201"/>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8" name="Google Shape;1301;p38">
            <a:extLst>
              <a:ext uri="{FF2B5EF4-FFF2-40B4-BE49-F238E27FC236}">
                <a16:creationId xmlns:a16="http://schemas.microsoft.com/office/drawing/2014/main" id="{8EAC61AC-C4D3-94D0-63C7-A8A7585190FE}"/>
              </a:ext>
            </a:extLst>
          </p:cNvPr>
          <p:cNvSpPr/>
          <p:nvPr>
            <p:custDataLst>
              <p:tags r:id="rId8"/>
            </p:custDataLst>
          </p:nvPr>
        </p:nvSpPr>
        <p:spPr>
          <a:xfrm>
            <a:off x="2360834" y="2215201"/>
            <a:ext cx="134800" cy="5084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9" name="Google Shape;1302;p38">
            <a:extLst>
              <a:ext uri="{FF2B5EF4-FFF2-40B4-BE49-F238E27FC236}">
                <a16:creationId xmlns:a16="http://schemas.microsoft.com/office/drawing/2014/main" id="{F6BC947F-6778-FFC9-992A-920131BE8A9C}"/>
              </a:ext>
            </a:extLst>
          </p:cNvPr>
          <p:cNvSpPr/>
          <p:nvPr>
            <p:custDataLst>
              <p:tags r:id="rId9"/>
            </p:custDataLst>
          </p:nvPr>
        </p:nvSpPr>
        <p:spPr>
          <a:xfrm>
            <a:off x="2545001" y="2215201"/>
            <a:ext cx="134800" cy="5084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10" name="Google Shape;1303;p38">
            <a:extLst>
              <a:ext uri="{FF2B5EF4-FFF2-40B4-BE49-F238E27FC236}">
                <a16:creationId xmlns:a16="http://schemas.microsoft.com/office/drawing/2014/main" id="{59AD3472-1DA3-F442-3C2E-446DFF0FAC0F}"/>
              </a:ext>
            </a:extLst>
          </p:cNvPr>
          <p:cNvSpPr/>
          <p:nvPr>
            <p:custDataLst>
              <p:tags r:id="rId10"/>
            </p:custDataLst>
          </p:nvPr>
        </p:nvSpPr>
        <p:spPr>
          <a:xfrm>
            <a:off x="2729167" y="2215201"/>
            <a:ext cx="134800" cy="5084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12" name="Google Shape;1303;p38">
            <a:extLst>
              <a:ext uri="{FF2B5EF4-FFF2-40B4-BE49-F238E27FC236}">
                <a16:creationId xmlns:a16="http://schemas.microsoft.com/office/drawing/2014/main" id="{8B978809-FBA4-3D47-469E-B089A14D1C0D}"/>
              </a:ext>
            </a:extLst>
          </p:cNvPr>
          <p:cNvSpPr/>
          <p:nvPr>
            <p:custDataLst>
              <p:tags r:id="rId11"/>
            </p:custDataLst>
          </p:nvPr>
        </p:nvSpPr>
        <p:spPr>
          <a:xfrm>
            <a:off x="1801286" y="2216003"/>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13" name="Google Shape;1303;p38">
            <a:extLst>
              <a:ext uri="{FF2B5EF4-FFF2-40B4-BE49-F238E27FC236}">
                <a16:creationId xmlns:a16="http://schemas.microsoft.com/office/drawing/2014/main" id="{C85A38C5-5851-E504-F360-B32C9AEDA020}"/>
              </a:ext>
            </a:extLst>
          </p:cNvPr>
          <p:cNvSpPr/>
          <p:nvPr>
            <p:custDataLst>
              <p:tags r:id="rId12"/>
            </p:custDataLst>
          </p:nvPr>
        </p:nvSpPr>
        <p:spPr>
          <a:xfrm>
            <a:off x="2176323" y="2598197"/>
            <a:ext cx="142186" cy="125404"/>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15" name="Google Shape;1304;p38">
            <a:extLst>
              <a:ext uri="{FF2B5EF4-FFF2-40B4-BE49-F238E27FC236}">
                <a16:creationId xmlns:a16="http://schemas.microsoft.com/office/drawing/2014/main" id="{CF563EEF-F42D-E70A-73D0-805F68F07D38}"/>
              </a:ext>
            </a:extLst>
          </p:cNvPr>
          <p:cNvSpPr txBox="1"/>
          <p:nvPr>
            <p:custDataLst>
              <p:tags r:id="rId13"/>
            </p:custDataLst>
          </p:nvPr>
        </p:nvSpPr>
        <p:spPr>
          <a:xfrm>
            <a:off x="2863967" y="2222378"/>
            <a:ext cx="2367358" cy="512452"/>
          </a:xfrm>
          <a:prstGeom prst="rect">
            <a:avLst/>
          </a:prstGeom>
          <a:noFill/>
          <a:ln>
            <a:noFill/>
          </a:ln>
        </p:spPr>
        <p:txBody>
          <a:bodyPr spcFirstLastPara="1" wrap="square" lIns="121900" tIns="121900" rIns="121900" bIns="121900" anchor="ctr" anchorCtr="0">
            <a:noAutofit/>
          </a:bodyPr>
          <a:lstStyle/>
          <a:p>
            <a:r>
              <a:rPr lang="fr-CA" sz="1100">
                <a:solidFill>
                  <a:schemeClr val="tx2"/>
                </a:solidFill>
                <a:ea typeface="Fira Sans Extra Condensed"/>
                <a:cs typeface="Fira Sans Extra Condensed"/>
                <a:sym typeface="Fira Sans Extra Condensed"/>
              </a:rPr>
              <a:t>Statut </a:t>
            </a:r>
            <a:r>
              <a:rPr lang="fr-CA" sz="1100" b="1">
                <a:solidFill>
                  <a:schemeClr val="tx2"/>
                </a:solidFill>
                <a:ea typeface="Fira Sans Extra Condensed"/>
                <a:cs typeface="Fira Sans Extra Condensed"/>
                <a:sym typeface="Fira Sans Extra Condensed"/>
              </a:rPr>
              <a:t>inconnu</a:t>
            </a:r>
            <a:r>
              <a:rPr lang="fr-CA" sz="1100">
                <a:solidFill>
                  <a:schemeClr val="tx2"/>
                </a:solidFill>
                <a:ea typeface="Fira Sans Extra Condensed"/>
                <a:cs typeface="Fira Sans Extra Condensed"/>
                <a:sym typeface="Fira Sans Extra Condensed"/>
              </a:rPr>
              <a:t>: </a:t>
            </a:r>
            <a:r>
              <a:rPr lang="fr-CA" sz="1100" b="1">
                <a:solidFill>
                  <a:schemeClr val="tx2"/>
                </a:solidFill>
                <a:ea typeface="Fira Sans Extra Condensed"/>
                <a:cs typeface="Fira Sans Extra Condensed"/>
                <a:sym typeface="Fira Sans Extra Condensed"/>
              </a:rPr>
              <a:t>2/6</a:t>
            </a:r>
            <a:r>
              <a:rPr lang="fr-CA" sz="1100">
                <a:solidFill>
                  <a:schemeClr val="tx2"/>
                </a:solidFill>
                <a:ea typeface="Fira Sans Extra Condensed"/>
                <a:cs typeface="Fira Sans Extra Condensed"/>
                <a:sym typeface="Fira Sans Extra Condensed"/>
              </a:rPr>
              <a:t> mesures</a:t>
            </a:r>
            <a:endParaRPr lang="fr-CA" sz="1100">
              <a:solidFill>
                <a:schemeClr val="tx2"/>
              </a:solidFill>
              <a:ea typeface="Fira Sans Extra Condensed"/>
              <a:cs typeface="Fira Sans Extra Condensed"/>
            </a:endParaRPr>
          </a:p>
          <a:p>
            <a:r>
              <a:rPr lang="fr-CA" sz="1100" b="1">
                <a:solidFill>
                  <a:schemeClr val="tx2"/>
                </a:solidFill>
                <a:ea typeface="Fira Sans Extra Condensed"/>
                <a:cs typeface="Fira Sans Extra Condensed"/>
                <a:sym typeface="Fira Sans Extra Condensed"/>
              </a:rPr>
              <a:t>25% réalisée </a:t>
            </a:r>
            <a:r>
              <a:rPr lang="fr-CA" sz="1100">
                <a:solidFill>
                  <a:schemeClr val="tx2"/>
                </a:solidFill>
                <a:ea typeface="Fira Sans Extra Condensed"/>
                <a:cs typeface="Fira Sans Extra Condensed"/>
                <a:sym typeface="Fira Sans Extra Condensed"/>
              </a:rPr>
              <a:t>et moins: </a:t>
            </a:r>
            <a:r>
              <a:rPr lang="fr-CA" sz="1100" b="1">
                <a:solidFill>
                  <a:schemeClr val="tx2"/>
                </a:solidFill>
                <a:ea typeface="Fira Sans Extra Condensed"/>
                <a:cs typeface="Fira Sans Extra Condensed"/>
                <a:sym typeface="Fira Sans Extra Condensed"/>
              </a:rPr>
              <a:t>1/6</a:t>
            </a:r>
            <a:r>
              <a:rPr lang="fr-CA" sz="1100">
                <a:solidFill>
                  <a:schemeClr val="tx2"/>
                </a:solidFill>
                <a:ea typeface="Fira Sans Extra Condensed"/>
                <a:cs typeface="Fira Sans Extra Condensed"/>
                <a:sym typeface="Fira Sans Extra Condensed"/>
              </a:rPr>
              <a:t> </a:t>
            </a:r>
            <a:r>
              <a:rPr lang="fr-CA" sz="1100">
                <a:solidFill>
                  <a:schemeClr val="tx2"/>
                </a:solidFill>
                <a:ea typeface="Calibri"/>
                <a:cs typeface="Calibri"/>
                <a:sym typeface="Fira Sans Extra Condensed"/>
              </a:rPr>
              <a:t>mesures</a:t>
            </a:r>
            <a:endParaRPr lang="fr-CA" sz="1100">
              <a:solidFill>
                <a:schemeClr val="tx2"/>
              </a:solidFill>
              <a:ea typeface="Fira Sans Extra Condensed"/>
              <a:cs typeface="Fira Sans Extra Condensed"/>
            </a:endParaRPr>
          </a:p>
          <a:p>
            <a:r>
              <a:rPr lang="fr-CA" sz="1100" b="1">
                <a:solidFill>
                  <a:schemeClr val="tx2"/>
                </a:solidFill>
                <a:ea typeface="Fira Sans Extra Condensed"/>
                <a:cs typeface="Fira Sans Extra Condensed"/>
                <a:sym typeface="Fira Sans Extra Condensed"/>
              </a:rPr>
              <a:t>100% </a:t>
            </a:r>
            <a:r>
              <a:rPr lang="fr-CA" sz="1100">
                <a:solidFill>
                  <a:schemeClr val="tx2"/>
                </a:solidFill>
                <a:ea typeface="Fira Sans Extra Condensed"/>
                <a:cs typeface="Fira Sans Extra Condensed"/>
                <a:sym typeface="Fira Sans Extra Condensed"/>
              </a:rPr>
              <a:t>réalisée: </a:t>
            </a:r>
            <a:r>
              <a:rPr lang="fr-CA" sz="1100" b="1">
                <a:solidFill>
                  <a:schemeClr val="tx2"/>
                </a:solidFill>
                <a:ea typeface="Fira Sans Extra Condensed"/>
                <a:cs typeface="Fira Sans Extra Condensed"/>
                <a:sym typeface="Fira Sans Extra Condensed"/>
              </a:rPr>
              <a:t>3/6</a:t>
            </a:r>
            <a:r>
              <a:rPr lang="fr-CA" sz="1100">
                <a:solidFill>
                  <a:schemeClr val="tx2"/>
                </a:solidFill>
                <a:ea typeface="Fira Sans Extra Condensed"/>
                <a:cs typeface="Fira Sans Extra Condensed"/>
                <a:sym typeface="Fira Sans Extra Condensed"/>
              </a:rPr>
              <a:t> </a:t>
            </a:r>
            <a:r>
              <a:rPr lang="fr-CA" sz="1100">
                <a:solidFill>
                  <a:schemeClr val="tx2"/>
                </a:solidFill>
                <a:ea typeface="Calibri"/>
                <a:cs typeface="Calibri"/>
                <a:sym typeface="Fira Sans Extra Condensed"/>
              </a:rPr>
              <a:t>mesures</a:t>
            </a:r>
            <a:endParaRPr lang="fr-CA" sz="1100">
              <a:solidFill>
                <a:schemeClr val="tx2"/>
              </a:solidFill>
              <a:ea typeface="Fira Sans Extra Condensed"/>
              <a:cs typeface="Fira Sans Extra Condensed"/>
            </a:endParaRPr>
          </a:p>
        </p:txBody>
      </p:sp>
      <p:sp>
        <p:nvSpPr>
          <p:cNvPr id="16" name="Google Shape;1304;p38">
            <a:extLst>
              <a:ext uri="{FF2B5EF4-FFF2-40B4-BE49-F238E27FC236}">
                <a16:creationId xmlns:a16="http://schemas.microsoft.com/office/drawing/2014/main" id="{F1B20EC3-309A-97DB-1FBE-28969639AE21}"/>
              </a:ext>
            </a:extLst>
          </p:cNvPr>
          <p:cNvSpPr txBox="1"/>
          <p:nvPr>
            <p:custDataLst>
              <p:tags r:id="rId14"/>
            </p:custDataLst>
          </p:nvPr>
        </p:nvSpPr>
        <p:spPr>
          <a:xfrm>
            <a:off x="1595602" y="2707633"/>
            <a:ext cx="1462210" cy="492400"/>
          </a:xfrm>
          <a:prstGeom prst="rect">
            <a:avLst/>
          </a:prstGeom>
          <a:noFill/>
          <a:ln>
            <a:noFill/>
          </a:ln>
        </p:spPr>
        <p:txBody>
          <a:bodyPr spcFirstLastPara="1" wrap="square" lIns="121900" tIns="121900" rIns="121900" bIns="121900" anchor="ctr" anchorCtr="0">
            <a:noAutofit/>
          </a:bodyPr>
          <a:lstStyle/>
          <a:p>
            <a:pPr algn="ctr"/>
            <a:r>
              <a:rPr lang="fr-CA" sz="1100">
                <a:solidFill>
                  <a:schemeClr val="tx2"/>
                </a:solidFill>
                <a:ea typeface="Fira Sans Extra Condensed"/>
                <a:cs typeface="Fira Sans Extra Condensed"/>
                <a:sym typeface="Fira Sans Extra Condensed"/>
              </a:rPr>
              <a:t>Taux de réalisation</a:t>
            </a:r>
            <a:endParaRPr lang="fr-CA" sz="1100">
              <a:solidFill>
                <a:schemeClr val="tx2"/>
              </a:solidFill>
              <a:ea typeface="Fira Sans Extra Condensed"/>
              <a:cs typeface="Fira Sans Extra Condensed"/>
            </a:endParaRPr>
          </a:p>
          <a:p>
            <a:pPr algn="ctr"/>
            <a:r>
              <a:rPr lang="fr-CA" sz="1100">
                <a:solidFill>
                  <a:schemeClr val="tx2"/>
                </a:solidFill>
                <a:ea typeface="Fira Sans Extra Condensed"/>
                <a:cs typeface="Fira Sans Extra Condensed"/>
                <a:sym typeface="Fira Sans Extra Condensed"/>
              </a:rPr>
              <a:t>Axe 1</a:t>
            </a:r>
            <a:endParaRPr lang="fr-CA" sz="1100">
              <a:solidFill>
                <a:schemeClr val="tx2"/>
              </a:solidFill>
              <a:ea typeface="Fira Sans Extra Condensed"/>
              <a:cs typeface="Fira Sans Extra Condensed"/>
            </a:endParaRPr>
          </a:p>
        </p:txBody>
      </p:sp>
      <p:sp>
        <p:nvSpPr>
          <p:cNvPr id="34" name="Text Placeholder 10">
            <a:extLst>
              <a:ext uri="{FF2B5EF4-FFF2-40B4-BE49-F238E27FC236}">
                <a16:creationId xmlns:a16="http://schemas.microsoft.com/office/drawing/2014/main" id="{F86D62B7-459D-8D77-3374-0235B9488AF0}"/>
              </a:ext>
            </a:extLst>
          </p:cNvPr>
          <p:cNvSpPr txBox="1">
            <a:spLocks/>
          </p:cNvSpPr>
          <p:nvPr>
            <p:custDataLst>
              <p:tags r:id="rId15"/>
            </p:custDataLst>
          </p:nvPr>
        </p:nvSpPr>
        <p:spPr>
          <a:xfrm>
            <a:off x="6417923" y="1099410"/>
            <a:ext cx="5364000" cy="851787"/>
          </a:xfrm>
          <a:prstGeom prst="rect">
            <a:avLst/>
          </a:prstGeom>
          <a:solidFill>
            <a:schemeClr val="bg1">
              <a:lumMod val="85000"/>
            </a:schemeClr>
          </a:solid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kumimoji="0" lang="fr-FR" sz="2400" b="1" kern="1200">
                <a:solidFill>
                  <a:srgbClr val="002060"/>
                </a:solidFill>
                <a:latin typeface="+mn-lt"/>
                <a:ea typeface="+mn-ea"/>
                <a:cs typeface="+mn-cs"/>
              </a:defRPr>
            </a:lvl1pPr>
            <a:lvl2pPr marL="457200" indent="0" algn="l" defTabSz="914400" rtl="0" eaLnBrk="1" latinLnBrk="0" hangingPunct="1">
              <a:spcBef>
                <a:spcPct val="20000"/>
              </a:spcBef>
              <a:buFont typeface="Courier New" panose="02070309020205020404" pitchFamily="49" charset="0"/>
              <a:buNone/>
              <a:defRPr kumimoji="0" lang="fr-FR" sz="2000" b="1" kern="1200">
                <a:solidFill>
                  <a:schemeClr val="tx1"/>
                </a:solidFill>
                <a:latin typeface="+mn-lt"/>
                <a:ea typeface="+mn-ea"/>
                <a:cs typeface="+mn-cs"/>
              </a:defRPr>
            </a:lvl2pPr>
            <a:lvl3pPr marL="914400" indent="0" algn="l" defTabSz="914400" rtl="0" eaLnBrk="1" latinLnBrk="0" hangingPunct="1">
              <a:spcBef>
                <a:spcPct val="20000"/>
              </a:spcBef>
              <a:buFont typeface="Wingdings" panose="05000000000000000000" pitchFamily="2" charset="2"/>
              <a:buNone/>
              <a:defRPr kumimoji="0" lang="fr-FR" sz="1800" b="1" kern="1200">
                <a:solidFill>
                  <a:schemeClr val="tx1"/>
                </a:solidFill>
                <a:latin typeface="+mn-lt"/>
                <a:ea typeface="+mn-ea"/>
                <a:cs typeface="+mn-cs"/>
              </a:defRPr>
            </a:lvl3pPr>
            <a:lvl4pPr marL="1371600" indent="0" algn="l" defTabSz="914400" rtl="0" eaLnBrk="1" latinLnBrk="0" hangingPunct="1">
              <a:spcBef>
                <a:spcPct val="20000"/>
              </a:spcBef>
              <a:buSzPct val="75000"/>
              <a:buFont typeface="Arial" panose="020B0604020202020204" pitchFamily="34" charset="0"/>
              <a:buNone/>
              <a:defRPr kumimoji="0" lang="fr-FR" sz="1600" b="1" kern="1200">
                <a:solidFill>
                  <a:schemeClr val="tx1"/>
                </a:solidFill>
                <a:latin typeface="+mn-lt"/>
                <a:ea typeface="+mn-ea"/>
                <a:cs typeface="+mn-cs"/>
              </a:defRPr>
            </a:lvl4pPr>
            <a:lvl5pPr marL="1828800" indent="0" algn="l" defTabSz="914400" rtl="0" eaLnBrk="1" latinLnBrk="0" hangingPunct="1">
              <a:spcBef>
                <a:spcPct val="20000"/>
              </a:spcBef>
              <a:buSzPct val="75000"/>
              <a:buFont typeface="Arial" pitchFamily="34" charset="0"/>
              <a:buNone/>
              <a:defRPr kumimoji="0" lang="fr-F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9pPr>
          </a:lstStyle>
          <a:p>
            <a:r>
              <a:rPr lang="fr-CA" b="0">
                <a:solidFill>
                  <a:schemeClr val="tx1"/>
                </a:solidFill>
                <a:ea typeface="Calibri"/>
                <a:cs typeface="Calibri"/>
              </a:rPr>
              <a:t>Axe 2 : </a:t>
            </a:r>
            <a:r>
              <a:rPr lang="fr-CA">
                <a:solidFill>
                  <a:schemeClr val="tx1"/>
                </a:solidFill>
                <a:ea typeface="Calibri"/>
                <a:cs typeface="Calibri"/>
              </a:rPr>
              <a:t>Services pour prévenir et intervenir en situation de crise</a:t>
            </a:r>
            <a:endParaRPr lang="en-US">
              <a:solidFill>
                <a:schemeClr val="tx1"/>
              </a:solidFill>
              <a:ea typeface="Calibri"/>
              <a:cs typeface="Calibri"/>
            </a:endParaRPr>
          </a:p>
        </p:txBody>
      </p:sp>
      <p:sp>
        <p:nvSpPr>
          <p:cNvPr id="35" name="Content Placeholder 13">
            <a:extLst>
              <a:ext uri="{FF2B5EF4-FFF2-40B4-BE49-F238E27FC236}">
                <a16:creationId xmlns:a16="http://schemas.microsoft.com/office/drawing/2014/main" id="{3F64FA63-4D81-059D-6306-89A8FCACB730}"/>
              </a:ext>
            </a:extLst>
          </p:cNvPr>
          <p:cNvSpPr txBox="1">
            <a:spLocks/>
          </p:cNvSpPr>
          <p:nvPr>
            <p:custDataLst>
              <p:tags r:id="rId16"/>
            </p:custDataLst>
          </p:nvPr>
        </p:nvSpPr>
        <p:spPr>
          <a:xfrm>
            <a:off x="6456585" y="3207679"/>
            <a:ext cx="5364000" cy="1699125"/>
          </a:xfrm>
          <a:prstGeom prst="rect">
            <a:avLst/>
          </a:prstGeom>
          <a:solidFill>
            <a:schemeClr val="bg1">
              <a:lumMod val="85000"/>
            </a:schemeClr>
          </a:solidFill>
          <a:ln>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1pPr>
            <a:lvl2pPr marL="715963" indent="-357188" algn="l" defTabSz="914400" rtl="0" eaLnBrk="1" latinLnBrk="0" hangingPunct="1">
              <a:spcBef>
                <a:spcPct val="20000"/>
              </a:spcBef>
              <a:buFont typeface="Courier New" panose="02070309020205020404" pitchFamily="49" charset="0"/>
              <a:buChar char="o"/>
              <a:defRPr kumimoji="0" lang="fr-FR" sz="2000" kern="1200">
                <a:solidFill>
                  <a:schemeClr val="tx1"/>
                </a:solidFill>
                <a:latin typeface="+mn-lt"/>
                <a:ea typeface="+mn-ea"/>
                <a:cs typeface="+mn-cs"/>
              </a:defRPr>
            </a:lvl2pPr>
            <a:lvl3pPr marL="1074738" indent="-358775" algn="l" defTabSz="914400" rtl="0" eaLnBrk="1" latinLnBrk="0" hangingPunct="1">
              <a:spcBef>
                <a:spcPct val="20000"/>
              </a:spcBef>
              <a:buFont typeface="Wingdings" panose="05000000000000000000" pitchFamily="2" charset="2"/>
              <a:buChar char="§"/>
              <a:defRPr kumimoji="0" lang="fr-FR" sz="1800" kern="1200">
                <a:solidFill>
                  <a:schemeClr val="tx1"/>
                </a:solidFill>
                <a:latin typeface="+mn-lt"/>
                <a:ea typeface="+mn-ea"/>
                <a:cs typeface="+mn-cs"/>
              </a:defRPr>
            </a:lvl3pPr>
            <a:lvl4pPr marL="1433513" indent="-358775" algn="l" defTabSz="914400" rtl="0" eaLnBrk="1" latinLnBrk="0" hangingPunct="1">
              <a:spcBef>
                <a:spcPct val="20000"/>
              </a:spcBef>
              <a:buSzPct val="75000"/>
              <a:buFont typeface="Arial" panose="020B0604020202020204" pitchFamily="34" charset="0"/>
              <a:buChar char="‒"/>
              <a:defRPr kumimoji="0" lang="fr-FR" sz="1600" kern="1200">
                <a:solidFill>
                  <a:schemeClr val="tx1"/>
                </a:solidFill>
                <a:latin typeface="+mn-lt"/>
                <a:ea typeface="+mn-ea"/>
                <a:cs typeface="+mn-cs"/>
              </a:defRPr>
            </a:lvl4pPr>
            <a:lvl5pPr marL="1790700" indent="-357188" algn="l" defTabSz="914400" rtl="0" eaLnBrk="1" latinLnBrk="0" hangingPunct="1">
              <a:spcBef>
                <a:spcPct val="20000"/>
              </a:spcBef>
              <a:buSzPct val="75000"/>
              <a:buFont typeface="Arial" pitchFamily="34" charset="0"/>
              <a:buChar char="»"/>
              <a:defRPr kumimoji="0" lang="fr-F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9pPr>
          </a:lstStyle>
          <a:p>
            <a:pPr>
              <a:buClr>
                <a:schemeClr val="accent3">
                  <a:lumMod val="75000"/>
                </a:schemeClr>
              </a:buClr>
              <a:buFont typeface="Wingdings" panose="05000000000000000000" pitchFamily="2" charset="2"/>
              <a:buChar char="ü"/>
            </a:pPr>
            <a:r>
              <a:rPr lang="fr-CA" sz="2000" b="1">
                <a:ea typeface="Calibri"/>
                <a:cs typeface="Calibri"/>
                <a:sym typeface="Wingdings 3"/>
              </a:rPr>
              <a:t>Services</a:t>
            </a:r>
            <a:r>
              <a:rPr lang="fr-CA" sz="2000" b="1">
                <a:ea typeface="Calibri"/>
                <a:cs typeface="Calibri"/>
              </a:rPr>
              <a:t> d’aide en situation de crise</a:t>
            </a:r>
            <a:r>
              <a:rPr lang="fr-CA" sz="2000">
                <a:ea typeface="Calibri"/>
                <a:cs typeface="Calibri"/>
              </a:rPr>
              <a:t> établis dans tous les territoires 24/7 </a:t>
            </a:r>
          </a:p>
          <a:p>
            <a:pPr>
              <a:buClr>
                <a:schemeClr val="accent3">
                  <a:lumMod val="75000"/>
                </a:schemeClr>
              </a:buClr>
              <a:buFont typeface="Wingdings" panose="05000000000000000000" pitchFamily="2" charset="2"/>
              <a:buChar char="ü"/>
            </a:pPr>
            <a:r>
              <a:rPr lang="fr-CA" sz="2000" b="1">
                <a:ea typeface="Calibri"/>
                <a:cs typeface="Calibri"/>
                <a:sym typeface="Wingdings 3"/>
              </a:rPr>
              <a:t>3</a:t>
            </a:r>
            <a:r>
              <a:rPr lang="fr-CA" sz="2000" b="1">
                <a:ea typeface="Calibri"/>
                <a:cs typeface="Calibri"/>
              </a:rPr>
              <a:t> équipes mixtes</a:t>
            </a:r>
            <a:r>
              <a:rPr lang="fr-CA" sz="2000">
                <a:ea typeface="Calibri"/>
                <a:cs typeface="Calibri"/>
              </a:rPr>
              <a:t> d’intervenants psychosociaux et policiers de proximité</a:t>
            </a:r>
          </a:p>
        </p:txBody>
      </p:sp>
      <p:sp>
        <p:nvSpPr>
          <p:cNvPr id="43" name="Google Shape;1304;p38">
            <a:extLst>
              <a:ext uri="{FF2B5EF4-FFF2-40B4-BE49-F238E27FC236}">
                <a16:creationId xmlns:a16="http://schemas.microsoft.com/office/drawing/2014/main" id="{DA63C7EA-5042-CE55-78E9-9E6216578BC3}"/>
              </a:ext>
            </a:extLst>
          </p:cNvPr>
          <p:cNvSpPr txBox="1"/>
          <p:nvPr>
            <p:custDataLst>
              <p:tags r:id="rId17"/>
            </p:custDataLst>
          </p:nvPr>
        </p:nvSpPr>
        <p:spPr>
          <a:xfrm>
            <a:off x="8641828" y="2183941"/>
            <a:ext cx="2136753" cy="492400"/>
          </a:xfrm>
          <a:prstGeom prst="rect">
            <a:avLst/>
          </a:prstGeom>
          <a:noFill/>
          <a:ln>
            <a:noFill/>
          </a:ln>
        </p:spPr>
        <p:txBody>
          <a:bodyPr spcFirstLastPara="1" wrap="square" lIns="121900" tIns="121900" rIns="121900" bIns="121900" anchor="ctr" anchorCtr="0">
            <a:noAutofit/>
          </a:bodyPr>
          <a:lstStyle/>
          <a:p>
            <a:r>
              <a:rPr lang="fr-CA" sz="1100" b="1">
                <a:solidFill>
                  <a:schemeClr val="tx2"/>
                </a:solidFill>
                <a:ea typeface="Fira Sans Extra Condensed"/>
                <a:cs typeface="Fira Sans Extra Condensed"/>
                <a:sym typeface="Fira Sans Extra Condensed"/>
              </a:rPr>
              <a:t>25%-50% </a:t>
            </a:r>
            <a:r>
              <a:rPr lang="fr-CA" sz="1100">
                <a:solidFill>
                  <a:schemeClr val="tx2"/>
                </a:solidFill>
                <a:ea typeface="Fira Sans Extra Condensed"/>
                <a:cs typeface="Fira Sans Extra Condensed"/>
                <a:sym typeface="Fira Sans Extra Condensed"/>
              </a:rPr>
              <a:t>réalisé: </a:t>
            </a:r>
            <a:r>
              <a:rPr lang="fr-CA" sz="1100" b="1">
                <a:solidFill>
                  <a:schemeClr val="tx2"/>
                </a:solidFill>
                <a:ea typeface="Fira Sans Extra Condensed"/>
                <a:cs typeface="Fira Sans Extra Condensed"/>
                <a:sym typeface="Fira Sans Extra Condensed"/>
              </a:rPr>
              <a:t>1/4</a:t>
            </a:r>
            <a:r>
              <a:rPr lang="fr-CA" sz="1100">
                <a:solidFill>
                  <a:schemeClr val="tx2"/>
                </a:solidFill>
                <a:ea typeface="Fira Sans Extra Condensed"/>
                <a:cs typeface="Fira Sans Extra Condensed"/>
                <a:sym typeface="Fira Sans Extra Condensed"/>
              </a:rPr>
              <a:t> </a:t>
            </a:r>
            <a:r>
              <a:rPr lang="fr-CA" sz="1100">
                <a:solidFill>
                  <a:schemeClr val="tx2"/>
                </a:solidFill>
                <a:ea typeface="Calibri"/>
                <a:cs typeface="Calibri"/>
                <a:sym typeface="Fira Sans Extra Condensed"/>
              </a:rPr>
              <a:t>mesures</a:t>
            </a:r>
            <a:endParaRPr lang="fr-CA" sz="1100">
              <a:solidFill>
                <a:schemeClr val="tx2"/>
              </a:solidFill>
              <a:ea typeface="Fira Sans Extra Condensed"/>
              <a:cs typeface="Fira Sans Extra Condensed"/>
            </a:endParaRPr>
          </a:p>
          <a:p>
            <a:r>
              <a:rPr lang="fr-CA" sz="1100" b="1">
                <a:solidFill>
                  <a:schemeClr val="tx2"/>
                </a:solidFill>
                <a:ea typeface="Fira Sans Extra Condensed"/>
                <a:cs typeface="Fira Sans Extra Condensed"/>
                <a:sym typeface="Fira Sans Extra Condensed"/>
              </a:rPr>
              <a:t>75% et + </a:t>
            </a:r>
            <a:r>
              <a:rPr lang="fr-CA" sz="1100">
                <a:solidFill>
                  <a:schemeClr val="tx2"/>
                </a:solidFill>
                <a:ea typeface="Fira Sans Extra Condensed"/>
                <a:cs typeface="Fira Sans Extra Condensed"/>
                <a:sym typeface="Fira Sans Extra Condensed"/>
              </a:rPr>
              <a:t>réalisée: </a:t>
            </a:r>
            <a:r>
              <a:rPr lang="fr-CA" sz="1100" b="1">
                <a:solidFill>
                  <a:schemeClr val="tx2"/>
                </a:solidFill>
                <a:ea typeface="Fira Sans Extra Condensed"/>
                <a:cs typeface="Fira Sans Extra Condensed"/>
                <a:sym typeface="Fira Sans Extra Condensed"/>
              </a:rPr>
              <a:t>1/4</a:t>
            </a:r>
            <a:r>
              <a:rPr lang="fr-CA" sz="1100">
                <a:solidFill>
                  <a:schemeClr val="tx2"/>
                </a:solidFill>
                <a:ea typeface="Fira Sans Extra Condensed"/>
                <a:cs typeface="Fira Sans Extra Condensed"/>
                <a:sym typeface="Fira Sans Extra Condensed"/>
              </a:rPr>
              <a:t> </a:t>
            </a:r>
            <a:r>
              <a:rPr lang="fr-CA" sz="1100">
                <a:solidFill>
                  <a:schemeClr val="tx2"/>
                </a:solidFill>
                <a:ea typeface="Calibri"/>
                <a:cs typeface="Calibri"/>
                <a:sym typeface="Fira Sans Extra Condensed"/>
              </a:rPr>
              <a:t>mesures</a:t>
            </a:r>
            <a:endParaRPr lang="fr-CA" sz="1100">
              <a:solidFill>
                <a:schemeClr val="tx2"/>
              </a:solidFill>
              <a:ea typeface="Fira Sans Extra Condensed"/>
              <a:cs typeface="Fira Sans Extra Condensed"/>
            </a:endParaRPr>
          </a:p>
          <a:p>
            <a:r>
              <a:rPr lang="fr-CA" sz="1100" b="1">
                <a:solidFill>
                  <a:schemeClr val="tx2"/>
                </a:solidFill>
                <a:ea typeface="Fira Sans Extra Condensed"/>
                <a:cs typeface="Fira Sans Extra Condensed"/>
                <a:sym typeface="Fira Sans Extra Condensed"/>
              </a:rPr>
              <a:t>100% </a:t>
            </a:r>
            <a:r>
              <a:rPr lang="fr-CA" sz="1100">
                <a:solidFill>
                  <a:schemeClr val="tx2"/>
                </a:solidFill>
                <a:ea typeface="Fira Sans Extra Condensed"/>
                <a:cs typeface="Fira Sans Extra Condensed"/>
                <a:sym typeface="Fira Sans Extra Condensed"/>
              </a:rPr>
              <a:t>réalisée: </a:t>
            </a:r>
            <a:r>
              <a:rPr lang="fr-CA" sz="1100" b="1">
                <a:solidFill>
                  <a:schemeClr val="tx2"/>
                </a:solidFill>
                <a:ea typeface="Fira Sans Extra Condensed"/>
                <a:cs typeface="Fira Sans Extra Condensed"/>
                <a:sym typeface="Fira Sans Extra Condensed"/>
              </a:rPr>
              <a:t>2/4</a:t>
            </a:r>
            <a:r>
              <a:rPr lang="fr-CA" sz="1100">
                <a:solidFill>
                  <a:schemeClr val="tx2"/>
                </a:solidFill>
                <a:ea typeface="Fira Sans Extra Condensed"/>
                <a:cs typeface="Fira Sans Extra Condensed"/>
                <a:sym typeface="Fira Sans Extra Condensed"/>
              </a:rPr>
              <a:t> </a:t>
            </a:r>
            <a:r>
              <a:rPr lang="fr-CA" sz="1100">
                <a:solidFill>
                  <a:schemeClr val="tx2"/>
                </a:solidFill>
                <a:ea typeface="Calibri"/>
                <a:cs typeface="Calibri"/>
                <a:sym typeface="Fira Sans Extra Condensed"/>
              </a:rPr>
              <a:t>mesures</a:t>
            </a:r>
            <a:endParaRPr lang="fr-CA" sz="1100">
              <a:solidFill>
                <a:schemeClr val="tx2"/>
              </a:solidFill>
              <a:ea typeface="Fira Sans Extra Condensed"/>
              <a:cs typeface="Fira Sans Extra Condensed"/>
            </a:endParaRPr>
          </a:p>
        </p:txBody>
      </p:sp>
      <p:sp>
        <p:nvSpPr>
          <p:cNvPr id="44" name="Google Shape;1304;p38">
            <a:extLst>
              <a:ext uri="{FF2B5EF4-FFF2-40B4-BE49-F238E27FC236}">
                <a16:creationId xmlns:a16="http://schemas.microsoft.com/office/drawing/2014/main" id="{67BBD04D-FAFD-8AEF-CDFF-ED83A7BDA581}"/>
              </a:ext>
            </a:extLst>
          </p:cNvPr>
          <p:cNvSpPr txBox="1"/>
          <p:nvPr>
            <p:custDataLst>
              <p:tags r:id="rId18"/>
            </p:custDataLst>
          </p:nvPr>
        </p:nvSpPr>
        <p:spPr>
          <a:xfrm>
            <a:off x="7591757" y="2707633"/>
            <a:ext cx="1462210" cy="492400"/>
          </a:xfrm>
          <a:prstGeom prst="rect">
            <a:avLst/>
          </a:prstGeom>
          <a:noFill/>
          <a:ln>
            <a:noFill/>
          </a:ln>
        </p:spPr>
        <p:txBody>
          <a:bodyPr spcFirstLastPara="1" wrap="square" lIns="121900" tIns="121900" rIns="121900" bIns="121900" anchor="ctr" anchorCtr="0">
            <a:noAutofit/>
          </a:bodyPr>
          <a:lstStyle/>
          <a:p>
            <a:pPr algn="ctr"/>
            <a:r>
              <a:rPr lang="fr-CA" sz="1100">
                <a:solidFill>
                  <a:schemeClr val="tx2"/>
                </a:solidFill>
                <a:ea typeface="Fira Sans Extra Condensed"/>
                <a:cs typeface="Fira Sans Extra Condensed"/>
                <a:sym typeface="Fira Sans Extra Condensed"/>
              </a:rPr>
              <a:t>Taux de réalisation</a:t>
            </a:r>
            <a:endParaRPr lang="fr-CA" sz="1100">
              <a:solidFill>
                <a:schemeClr val="tx2"/>
              </a:solidFill>
              <a:ea typeface="Fira Sans Extra Condensed"/>
              <a:cs typeface="Fira Sans Extra Condensed"/>
            </a:endParaRPr>
          </a:p>
          <a:p>
            <a:pPr algn="ctr"/>
            <a:r>
              <a:rPr lang="fr-CA" sz="1100">
                <a:solidFill>
                  <a:schemeClr val="tx2"/>
                </a:solidFill>
                <a:ea typeface="Fira Sans Extra Condensed"/>
                <a:cs typeface="Fira Sans Extra Condensed"/>
                <a:sym typeface="Fira Sans Extra Condensed"/>
              </a:rPr>
              <a:t>Axe 2</a:t>
            </a:r>
            <a:endParaRPr lang="fr-CA" sz="1100">
              <a:solidFill>
                <a:schemeClr val="tx2"/>
              </a:solidFill>
              <a:ea typeface="Fira Sans Extra Condensed"/>
              <a:cs typeface="Fira Sans Extra Condensed"/>
            </a:endParaRPr>
          </a:p>
        </p:txBody>
      </p:sp>
      <p:sp>
        <p:nvSpPr>
          <p:cNvPr id="58" name="Google Shape;1306;p38">
            <a:extLst>
              <a:ext uri="{FF2B5EF4-FFF2-40B4-BE49-F238E27FC236}">
                <a16:creationId xmlns:a16="http://schemas.microsoft.com/office/drawing/2014/main" id="{B19E3069-4F97-2792-2F3C-DA4DCE820018}"/>
              </a:ext>
            </a:extLst>
          </p:cNvPr>
          <p:cNvSpPr/>
          <p:nvPr>
            <p:custDataLst>
              <p:tags r:id="rId19"/>
            </p:custDataLst>
          </p:nvPr>
        </p:nvSpPr>
        <p:spPr>
          <a:xfrm>
            <a:off x="7954528" y="2191587"/>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59" name="Google Shape;1307;p38">
            <a:extLst>
              <a:ext uri="{FF2B5EF4-FFF2-40B4-BE49-F238E27FC236}">
                <a16:creationId xmlns:a16="http://schemas.microsoft.com/office/drawing/2014/main" id="{9E80F36C-7564-A6BD-DCA4-02273F61F50B}"/>
              </a:ext>
            </a:extLst>
          </p:cNvPr>
          <p:cNvSpPr/>
          <p:nvPr>
            <p:custDataLst>
              <p:tags r:id="rId20"/>
            </p:custDataLst>
          </p:nvPr>
        </p:nvSpPr>
        <p:spPr>
          <a:xfrm>
            <a:off x="8138695" y="2191587"/>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60" name="Google Shape;1308;p38">
            <a:extLst>
              <a:ext uri="{FF2B5EF4-FFF2-40B4-BE49-F238E27FC236}">
                <a16:creationId xmlns:a16="http://schemas.microsoft.com/office/drawing/2014/main" id="{49D761A7-4EC0-B8B1-8B63-BF46CD6423C4}"/>
              </a:ext>
            </a:extLst>
          </p:cNvPr>
          <p:cNvSpPr/>
          <p:nvPr>
            <p:custDataLst>
              <p:tags r:id="rId21"/>
            </p:custDataLst>
          </p:nvPr>
        </p:nvSpPr>
        <p:spPr>
          <a:xfrm>
            <a:off x="8322862" y="2191587"/>
            <a:ext cx="134800" cy="508400"/>
          </a:xfrm>
          <a:prstGeom prst="rect">
            <a:avLst/>
          </a:prstGeom>
          <a:ln/>
        </p:spPr>
        <p:style>
          <a:lnRef idx="0">
            <a:schemeClr val="accent3"/>
          </a:lnRef>
          <a:fillRef idx="3">
            <a:schemeClr val="accent3"/>
          </a:fillRef>
          <a:effectRef idx="3">
            <a:schemeClr val="accent3"/>
          </a:effectRef>
          <a:fontRef idx="minor">
            <a:schemeClr val="lt1"/>
          </a:fontRef>
        </p:style>
        <p:txBody>
          <a:bodyPr spcFirstLastPara="1" wrap="square" lIns="121900" tIns="121900" rIns="121900" bIns="121900" anchor="ctr" anchorCtr="0">
            <a:noAutofit/>
          </a:bodyPr>
          <a:lstStyle/>
          <a:p>
            <a:endParaRPr sz="2400"/>
          </a:p>
        </p:txBody>
      </p:sp>
      <p:sp>
        <p:nvSpPr>
          <p:cNvPr id="61" name="Google Shape;1309;p38">
            <a:extLst>
              <a:ext uri="{FF2B5EF4-FFF2-40B4-BE49-F238E27FC236}">
                <a16:creationId xmlns:a16="http://schemas.microsoft.com/office/drawing/2014/main" id="{1BD882A4-19D7-70C7-62A8-94B676FBAF2C}"/>
              </a:ext>
            </a:extLst>
          </p:cNvPr>
          <p:cNvSpPr/>
          <p:nvPr>
            <p:custDataLst>
              <p:tags r:id="rId22"/>
            </p:custDataLst>
          </p:nvPr>
        </p:nvSpPr>
        <p:spPr>
          <a:xfrm>
            <a:off x="8507028" y="2191587"/>
            <a:ext cx="134800" cy="508400"/>
          </a:xfrm>
          <a:prstGeom prst="rect">
            <a:avLst/>
          </a:prstGeom>
          <a:ln/>
        </p:spPr>
        <p:style>
          <a:lnRef idx="0">
            <a:schemeClr val="accent3"/>
          </a:lnRef>
          <a:fillRef idx="3">
            <a:schemeClr val="accent3"/>
          </a:fillRef>
          <a:effectRef idx="3">
            <a:schemeClr val="accent3"/>
          </a:effectRef>
          <a:fontRef idx="minor">
            <a:schemeClr val="lt1"/>
          </a:fontRef>
        </p:style>
        <p:txBody>
          <a:bodyPr spcFirstLastPara="1" wrap="square" lIns="121900" tIns="121900" rIns="121900" bIns="121900" anchor="ctr" anchorCtr="0">
            <a:noAutofit/>
          </a:bodyPr>
          <a:lstStyle/>
          <a:p>
            <a:endParaRPr sz="2400"/>
          </a:p>
        </p:txBody>
      </p:sp>
      <p:sp>
        <p:nvSpPr>
          <p:cNvPr id="62" name="Google Shape;1303;p38">
            <a:extLst>
              <a:ext uri="{FF2B5EF4-FFF2-40B4-BE49-F238E27FC236}">
                <a16:creationId xmlns:a16="http://schemas.microsoft.com/office/drawing/2014/main" id="{EB8D1C95-8434-B9BB-669A-535CAB27DBE7}"/>
              </a:ext>
            </a:extLst>
          </p:cNvPr>
          <p:cNvSpPr/>
          <p:nvPr>
            <p:custDataLst>
              <p:tags r:id="rId23"/>
            </p:custDataLst>
          </p:nvPr>
        </p:nvSpPr>
        <p:spPr>
          <a:xfrm>
            <a:off x="8145740" y="2329326"/>
            <a:ext cx="127749" cy="378225"/>
          </a:xfrm>
          <a:prstGeom prst="rect">
            <a:avLst/>
          </a:prstGeom>
          <a:ln/>
        </p:spPr>
        <p:style>
          <a:lnRef idx="0">
            <a:schemeClr val="accent3"/>
          </a:lnRef>
          <a:fillRef idx="3">
            <a:schemeClr val="accent3"/>
          </a:fillRef>
          <a:effectRef idx="3">
            <a:schemeClr val="accent3"/>
          </a:effectRef>
          <a:fontRef idx="minor">
            <a:schemeClr val="lt1"/>
          </a:fontRef>
        </p:style>
        <p:txBody>
          <a:bodyPr spcFirstLastPara="1" wrap="square" lIns="121900" tIns="121900" rIns="121900" bIns="121900" anchor="ctr" anchorCtr="0">
            <a:noAutofit/>
          </a:bodyPr>
          <a:lstStyle/>
          <a:p>
            <a:endParaRPr sz="2400"/>
          </a:p>
        </p:txBody>
      </p:sp>
      <p:sp>
        <p:nvSpPr>
          <p:cNvPr id="63" name="Google Shape;1303;p38">
            <a:extLst>
              <a:ext uri="{FF2B5EF4-FFF2-40B4-BE49-F238E27FC236}">
                <a16:creationId xmlns:a16="http://schemas.microsoft.com/office/drawing/2014/main" id="{9A243E47-FF51-09A0-17F0-09FB321C7021}"/>
              </a:ext>
            </a:extLst>
          </p:cNvPr>
          <p:cNvSpPr/>
          <p:nvPr>
            <p:custDataLst>
              <p:tags r:id="rId24"/>
            </p:custDataLst>
          </p:nvPr>
        </p:nvSpPr>
        <p:spPr>
          <a:xfrm>
            <a:off x="7954525" y="2469324"/>
            <a:ext cx="134799" cy="230663"/>
          </a:xfrm>
          <a:prstGeom prst="rect">
            <a:avLst/>
          </a:prstGeom>
          <a:ln/>
        </p:spPr>
        <p:style>
          <a:lnRef idx="0">
            <a:schemeClr val="accent3"/>
          </a:lnRef>
          <a:fillRef idx="3">
            <a:schemeClr val="accent3"/>
          </a:fillRef>
          <a:effectRef idx="3">
            <a:schemeClr val="accent3"/>
          </a:effectRef>
          <a:fontRef idx="minor">
            <a:schemeClr val="lt1"/>
          </a:fontRef>
        </p:style>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114031118"/>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3E41E-D897-DFF9-EA79-94BD929ACA79}"/>
            </a:ext>
          </a:extLst>
        </p:cNvPr>
        <p:cNvGrpSpPr/>
        <p:nvPr/>
      </p:nvGrpSpPr>
      <p:grpSpPr>
        <a:xfrm>
          <a:off x="0" y="0"/>
          <a:ext cx="0" cy="0"/>
          <a:chOff x="0" y="0"/>
          <a:chExt cx="0" cy="0"/>
        </a:xfrm>
      </p:grpSpPr>
      <p:sp>
        <p:nvSpPr>
          <p:cNvPr id="45" name="Rectangle 44">
            <a:extLst>
              <a:ext uri="{FF2B5EF4-FFF2-40B4-BE49-F238E27FC236}">
                <a16:creationId xmlns:a16="http://schemas.microsoft.com/office/drawing/2014/main" id="{6E26882A-771F-A4C9-6D24-1CEA2BDE0908}"/>
              </a:ext>
            </a:extLst>
          </p:cNvPr>
          <p:cNvSpPr/>
          <p:nvPr>
            <p:custDataLst>
              <p:tags r:id="rId1"/>
            </p:custDataLst>
          </p:nvPr>
        </p:nvSpPr>
        <p:spPr>
          <a:xfrm>
            <a:off x="-11163" y="0"/>
            <a:ext cx="955127" cy="68639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space réservé du numéro de diapositive 3">
            <a:extLst>
              <a:ext uri="{FF2B5EF4-FFF2-40B4-BE49-F238E27FC236}">
                <a16:creationId xmlns:a16="http://schemas.microsoft.com/office/drawing/2014/main" id="{1D45A635-C2A7-A9B6-A807-32E2F6E3F5B3}"/>
              </a:ext>
            </a:extLst>
          </p:cNvPr>
          <p:cNvSpPr>
            <a:spLocks noGrp="1"/>
          </p:cNvSpPr>
          <p:nvPr>
            <p:ph type="sldNum" sz="quarter" idx="12"/>
            <p:custDataLst>
              <p:tags r:id="rId2"/>
            </p:custDataLst>
          </p:nvPr>
        </p:nvSpPr>
        <p:spPr>
          <a:xfrm>
            <a:off x="8784182" y="6426542"/>
            <a:ext cx="2844800" cy="365125"/>
          </a:xfrm>
        </p:spPr>
        <p:txBody>
          <a:bodyPr/>
          <a:lstStyle/>
          <a:p>
            <a:fld id="{33D6E5A2-EC83-451F-A719-9AC1370DD5CF}" type="slidenum">
              <a:rPr lang="fr-CA" smtClean="0"/>
              <a:pPr/>
              <a:t>14</a:t>
            </a:fld>
            <a:endParaRPr kumimoji="0" lang="fr-CA"/>
          </a:p>
        </p:txBody>
      </p:sp>
      <p:sp>
        <p:nvSpPr>
          <p:cNvPr id="14" name="Content Placeholder 13">
            <a:extLst>
              <a:ext uri="{FF2B5EF4-FFF2-40B4-BE49-F238E27FC236}">
                <a16:creationId xmlns:a16="http://schemas.microsoft.com/office/drawing/2014/main" id="{743D4641-0857-D6EF-9D85-0F400BE196B8}"/>
              </a:ext>
            </a:extLst>
          </p:cNvPr>
          <p:cNvSpPr>
            <a:spLocks noGrp="1"/>
          </p:cNvSpPr>
          <p:nvPr>
            <p:ph sz="half" idx="2"/>
            <p:custDataLst>
              <p:tags r:id="rId3"/>
            </p:custDataLst>
          </p:nvPr>
        </p:nvSpPr>
        <p:spPr>
          <a:xfrm>
            <a:off x="2349499" y="3428999"/>
            <a:ext cx="7493000" cy="2811917"/>
          </a:xfrm>
          <a:solidFill>
            <a:schemeClr val="accent5">
              <a:lumMod val="40000"/>
              <a:lumOff val="60000"/>
            </a:schemeClr>
          </a:solidFill>
        </p:spPr>
        <p:txBody>
          <a:bodyPr vert="horz" lIns="91440" tIns="45720" rIns="91440" bIns="45720" rtlCol="0" anchor="t">
            <a:normAutofit/>
          </a:bodyPr>
          <a:lstStyle/>
          <a:p>
            <a:endParaRPr lang="fr-CA" sz="2000" b="1">
              <a:ea typeface="Calibri"/>
              <a:cs typeface="Calibri"/>
              <a:sym typeface="Wingdings 3"/>
            </a:endParaRPr>
          </a:p>
          <a:p>
            <a:pPr>
              <a:buClr>
                <a:schemeClr val="accent5"/>
              </a:buClr>
              <a:buFont typeface="Wingdings" panose="05000000000000000000" pitchFamily="2" charset="2"/>
              <a:buChar char="ü"/>
            </a:pPr>
            <a:r>
              <a:rPr lang="fr-CA" sz="2000" b="1">
                <a:ea typeface="Calibri"/>
                <a:cs typeface="Calibri"/>
                <a:sym typeface="Wingdings 3"/>
              </a:rPr>
              <a:t>Bonification </a:t>
            </a:r>
            <a:r>
              <a:rPr lang="fr-CA" sz="2000">
                <a:ea typeface="Calibri"/>
                <a:cs typeface="Calibri"/>
                <a:sym typeface="Wingdings 3"/>
              </a:rPr>
              <a:t>de la </a:t>
            </a:r>
            <a:r>
              <a:rPr lang="fr-CA" sz="2000" b="1">
                <a:ea typeface="Calibri"/>
                <a:cs typeface="Calibri"/>
                <a:sym typeface="Wingdings 3"/>
              </a:rPr>
              <a:t>mission globale </a:t>
            </a:r>
            <a:r>
              <a:rPr lang="fr-CA" sz="2000">
                <a:ea typeface="Calibri"/>
                <a:cs typeface="Calibri"/>
                <a:sym typeface="Wingdings 3"/>
              </a:rPr>
              <a:t>de</a:t>
            </a:r>
            <a:r>
              <a:rPr lang="fr-CA" sz="2000" b="1">
                <a:ea typeface="Calibri"/>
                <a:cs typeface="Calibri"/>
                <a:sym typeface="Wingdings 3"/>
              </a:rPr>
              <a:t> 19</a:t>
            </a:r>
            <a:r>
              <a:rPr lang="fr-CA" sz="2000" b="1">
                <a:ea typeface="Calibri"/>
                <a:cs typeface="Calibri"/>
              </a:rPr>
              <a:t> organismes </a:t>
            </a:r>
            <a:r>
              <a:rPr lang="fr-CA" sz="2000">
                <a:ea typeface="Calibri"/>
                <a:cs typeface="Calibri"/>
              </a:rPr>
              <a:t>communautaires en santé mentale</a:t>
            </a:r>
          </a:p>
          <a:p>
            <a:pPr>
              <a:buClr>
                <a:schemeClr val="accent5"/>
              </a:buClr>
              <a:buFont typeface="Wingdings" panose="05000000000000000000" pitchFamily="2" charset="2"/>
              <a:buChar char="ü"/>
            </a:pPr>
            <a:r>
              <a:rPr lang="fr-CA" sz="2000">
                <a:ea typeface="Calibri"/>
                <a:cs typeface="Calibri"/>
              </a:rPr>
              <a:t>Présence active de la </a:t>
            </a:r>
            <a:r>
              <a:rPr lang="fr-CA" sz="2000" b="1">
                <a:ea typeface="Calibri"/>
                <a:cs typeface="Calibri"/>
              </a:rPr>
              <a:t>parole collective</a:t>
            </a:r>
            <a:r>
              <a:rPr lang="fr-CA" sz="2000">
                <a:ea typeface="Calibri"/>
                <a:cs typeface="Calibri"/>
              </a:rPr>
              <a:t> via </a:t>
            </a:r>
            <a:r>
              <a:rPr lang="fr-CA" sz="2000" err="1">
                <a:ea typeface="Calibri"/>
                <a:cs typeface="Calibri"/>
              </a:rPr>
              <a:t>Représent’ACTION</a:t>
            </a:r>
            <a:endParaRPr lang="fr-CA" sz="2000">
              <a:ea typeface="Calibri"/>
              <a:cs typeface="Calibri"/>
            </a:endParaRPr>
          </a:p>
          <a:p>
            <a:pPr>
              <a:buClr>
                <a:schemeClr val="accent5"/>
              </a:buClr>
              <a:buFont typeface="Wingdings" panose="05000000000000000000" pitchFamily="2" charset="2"/>
              <a:buChar char="ü"/>
            </a:pPr>
            <a:r>
              <a:rPr lang="fr-CA" sz="2000">
                <a:ea typeface="Calibri"/>
                <a:cs typeface="Calibri"/>
              </a:rPr>
              <a:t>Développement de la </a:t>
            </a:r>
            <a:r>
              <a:rPr lang="fr-CA" sz="2000" b="1">
                <a:ea typeface="Calibri"/>
                <a:cs typeface="Calibri"/>
              </a:rPr>
              <a:t>pair-</a:t>
            </a:r>
            <a:r>
              <a:rPr lang="fr-CA" sz="2000" b="1" err="1">
                <a:ea typeface="Calibri"/>
                <a:cs typeface="Calibri"/>
              </a:rPr>
              <a:t>aidance</a:t>
            </a:r>
            <a:r>
              <a:rPr lang="fr-CA" sz="2000">
                <a:ea typeface="Calibri"/>
                <a:cs typeface="Calibri"/>
              </a:rPr>
              <a:t> localement par le ROCSMO</a:t>
            </a:r>
          </a:p>
        </p:txBody>
      </p:sp>
      <p:sp>
        <p:nvSpPr>
          <p:cNvPr id="2" name="Titre 1">
            <a:extLst>
              <a:ext uri="{FF2B5EF4-FFF2-40B4-BE49-F238E27FC236}">
                <a16:creationId xmlns:a16="http://schemas.microsoft.com/office/drawing/2014/main" id="{E8D2A0C8-7195-D308-1932-CE93AA0E39AF}"/>
              </a:ext>
            </a:extLst>
          </p:cNvPr>
          <p:cNvSpPr>
            <a:spLocks noGrp="1"/>
          </p:cNvSpPr>
          <p:nvPr>
            <p:ph type="title"/>
            <p:custDataLst>
              <p:tags r:id="rId4"/>
            </p:custDataLst>
          </p:nvPr>
        </p:nvSpPr>
        <p:spPr>
          <a:xfrm>
            <a:off x="209340" y="194441"/>
            <a:ext cx="11773319" cy="639762"/>
          </a:xfrm>
        </p:spPr>
        <p:txBody>
          <a:bodyPr>
            <a:normAutofit fontScale="90000"/>
          </a:bodyPr>
          <a:lstStyle/>
          <a:p>
            <a:pPr algn="ctr"/>
            <a:r>
              <a:rPr lang="fr-CA">
                <a:solidFill>
                  <a:schemeClr val="bg2">
                    <a:lumMod val="25000"/>
                  </a:schemeClr>
                </a:solidFill>
                <a:ea typeface="Kozuka Gothic Pro H"/>
              </a:rPr>
              <a:t>Principaux projets réalisés dans le cadre du PAISM</a:t>
            </a:r>
            <a:endParaRPr lang="fr-CA">
              <a:solidFill>
                <a:schemeClr val="bg2">
                  <a:lumMod val="25000"/>
                </a:schemeClr>
              </a:solidFill>
              <a:cs typeface="Calibri"/>
            </a:endParaRPr>
          </a:p>
        </p:txBody>
      </p:sp>
      <p:sp>
        <p:nvSpPr>
          <p:cNvPr id="11" name="Text Placeholder 10">
            <a:extLst>
              <a:ext uri="{FF2B5EF4-FFF2-40B4-BE49-F238E27FC236}">
                <a16:creationId xmlns:a16="http://schemas.microsoft.com/office/drawing/2014/main" id="{A9C49AE2-DF4D-003E-C48A-7C614AE1AC2A}"/>
              </a:ext>
            </a:extLst>
          </p:cNvPr>
          <p:cNvSpPr>
            <a:spLocks noGrp="1"/>
          </p:cNvSpPr>
          <p:nvPr>
            <p:ph type="body" idx="1"/>
            <p:custDataLst>
              <p:tags r:id="rId5"/>
            </p:custDataLst>
          </p:nvPr>
        </p:nvSpPr>
        <p:spPr>
          <a:xfrm>
            <a:off x="2349499" y="1215345"/>
            <a:ext cx="7493000" cy="851787"/>
          </a:xfrm>
          <a:solidFill>
            <a:schemeClr val="accent5">
              <a:lumMod val="40000"/>
              <a:lumOff val="60000"/>
            </a:schemeClr>
          </a:solidFill>
        </p:spPr>
        <p:txBody>
          <a:bodyPr vert="horz" lIns="91440" tIns="45720" rIns="91440" bIns="45720" rtlCol="0" anchor="ctr">
            <a:noAutofit/>
          </a:bodyPr>
          <a:lstStyle/>
          <a:p>
            <a:r>
              <a:rPr lang="fr-CA" b="0">
                <a:solidFill>
                  <a:schemeClr val="tx1"/>
                </a:solidFill>
                <a:ea typeface="Calibri"/>
                <a:cs typeface="Calibri"/>
              </a:rPr>
              <a:t>Axe 3 : </a:t>
            </a:r>
            <a:r>
              <a:rPr lang="fr-CA">
                <a:solidFill>
                  <a:schemeClr val="tx1"/>
                </a:solidFill>
                <a:ea typeface="Calibri"/>
                <a:cs typeface="Calibri"/>
              </a:rPr>
              <a:t>Partenariat avec les organismes communautaires</a:t>
            </a:r>
            <a:endParaRPr lang="en-US">
              <a:solidFill>
                <a:schemeClr val="tx1"/>
              </a:solidFill>
              <a:ea typeface="Calibri"/>
              <a:cs typeface="Calibri"/>
            </a:endParaRPr>
          </a:p>
        </p:txBody>
      </p:sp>
      <p:sp>
        <p:nvSpPr>
          <p:cNvPr id="15" name="Google Shape;1304;p38">
            <a:extLst>
              <a:ext uri="{FF2B5EF4-FFF2-40B4-BE49-F238E27FC236}">
                <a16:creationId xmlns:a16="http://schemas.microsoft.com/office/drawing/2014/main" id="{042C88C3-E1D5-2961-88D3-2C1A95EF507A}"/>
              </a:ext>
            </a:extLst>
          </p:cNvPr>
          <p:cNvSpPr txBox="1"/>
          <p:nvPr>
            <p:custDataLst>
              <p:tags r:id="rId6"/>
            </p:custDataLst>
          </p:nvPr>
        </p:nvSpPr>
        <p:spPr>
          <a:xfrm>
            <a:off x="6080631" y="2391711"/>
            <a:ext cx="2668148" cy="512452"/>
          </a:xfrm>
          <a:prstGeom prst="rect">
            <a:avLst/>
          </a:prstGeom>
          <a:noFill/>
          <a:ln>
            <a:noFill/>
          </a:ln>
        </p:spPr>
        <p:txBody>
          <a:bodyPr spcFirstLastPara="1" wrap="square" lIns="121900" tIns="121900" rIns="121900" bIns="121900" anchor="ctr" anchorCtr="0">
            <a:noAutofit/>
          </a:bodyPr>
          <a:lstStyle/>
          <a:p>
            <a:r>
              <a:rPr lang="fr-CA" sz="1100" b="1">
                <a:solidFill>
                  <a:schemeClr val="tx2"/>
                </a:solidFill>
                <a:ea typeface="Fira Sans Extra Condensed"/>
                <a:cs typeface="Fira Sans Extra Condensed"/>
                <a:sym typeface="Fira Sans Extra Condensed"/>
              </a:rPr>
              <a:t>25% réalisé </a:t>
            </a:r>
            <a:r>
              <a:rPr lang="fr-CA" sz="1100">
                <a:solidFill>
                  <a:schemeClr val="tx2"/>
                </a:solidFill>
                <a:ea typeface="Fira Sans Extra Condensed"/>
                <a:cs typeface="Fira Sans Extra Condensed"/>
                <a:sym typeface="Fira Sans Extra Condensed"/>
              </a:rPr>
              <a:t>et moins: </a:t>
            </a:r>
            <a:r>
              <a:rPr lang="fr-CA" sz="1100" b="1">
                <a:solidFill>
                  <a:schemeClr val="tx2"/>
                </a:solidFill>
                <a:ea typeface="Fira Sans Extra Condensed"/>
                <a:cs typeface="Fira Sans Extra Condensed"/>
                <a:sym typeface="Fira Sans Extra Condensed"/>
              </a:rPr>
              <a:t>1/4</a:t>
            </a:r>
            <a:r>
              <a:rPr lang="fr-CA" sz="1100">
                <a:solidFill>
                  <a:schemeClr val="tx2"/>
                </a:solidFill>
                <a:ea typeface="Fira Sans Extra Condensed"/>
                <a:cs typeface="Fira Sans Extra Condensed"/>
                <a:sym typeface="Fira Sans Extra Condensed"/>
              </a:rPr>
              <a:t> </a:t>
            </a:r>
            <a:r>
              <a:rPr lang="fr-CA" sz="1100">
                <a:solidFill>
                  <a:schemeClr val="tx2"/>
                </a:solidFill>
                <a:ea typeface="Calibri"/>
                <a:cs typeface="Calibri"/>
                <a:sym typeface="Fira Sans Extra Condensed"/>
              </a:rPr>
              <a:t>mesures</a:t>
            </a:r>
            <a:endParaRPr lang="fr-CA" sz="1100">
              <a:solidFill>
                <a:schemeClr val="tx2"/>
              </a:solidFill>
              <a:ea typeface="Fira Sans Extra Condensed"/>
              <a:cs typeface="Fira Sans Extra Condensed"/>
            </a:endParaRPr>
          </a:p>
          <a:p>
            <a:r>
              <a:rPr lang="fr-CA" sz="1100" b="1">
                <a:solidFill>
                  <a:schemeClr val="tx2"/>
                </a:solidFill>
                <a:ea typeface="Fira Sans Extra Condensed"/>
                <a:cs typeface="Fira Sans Extra Condensed"/>
                <a:sym typeface="Fira Sans Extra Condensed"/>
              </a:rPr>
              <a:t>100% </a:t>
            </a:r>
            <a:r>
              <a:rPr lang="fr-CA" sz="1100">
                <a:solidFill>
                  <a:schemeClr val="tx2"/>
                </a:solidFill>
                <a:ea typeface="Fira Sans Extra Condensed"/>
                <a:cs typeface="Fira Sans Extra Condensed"/>
                <a:sym typeface="Fira Sans Extra Condensed"/>
              </a:rPr>
              <a:t>réalisée: </a:t>
            </a:r>
            <a:r>
              <a:rPr lang="fr-CA" sz="1100" b="1">
                <a:solidFill>
                  <a:schemeClr val="tx2"/>
                </a:solidFill>
                <a:ea typeface="Fira Sans Extra Condensed"/>
                <a:cs typeface="Fira Sans Extra Condensed"/>
                <a:sym typeface="Fira Sans Extra Condensed"/>
              </a:rPr>
              <a:t>3/4</a:t>
            </a:r>
            <a:r>
              <a:rPr lang="fr-CA" sz="1100">
                <a:solidFill>
                  <a:schemeClr val="tx2"/>
                </a:solidFill>
                <a:ea typeface="Fira Sans Extra Condensed"/>
                <a:cs typeface="Fira Sans Extra Condensed"/>
                <a:sym typeface="Fira Sans Extra Condensed"/>
              </a:rPr>
              <a:t> </a:t>
            </a:r>
            <a:r>
              <a:rPr lang="fr-CA" sz="1100">
                <a:solidFill>
                  <a:schemeClr val="tx2"/>
                </a:solidFill>
                <a:ea typeface="Calibri"/>
                <a:cs typeface="Calibri"/>
                <a:sym typeface="Fira Sans Extra Condensed"/>
              </a:rPr>
              <a:t>mesures</a:t>
            </a:r>
            <a:endParaRPr lang="fr-CA" sz="1100">
              <a:solidFill>
                <a:schemeClr val="tx2"/>
              </a:solidFill>
              <a:ea typeface="Fira Sans Extra Condensed"/>
              <a:cs typeface="Fira Sans Extra Condensed"/>
            </a:endParaRPr>
          </a:p>
        </p:txBody>
      </p:sp>
      <p:sp>
        <p:nvSpPr>
          <p:cNvPr id="16" name="Google Shape;1304;p38">
            <a:extLst>
              <a:ext uri="{FF2B5EF4-FFF2-40B4-BE49-F238E27FC236}">
                <a16:creationId xmlns:a16="http://schemas.microsoft.com/office/drawing/2014/main" id="{7A02A1C9-4503-B1CE-755A-9135EAC752B4}"/>
              </a:ext>
            </a:extLst>
          </p:cNvPr>
          <p:cNvSpPr txBox="1"/>
          <p:nvPr>
            <p:custDataLst>
              <p:tags r:id="rId7"/>
            </p:custDataLst>
          </p:nvPr>
        </p:nvSpPr>
        <p:spPr>
          <a:xfrm>
            <a:off x="4762135" y="2876966"/>
            <a:ext cx="1462210" cy="492400"/>
          </a:xfrm>
          <a:prstGeom prst="rect">
            <a:avLst/>
          </a:prstGeom>
          <a:noFill/>
          <a:ln>
            <a:noFill/>
          </a:ln>
        </p:spPr>
        <p:txBody>
          <a:bodyPr spcFirstLastPara="1" wrap="square" lIns="121900" tIns="121900" rIns="121900" bIns="121900" anchor="ctr" anchorCtr="0">
            <a:noAutofit/>
          </a:bodyPr>
          <a:lstStyle/>
          <a:p>
            <a:pPr algn="ctr"/>
            <a:r>
              <a:rPr lang="fr-CA" sz="1100">
                <a:solidFill>
                  <a:schemeClr val="tx2"/>
                </a:solidFill>
                <a:ea typeface="Fira Sans Extra Condensed"/>
                <a:cs typeface="Fira Sans Extra Condensed"/>
                <a:sym typeface="Fira Sans Extra Condensed"/>
              </a:rPr>
              <a:t>Taux de réalisation</a:t>
            </a:r>
            <a:endParaRPr lang="fr-CA" sz="1100">
              <a:solidFill>
                <a:schemeClr val="tx2"/>
              </a:solidFill>
              <a:ea typeface="Fira Sans Extra Condensed"/>
              <a:cs typeface="Fira Sans Extra Condensed"/>
            </a:endParaRPr>
          </a:p>
          <a:p>
            <a:pPr algn="ctr"/>
            <a:r>
              <a:rPr lang="fr-CA" sz="1100">
                <a:solidFill>
                  <a:schemeClr val="tx2"/>
                </a:solidFill>
                <a:ea typeface="Fira Sans Extra Condensed"/>
                <a:cs typeface="Fira Sans Extra Condensed"/>
                <a:sym typeface="Fira Sans Extra Condensed"/>
              </a:rPr>
              <a:t>Axe 3</a:t>
            </a:r>
            <a:endParaRPr lang="fr-CA" sz="1100">
              <a:solidFill>
                <a:schemeClr val="tx2"/>
              </a:solidFill>
              <a:ea typeface="Fira Sans Extra Condensed"/>
              <a:cs typeface="Fira Sans Extra Condensed"/>
            </a:endParaRPr>
          </a:p>
        </p:txBody>
      </p:sp>
      <p:sp>
        <p:nvSpPr>
          <p:cNvPr id="6" name="Google Shape;1312;p38">
            <a:extLst>
              <a:ext uri="{FF2B5EF4-FFF2-40B4-BE49-F238E27FC236}">
                <a16:creationId xmlns:a16="http://schemas.microsoft.com/office/drawing/2014/main" id="{4A0E2BB2-B9EA-CFD7-3B70-1003725EB480}"/>
              </a:ext>
            </a:extLst>
          </p:cNvPr>
          <p:cNvSpPr/>
          <p:nvPr>
            <p:custDataLst>
              <p:tags r:id="rId8"/>
            </p:custDataLst>
          </p:nvPr>
        </p:nvSpPr>
        <p:spPr>
          <a:xfrm>
            <a:off x="5204072" y="2385737"/>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7" name="Google Shape;1313;p38">
            <a:extLst>
              <a:ext uri="{FF2B5EF4-FFF2-40B4-BE49-F238E27FC236}">
                <a16:creationId xmlns:a16="http://schemas.microsoft.com/office/drawing/2014/main" id="{BAE09A37-66E8-C8B2-BC54-DDA10BE6EEC4}"/>
              </a:ext>
            </a:extLst>
          </p:cNvPr>
          <p:cNvSpPr/>
          <p:nvPr>
            <p:custDataLst>
              <p:tags r:id="rId9"/>
            </p:custDataLst>
          </p:nvPr>
        </p:nvSpPr>
        <p:spPr>
          <a:xfrm>
            <a:off x="5388239" y="2385737"/>
            <a:ext cx="134800" cy="508400"/>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121900" tIns="121900" rIns="121900" bIns="121900" anchor="ctr" anchorCtr="0">
            <a:noAutofit/>
          </a:bodyPr>
          <a:lstStyle/>
          <a:p>
            <a:endParaRPr sz="2400"/>
          </a:p>
        </p:txBody>
      </p:sp>
      <p:sp>
        <p:nvSpPr>
          <p:cNvPr id="17" name="Google Shape;1314;p38">
            <a:extLst>
              <a:ext uri="{FF2B5EF4-FFF2-40B4-BE49-F238E27FC236}">
                <a16:creationId xmlns:a16="http://schemas.microsoft.com/office/drawing/2014/main" id="{2C445582-058E-E9A9-DF6E-E658208C0B10}"/>
              </a:ext>
            </a:extLst>
          </p:cNvPr>
          <p:cNvSpPr/>
          <p:nvPr>
            <p:custDataLst>
              <p:tags r:id="rId10"/>
            </p:custDataLst>
          </p:nvPr>
        </p:nvSpPr>
        <p:spPr>
          <a:xfrm>
            <a:off x="5572406" y="2385737"/>
            <a:ext cx="134800" cy="508400"/>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121900" tIns="121900" rIns="121900" bIns="121900" anchor="ctr" anchorCtr="0">
            <a:noAutofit/>
          </a:bodyPr>
          <a:lstStyle/>
          <a:p>
            <a:endParaRPr sz="2400"/>
          </a:p>
        </p:txBody>
      </p:sp>
      <p:sp>
        <p:nvSpPr>
          <p:cNvPr id="18" name="Google Shape;1315;p38">
            <a:extLst>
              <a:ext uri="{FF2B5EF4-FFF2-40B4-BE49-F238E27FC236}">
                <a16:creationId xmlns:a16="http://schemas.microsoft.com/office/drawing/2014/main" id="{14CAFFD8-17BA-3E2F-680A-3D391F7EA0A6}"/>
              </a:ext>
            </a:extLst>
          </p:cNvPr>
          <p:cNvSpPr/>
          <p:nvPr>
            <p:custDataLst>
              <p:tags r:id="rId11"/>
            </p:custDataLst>
          </p:nvPr>
        </p:nvSpPr>
        <p:spPr>
          <a:xfrm>
            <a:off x="5756572" y="2385737"/>
            <a:ext cx="134800" cy="508400"/>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121900" tIns="121900" rIns="121900" bIns="121900" anchor="ctr" anchorCtr="0">
            <a:noAutofit/>
          </a:bodyPr>
          <a:lstStyle/>
          <a:p>
            <a:endParaRPr sz="2400"/>
          </a:p>
        </p:txBody>
      </p:sp>
      <p:sp>
        <p:nvSpPr>
          <p:cNvPr id="19" name="Google Shape;1303;p38">
            <a:extLst>
              <a:ext uri="{FF2B5EF4-FFF2-40B4-BE49-F238E27FC236}">
                <a16:creationId xmlns:a16="http://schemas.microsoft.com/office/drawing/2014/main" id="{1EA11C2E-9E75-3F52-2761-E6FD0F3A8092}"/>
              </a:ext>
            </a:extLst>
          </p:cNvPr>
          <p:cNvSpPr/>
          <p:nvPr>
            <p:custDataLst>
              <p:tags r:id="rId12"/>
            </p:custDataLst>
          </p:nvPr>
        </p:nvSpPr>
        <p:spPr>
          <a:xfrm>
            <a:off x="5203726" y="2745841"/>
            <a:ext cx="134799" cy="148296"/>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3093199953"/>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F696C-00B2-30E3-68AE-744359650C46}"/>
            </a:ext>
          </a:extLst>
        </p:cNvPr>
        <p:cNvGrpSpPr/>
        <p:nvPr/>
      </p:nvGrpSpPr>
      <p:grpSpPr>
        <a:xfrm>
          <a:off x="0" y="0"/>
          <a:ext cx="0" cy="0"/>
          <a:chOff x="0" y="0"/>
          <a:chExt cx="0" cy="0"/>
        </a:xfrm>
      </p:grpSpPr>
      <p:sp>
        <p:nvSpPr>
          <p:cNvPr id="45" name="Rectangle 44">
            <a:extLst>
              <a:ext uri="{FF2B5EF4-FFF2-40B4-BE49-F238E27FC236}">
                <a16:creationId xmlns:a16="http://schemas.microsoft.com/office/drawing/2014/main" id="{654915B8-060B-27ED-70ED-93F31A5B1AAE}"/>
              </a:ext>
            </a:extLst>
          </p:cNvPr>
          <p:cNvSpPr/>
          <p:nvPr>
            <p:custDataLst>
              <p:tags r:id="rId1"/>
            </p:custDataLst>
          </p:nvPr>
        </p:nvSpPr>
        <p:spPr>
          <a:xfrm>
            <a:off x="-11163" y="0"/>
            <a:ext cx="955127" cy="68639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space réservé du numéro de diapositive 3">
            <a:extLst>
              <a:ext uri="{FF2B5EF4-FFF2-40B4-BE49-F238E27FC236}">
                <a16:creationId xmlns:a16="http://schemas.microsoft.com/office/drawing/2014/main" id="{3C7FCA72-7C5B-31DC-01BA-C12018C1ED2E}"/>
              </a:ext>
            </a:extLst>
          </p:cNvPr>
          <p:cNvSpPr>
            <a:spLocks noGrp="1"/>
          </p:cNvSpPr>
          <p:nvPr>
            <p:ph type="sldNum" sz="quarter" idx="12"/>
            <p:custDataLst>
              <p:tags r:id="rId2"/>
            </p:custDataLst>
          </p:nvPr>
        </p:nvSpPr>
        <p:spPr>
          <a:xfrm>
            <a:off x="8784182" y="6426542"/>
            <a:ext cx="2844800" cy="365125"/>
          </a:xfrm>
        </p:spPr>
        <p:txBody>
          <a:bodyPr/>
          <a:lstStyle/>
          <a:p>
            <a:fld id="{33D6E5A2-EC83-451F-A719-9AC1370DD5CF}" type="slidenum">
              <a:rPr lang="fr-CA" smtClean="0"/>
              <a:pPr/>
              <a:t>15</a:t>
            </a:fld>
            <a:endParaRPr kumimoji="0" lang="fr-CA"/>
          </a:p>
        </p:txBody>
      </p:sp>
      <p:sp>
        <p:nvSpPr>
          <p:cNvPr id="2" name="Titre 1">
            <a:extLst>
              <a:ext uri="{FF2B5EF4-FFF2-40B4-BE49-F238E27FC236}">
                <a16:creationId xmlns:a16="http://schemas.microsoft.com/office/drawing/2014/main" id="{6BA149EF-489E-161D-7141-67913C11D921}"/>
              </a:ext>
            </a:extLst>
          </p:cNvPr>
          <p:cNvSpPr>
            <a:spLocks noGrp="1"/>
          </p:cNvSpPr>
          <p:nvPr>
            <p:ph type="title"/>
            <p:custDataLst>
              <p:tags r:id="rId3"/>
            </p:custDataLst>
          </p:nvPr>
        </p:nvSpPr>
        <p:spPr>
          <a:xfrm>
            <a:off x="234965" y="194841"/>
            <a:ext cx="11773319" cy="639762"/>
          </a:xfrm>
        </p:spPr>
        <p:txBody>
          <a:bodyPr>
            <a:normAutofit fontScale="90000"/>
          </a:bodyPr>
          <a:lstStyle/>
          <a:p>
            <a:pPr algn="ctr"/>
            <a:r>
              <a:rPr lang="fr-CA">
                <a:solidFill>
                  <a:schemeClr val="bg2">
                    <a:lumMod val="25000"/>
                  </a:schemeClr>
                </a:solidFill>
                <a:ea typeface="Kozuka Gothic Pro H"/>
              </a:rPr>
              <a:t>Principaux projets réalisés dans le cadre du PAISM</a:t>
            </a:r>
            <a:endParaRPr lang="fr-CA">
              <a:solidFill>
                <a:schemeClr val="bg2">
                  <a:lumMod val="25000"/>
                </a:schemeClr>
              </a:solidFill>
              <a:cs typeface="Calibri"/>
            </a:endParaRPr>
          </a:p>
        </p:txBody>
      </p:sp>
      <p:sp>
        <p:nvSpPr>
          <p:cNvPr id="11" name="Text Placeholder 10">
            <a:extLst>
              <a:ext uri="{FF2B5EF4-FFF2-40B4-BE49-F238E27FC236}">
                <a16:creationId xmlns:a16="http://schemas.microsoft.com/office/drawing/2014/main" id="{DE9FD447-AB4B-3442-EB46-1BB960530637}"/>
              </a:ext>
            </a:extLst>
          </p:cNvPr>
          <p:cNvSpPr>
            <a:spLocks noGrp="1"/>
          </p:cNvSpPr>
          <p:nvPr>
            <p:ph type="body" idx="1"/>
            <p:custDataLst>
              <p:tags r:id="rId4"/>
            </p:custDataLst>
          </p:nvPr>
        </p:nvSpPr>
        <p:spPr>
          <a:xfrm>
            <a:off x="422664" y="1021683"/>
            <a:ext cx="11397919" cy="851787"/>
          </a:xfrm>
          <a:solidFill>
            <a:schemeClr val="accent4">
              <a:lumMod val="40000"/>
              <a:lumOff val="60000"/>
            </a:schemeClr>
          </a:solidFill>
        </p:spPr>
        <p:txBody>
          <a:bodyPr vert="horz" lIns="91440" tIns="45720" rIns="91440" bIns="45720" rtlCol="0" anchor="ctr">
            <a:noAutofit/>
          </a:bodyPr>
          <a:lstStyle/>
          <a:p>
            <a:r>
              <a:rPr lang="fr-CA" b="0">
                <a:solidFill>
                  <a:schemeClr val="tx1"/>
                </a:solidFill>
                <a:ea typeface="Calibri"/>
                <a:cs typeface="Calibri"/>
              </a:rPr>
              <a:t>Axe 4 : </a:t>
            </a:r>
            <a:r>
              <a:rPr lang="fr-CA">
                <a:solidFill>
                  <a:schemeClr val="tx1"/>
                </a:solidFill>
                <a:ea typeface="Calibri"/>
                <a:cs typeface="Calibri"/>
              </a:rPr>
              <a:t>Actions destinées aux jeunes, à leur famille, à leurs proches et à leur entourage</a:t>
            </a:r>
            <a:endParaRPr lang="en-US">
              <a:solidFill>
                <a:schemeClr val="tx1"/>
              </a:solidFill>
              <a:ea typeface="Calibri"/>
              <a:cs typeface="Calibri"/>
            </a:endParaRPr>
          </a:p>
        </p:txBody>
      </p:sp>
      <p:sp>
        <p:nvSpPr>
          <p:cNvPr id="14" name="Content Placeholder 13">
            <a:extLst>
              <a:ext uri="{FF2B5EF4-FFF2-40B4-BE49-F238E27FC236}">
                <a16:creationId xmlns:a16="http://schemas.microsoft.com/office/drawing/2014/main" id="{ECF6B3CE-0982-85FD-0FD6-CCACA6274AB8}"/>
              </a:ext>
            </a:extLst>
          </p:cNvPr>
          <p:cNvSpPr>
            <a:spLocks noGrp="1"/>
          </p:cNvSpPr>
          <p:nvPr>
            <p:ph sz="half" idx="2"/>
            <p:custDataLst>
              <p:tags r:id="rId5"/>
            </p:custDataLst>
          </p:nvPr>
        </p:nvSpPr>
        <p:spPr>
          <a:xfrm>
            <a:off x="712547" y="3215325"/>
            <a:ext cx="5364000" cy="3455480"/>
          </a:xfrm>
          <a:solidFill>
            <a:schemeClr val="accent4">
              <a:lumMod val="40000"/>
              <a:lumOff val="60000"/>
            </a:schemeClr>
          </a:solidFill>
        </p:spPr>
        <p:txBody>
          <a:bodyPr vert="horz" lIns="91440" tIns="45720" rIns="91440" bIns="45720" rtlCol="0" anchor="t">
            <a:normAutofit fontScale="92500"/>
          </a:bodyPr>
          <a:lstStyle/>
          <a:p>
            <a:pPr>
              <a:buClr>
                <a:schemeClr val="accent2">
                  <a:lumMod val="75000"/>
                </a:schemeClr>
              </a:buClr>
              <a:buFont typeface="Wingdings" panose="05000000000000000000" pitchFamily="2" charset="2"/>
              <a:buChar char="ü"/>
            </a:pPr>
            <a:r>
              <a:rPr lang="fr-CA" sz="2000">
                <a:ea typeface="Calibri"/>
                <a:cs typeface="Calibri"/>
              </a:rPr>
              <a:t>Ouverture d</a:t>
            </a:r>
            <a:r>
              <a:rPr lang="fr-CA" sz="2000" b="1">
                <a:ea typeface="Calibri"/>
                <a:cs typeface="Calibri"/>
              </a:rPr>
              <a:t>'Aire Ouverte</a:t>
            </a:r>
            <a:r>
              <a:rPr lang="fr-CA" sz="2000">
                <a:ea typeface="Calibri"/>
                <a:cs typeface="Calibri"/>
              </a:rPr>
              <a:t> en urbain pour des jeunes 12 à 25 ans:  Interventions auprès de </a:t>
            </a:r>
            <a:r>
              <a:rPr lang="fr-CA" sz="2000" b="1">
                <a:ea typeface="Calibri"/>
                <a:cs typeface="Calibri"/>
              </a:rPr>
              <a:t>1328 jeunes</a:t>
            </a:r>
            <a:r>
              <a:rPr lang="fr-CA" sz="2000">
                <a:ea typeface="Calibri"/>
                <a:cs typeface="Calibri"/>
              </a:rPr>
              <a:t> depuis sa création en 2022</a:t>
            </a:r>
          </a:p>
          <a:p>
            <a:pPr>
              <a:buClr>
                <a:schemeClr val="accent2">
                  <a:lumMod val="75000"/>
                </a:schemeClr>
              </a:buClr>
              <a:buFont typeface="Wingdings" panose="05000000000000000000" pitchFamily="2" charset="2"/>
              <a:buChar char="ü"/>
            </a:pPr>
            <a:r>
              <a:rPr lang="fr-CA" sz="2000" b="1">
                <a:ea typeface="Calibri"/>
                <a:cs typeface="Calibri"/>
              </a:rPr>
              <a:t>Trajectoire d’évaluation diagnostique du trouble du spectre de l'autisme</a:t>
            </a:r>
            <a:r>
              <a:rPr lang="fr-CA" sz="2000">
                <a:ea typeface="Calibri"/>
                <a:cs typeface="Calibri"/>
              </a:rPr>
              <a:t> établie pour les 13-17 ans avec l’Hôpital de Montréal pour enfants</a:t>
            </a:r>
          </a:p>
          <a:p>
            <a:pPr>
              <a:buClr>
                <a:schemeClr val="accent2">
                  <a:lumMod val="75000"/>
                </a:schemeClr>
              </a:buClr>
              <a:buFont typeface="Wingdings" panose="05000000000000000000" pitchFamily="2" charset="2"/>
              <a:buChar char="ü"/>
            </a:pPr>
            <a:r>
              <a:rPr lang="fr-CA" sz="2000">
                <a:ea typeface="Calibri"/>
                <a:cs typeface="Calibri"/>
              </a:rPr>
              <a:t>Déploiement de </a:t>
            </a:r>
            <a:r>
              <a:rPr lang="fr-CA" sz="2000" b="1">
                <a:ea typeface="Calibri"/>
                <a:cs typeface="Calibri"/>
              </a:rPr>
              <a:t>plusieurs groupes</a:t>
            </a:r>
            <a:r>
              <a:rPr lang="fr-CA" sz="2000">
                <a:ea typeface="Calibri"/>
                <a:cs typeface="Calibri"/>
              </a:rPr>
              <a:t> en jeunesse:  </a:t>
            </a:r>
          </a:p>
          <a:p>
            <a:pPr marL="715645" lvl="1" indent="-356870">
              <a:buClr>
                <a:srgbClr val="1F5FA0"/>
              </a:buClr>
              <a:buFont typeface="Calibri" panose="05000000000000000000" pitchFamily="2" charset="2"/>
              <a:buChar char="-"/>
            </a:pPr>
            <a:r>
              <a:rPr lang="fr-CA" sz="1600">
                <a:ea typeface="Calibri"/>
                <a:cs typeface="Calibri"/>
              </a:rPr>
              <a:t>Psychodrames pour clientèle </a:t>
            </a:r>
            <a:r>
              <a:rPr lang="fr-CA" sz="1600" err="1">
                <a:ea typeface="Calibri"/>
                <a:cs typeface="Calibri"/>
              </a:rPr>
              <a:t>mutli</a:t>
            </a:r>
            <a:r>
              <a:rPr lang="fr-CA" sz="1600">
                <a:ea typeface="Calibri"/>
                <a:cs typeface="Calibri"/>
              </a:rPr>
              <a:t>-problématiques</a:t>
            </a:r>
            <a:endParaRPr lang="fr-CA">
              <a:ea typeface="Calibri"/>
              <a:cs typeface="Calibri"/>
            </a:endParaRPr>
          </a:p>
          <a:p>
            <a:pPr marL="715645" lvl="1" indent="-356870">
              <a:buClr>
                <a:srgbClr val="1F5FA0"/>
              </a:buClr>
              <a:buFont typeface="Calibri" panose="05000000000000000000" pitchFamily="2" charset="2"/>
              <a:buChar char="-"/>
            </a:pPr>
            <a:r>
              <a:rPr lang="fr-CA" sz="1600">
                <a:ea typeface="Calibri"/>
                <a:cs typeface="Calibri"/>
              </a:rPr>
              <a:t>Hors-piste sur anxiété</a:t>
            </a:r>
            <a:endParaRPr lang="fr-CA">
              <a:ea typeface="Calibri"/>
              <a:cs typeface="Calibri"/>
            </a:endParaRPr>
          </a:p>
          <a:p>
            <a:pPr marL="715645" lvl="1" indent="-356870">
              <a:buClr>
                <a:srgbClr val="1F5FA0"/>
              </a:buClr>
              <a:buFont typeface="Calibri" panose="05000000000000000000" pitchFamily="2" charset="2"/>
              <a:buChar char="-"/>
            </a:pPr>
            <a:r>
              <a:rPr lang="fr-CA" sz="1600">
                <a:ea typeface="Calibri"/>
                <a:cs typeface="Calibri"/>
              </a:rPr>
              <a:t>Émoji sur traits du trouble de personnalité limite</a:t>
            </a:r>
            <a:endParaRPr lang="fr-CA">
              <a:ea typeface="Calibri"/>
              <a:cs typeface="Calibri"/>
            </a:endParaRPr>
          </a:p>
        </p:txBody>
      </p:sp>
      <p:sp>
        <p:nvSpPr>
          <p:cNvPr id="15" name="Google Shape;1304;p38">
            <a:extLst>
              <a:ext uri="{FF2B5EF4-FFF2-40B4-BE49-F238E27FC236}">
                <a16:creationId xmlns:a16="http://schemas.microsoft.com/office/drawing/2014/main" id="{3E4EA091-46DB-C106-C593-AD88BA096CCA}"/>
              </a:ext>
            </a:extLst>
          </p:cNvPr>
          <p:cNvSpPr txBox="1"/>
          <p:nvPr>
            <p:custDataLst>
              <p:tags r:id="rId6"/>
            </p:custDataLst>
          </p:nvPr>
        </p:nvSpPr>
        <p:spPr>
          <a:xfrm>
            <a:off x="7146613" y="2173710"/>
            <a:ext cx="2136753" cy="492400"/>
          </a:xfrm>
          <a:prstGeom prst="rect">
            <a:avLst/>
          </a:prstGeom>
          <a:noFill/>
          <a:ln>
            <a:noFill/>
          </a:ln>
        </p:spPr>
        <p:txBody>
          <a:bodyPr spcFirstLastPara="1" wrap="square" lIns="121900" tIns="121900" rIns="121900" bIns="121900" anchor="ctr" anchorCtr="0">
            <a:noAutofit/>
          </a:bodyPr>
          <a:lstStyle/>
          <a:p>
            <a:r>
              <a:rPr lang="fr-CA" sz="1100">
                <a:solidFill>
                  <a:schemeClr val="tx2"/>
                </a:solidFill>
                <a:ea typeface="Fira Sans Extra Condensed"/>
                <a:cs typeface="Fira Sans Extra Condensed"/>
                <a:sym typeface="Fira Sans Extra Condensed"/>
              </a:rPr>
              <a:t>Statut </a:t>
            </a:r>
            <a:r>
              <a:rPr lang="fr-CA" sz="1100" b="1">
                <a:solidFill>
                  <a:schemeClr val="tx2"/>
                </a:solidFill>
                <a:ea typeface="Fira Sans Extra Condensed"/>
                <a:cs typeface="Fira Sans Extra Condensed"/>
                <a:sym typeface="Fira Sans Extra Condensed"/>
              </a:rPr>
              <a:t>inconnu</a:t>
            </a:r>
            <a:r>
              <a:rPr lang="fr-CA" sz="1100">
                <a:solidFill>
                  <a:schemeClr val="tx2"/>
                </a:solidFill>
                <a:ea typeface="Fira Sans Extra Condensed"/>
                <a:cs typeface="Fira Sans Extra Condensed"/>
                <a:sym typeface="Fira Sans Extra Condensed"/>
              </a:rPr>
              <a:t>: </a:t>
            </a:r>
            <a:r>
              <a:rPr lang="fr-CA" sz="1100" b="1">
                <a:solidFill>
                  <a:schemeClr val="tx2"/>
                </a:solidFill>
                <a:ea typeface="Fira Sans Extra Condensed"/>
                <a:cs typeface="Fira Sans Extra Condensed"/>
                <a:sym typeface="Fira Sans Extra Condensed"/>
              </a:rPr>
              <a:t>3/11 </a:t>
            </a:r>
            <a:r>
              <a:rPr lang="fr-CA" sz="1100">
                <a:solidFill>
                  <a:schemeClr val="tx2"/>
                </a:solidFill>
                <a:ea typeface="Fira Sans Extra Condensed"/>
                <a:cs typeface="Fira Sans Extra Condensed"/>
                <a:sym typeface="Fira Sans Extra Condensed"/>
              </a:rPr>
              <a:t>mesures</a:t>
            </a:r>
          </a:p>
          <a:p>
            <a:r>
              <a:rPr lang="fr-CA" sz="1100" b="1">
                <a:solidFill>
                  <a:schemeClr val="tx2"/>
                </a:solidFill>
                <a:ea typeface="Fira Sans Extra Condensed"/>
                <a:cs typeface="Fira Sans Extra Condensed"/>
                <a:sym typeface="Fira Sans Extra Condensed"/>
              </a:rPr>
              <a:t>75% et + </a:t>
            </a:r>
            <a:r>
              <a:rPr lang="fr-CA" sz="1100">
                <a:solidFill>
                  <a:schemeClr val="tx2"/>
                </a:solidFill>
                <a:ea typeface="Fira Sans Extra Condensed"/>
                <a:cs typeface="Fira Sans Extra Condensed"/>
                <a:sym typeface="Fira Sans Extra Condensed"/>
              </a:rPr>
              <a:t>réalisée:</a:t>
            </a:r>
            <a:r>
              <a:rPr lang="fr-CA" sz="1100" b="1">
                <a:solidFill>
                  <a:schemeClr val="tx2"/>
                </a:solidFill>
                <a:ea typeface="Fira Sans Extra Condensed"/>
                <a:cs typeface="Fira Sans Extra Condensed"/>
                <a:sym typeface="Fira Sans Extra Condensed"/>
              </a:rPr>
              <a:t> 5/11 </a:t>
            </a:r>
            <a:r>
              <a:rPr lang="fr-CA" sz="1100">
                <a:solidFill>
                  <a:schemeClr val="tx2"/>
                </a:solidFill>
                <a:ea typeface="Fira Sans Extra Condensed"/>
                <a:cs typeface="Fira Sans Extra Condensed"/>
                <a:sym typeface="Fira Sans Extra Condensed"/>
              </a:rPr>
              <a:t>mesures</a:t>
            </a:r>
            <a:endParaRPr lang="fr-CA" sz="1100">
              <a:solidFill>
                <a:schemeClr val="tx2"/>
              </a:solidFill>
              <a:ea typeface="Fira Sans Extra Condensed"/>
              <a:cs typeface="Fira Sans Extra Condensed"/>
            </a:endParaRPr>
          </a:p>
          <a:p>
            <a:r>
              <a:rPr lang="fr-CA" sz="1100" b="1">
                <a:solidFill>
                  <a:schemeClr val="tx2"/>
                </a:solidFill>
                <a:ea typeface="Fira Sans Extra Condensed"/>
                <a:cs typeface="Fira Sans Extra Condensed"/>
                <a:sym typeface="Fira Sans Extra Condensed"/>
              </a:rPr>
              <a:t>100% </a:t>
            </a:r>
            <a:r>
              <a:rPr lang="fr-CA" sz="1100">
                <a:solidFill>
                  <a:schemeClr val="tx2"/>
                </a:solidFill>
                <a:ea typeface="Fira Sans Extra Condensed"/>
                <a:cs typeface="Fira Sans Extra Condensed"/>
                <a:sym typeface="Fira Sans Extra Condensed"/>
              </a:rPr>
              <a:t>réalisée: </a:t>
            </a:r>
            <a:r>
              <a:rPr lang="fr-CA" sz="1100" b="1">
                <a:solidFill>
                  <a:schemeClr val="tx2"/>
                </a:solidFill>
                <a:ea typeface="Fira Sans Extra Condensed"/>
                <a:cs typeface="Fira Sans Extra Condensed"/>
                <a:sym typeface="Fira Sans Extra Condensed"/>
              </a:rPr>
              <a:t>3 /11 </a:t>
            </a:r>
            <a:r>
              <a:rPr lang="fr-CA" sz="1100">
                <a:solidFill>
                  <a:schemeClr val="tx2"/>
                </a:solidFill>
                <a:ea typeface="Fira Sans Extra Condensed"/>
                <a:cs typeface="Fira Sans Extra Condensed"/>
                <a:sym typeface="Fira Sans Extra Condensed"/>
              </a:rPr>
              <a:t>mesures</a:t>
            </a:r>
            <a:endParaRPr lang="fr-CA" sz="1100">
              <a:solidFill>
                <a:schemeClr val="tx2"/>
              </a:solidFill>
              <a:ea typeface="Fira Sans Extra Condensed"/>
              <a:cs typeface="Fira Sans Extra Condensed"/>
            </a:endParaRPr>
          </a:p>
        </p:txBody>
      </p:sp>
      <p:sp>
        <p:nvSpPr>
          <p:cNvPr id="16" name="Google Shape;1304;p38">
            <a:extLst>
              <a:ext uri="{FF2B5EF4-FFF2-40B4-BE49-F238E27FC236}">
                <a16:creationId xmlns:a16="http://schemas.microsoft.com/office/drawing/2014/main" id="{08492487-BB84-9F63-53F6-EFD598B853C0}"/>
              </a:ext>
            </a:extLst>
          </p:cNvPr>
          <p:cNvSpPr txBox="1"/>
          <p:nvPr>
            <p:custDataLst>
              <p:tags r:id="rId7"/>
            </p:custDataLst>
          </p:nvPr>
        </p:nvSpPr>
        <p:spPr>
          <a:xfrm>
            <a:off x="5379064" y="2648366"/>
            <a:ext cx="1462210" cy="492400"/>
          </a:xfrm>
          <a:prstGeom prst="rect">
            <a:avLst/>
          </a:prstGeom>
          <a:noFill/>
          <a:ln>
            <a:noFill/>
          </a:ln>
        </p:spPr>
        <p:txBody>
          <a:bodyPr spcFirstLastPara="1" wrap="square" lIns="121900" tIns="121900" rIns="121900" bIns="121900" anchor="ctr" anchorCtr="0">
            <a:noAutofit/>
          </a:bodyPr>
          <a:lstStyle/>
          <a:p>
            <a:pPr algn="ctr"/>
            <a:r>
              <a:rPr lang="fr-CA" sz="1100">
                <a:solidFill>
                  <a:schemeClr val="tx2"/>
                </a:solidFill>
                <a:ea typeface="Fira Sans Extra Condensed"/>
                <a:cs typeface="Fira Sans Extra Condensed"/>
                <a:sym typeface="Fira Sans Extra Condensed"/>
              </a:rPr>
              <a:t>Taux de réalisation</a:t>
            </a:r>
            <a:endParaRPr lang="fr-CA" sz="1100">
              <a:solidFill>
                <a:schemeClr val="tx2"/>
              </a:solidFill>
              <a:ea typeface="Fira Sans Extra Condensed"/>
              <a:cs typeface="Fira Sans Extra Condensed"/>
            </a:endParaRPr>
          </a:p>
          <a:p>
            <a:pPr algn="ctr"/>
            <a:r>
              <a:rPr lang="fr-CA" sz="1100">
                <a:solidFill>
                  <a:schemeClr val="tx2"/>
                </a:solidFill>
                <a:ea typeface="Fira Sans Extra Condensed"/>
                <a:cs typeface="Fira Sans Extra Condensed"/>
                <a:sym typeface="Fira Sans Extra Condensed"/>
              </a:rPr>
              <a:t>Axe 4</a:t>
            </a:r>
            <a:endParaRPr lang="fr-CA" sz="1100">
              <a:solidFill>
                <a:schemeClr val="tx2"/>
              </a:solidFill>
              <a:ea typeface="Fira Sans Extra Condensed"/>
              <a:cs typeface="Fira Sans Extra Condensed"/>
            </a:endParaRPr>
          </a:p>
        </p:txBody>
      </p:sp>
      <p:sp>
        <p:nvSpPr>
          <p:cNvPr id="35" name="Content Placeholder 13">
            <a:extLst>
              <a:ext uri="{FF2B5EF4-FFF2-40B4-BE49-F238E27FC236}">
                <a16:creationId xmlns:a16="http://schemas.microsoft.com/office/drawing/2014/main" id="{1AD4A7A4-8F7D-07D1-72CD-999B4FD2C227}"/>
              </a:ext>
            </a:extLst>
          </p:cNvPr>
          <p:cNvSpPr txBox="1">
            <a:spLocks/>
          </p:cNvSpPr>
          <p:nvPr>
            <p:custDataLst>
              <p:tags r:id="rId8"/>
            </p:custDataLst>
          </p:nvPr>
        </p:nvSpPr>
        <p:spPr>
          <a:xfrm>
            <a:off x="6263884" y="3207679"/>
            <a:ext cx="5364000" cy="3463126"/>
          </a:xfrm>
          <a:prstGeom prst="rect">
            <a:avLst/>
          </a:prstGeom>
          <a:solidFill>
            <a:schemeClr val="accent4">
              <a:lumMod val="40000"/>
              <a:lumOff val="60000"/>
            </a:schemeClr>
          </a:solidFill>
          <a:ln>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1pPr>
            <a:lvl2pPr marL="715963" indent="-357188" algn="l" defTabSz="914400" rtl="0" eaLnBrk="1" latinLnBrk="0" hangingPunct="1">
              <a:spcBef>
                <a:spcPct val="20000"/>
              </a:spcBef>
              <a:buFont typeface="Courier New" panose="02070309020205020404" pitchFamily="49" charset="0"/>
              <a:buChar char="o"/>
              <a:defRPr kumimoji="0" lang="fr-FR" sz="2000" kern="1200">
                <a:solidFill>
                  <a:schemeClr val="tx1"/>
                </a:solidFill>
                <a:latin typeface="+mn-lt"/>
                <a:ea typeface="+mn-ea"/>
                <a:cs typeface="+mn-cs"/>
              </a:defRPr>
            </a:lvl2pPr>
            <a:lvl3pPr marL="1074738" indent="-358775" algn="l" defTabSz="914400" rtl="0" eaLnBrk="1" latinLnBrk="0" hangingPunct="1">
              <a:spcBef>
                <a:spcPct val="20000"/>
              </a:spcBef>
              <a:buFont typeface="Wingdings" panose="05000000000000000000" pitchFamily="2" charset="2"/>
              <a:buChar char="§"/>
              <a:defRPr kumimoji="0" lang="fr-FR" sz="1800" kern="1200">
                <a:solidFill>
                  <a:schemeClr val="tx1"/>
                </a:solidFill>
                <a:latin typeface="+mn-lt"/>
                <a:ea typeface="+mn-ea"/>
                <a:cs typeface="+mn-cs"/>
              </a:defRPr>
            </a:lvl3pPr>
            <a:lvl4pPr marL="1433513" indent="-358775" algn="l" defTabSz="914400" rtl="0" eaLnBrk="1" latinLnBrk="0" hangingPunct="1">
              <a:spcBef>
                <a:spcPct val="20000"/>
              </a:spcBef>
              <a:buSzPct val="75000"/>
              <a:buFont typeface="Arial" panose="020B0604020202020204" pitchFamily="34" charset="0"/>
              <a:buChar char="‒"/>
              <a:defRPr kumimoji="0" lang="fr-FR" sz="1600" kern="1200">
                <a:solidFill>
                  <a:schemeClr val="tx1"/>
                </a:solidFill>
                <a:latin typeface="+mn-lt"/>
                <a:ea typeface="+mn-ea"/>
                <a:cs typeface="+mn-cs"/>
              </a:defRPr>
            </a:lvl4pPr>
            <a:lvl5pPr marL="1790700" indent="-357188" algn="l" defTabSz="914400" rtl="0" eaLnBrk="1" latinLnBrk="0" hangingPunct="1">
              <a:spcBef>
                <a:spcPct val="20000"/>
              </a:spcBef>
              <a:buSzPct val="75000"/>
              <a:buFont typeface="Arial" pitchFamily="34" charset="0"/>
              <a:buChar char="»"/>
              <a:defRPr kumimoji="0" lang="fr-F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9pPr>
          </a:lstStyle>
          <a:p>
            <a:pPr>
              <a:buClr>
                <a:schemeClr val="accent2">
                  <a:lumMod val="75000"/>
                </a:schemeClr>
              </a:buClr>
              <a:buFont typeface="Wingdings" panose="05000000000000000000" pitchFamily="2" charset="2"/>
              <a:buChar char="ü"/>
            </a:pPr>
            <a:r>
              <a:rPr lang="fr-CA" sz="2000" b="1">
                <a:ea typeface="Calibri"/>
                <a:cs typeface="Calibri"/>
              </a:rPr>
              <a:t>80% des écoles</a:t>
            </a:r>
            <a:r>
              <a:rPr lang="fr-CA" sz="2000">
                <a:ea typeface="Calibri"/>
                <a:cs typeface="Calibri"/>
              </a:rPr>
              <a:t> primaires et secondaires rejointes en</a:t>
            </a:r>
            <a:r>
              <a:rPr lang="fr-CA" sz="2000" b="1">
                <a:ea typeface="Calibri"/>
                <a:cs typeface="Calibri"/>
              </a:rPr>
              <a:t> promotion de la santé mentale </a:t>
            </a:r>
          </a:p>
          <a:p>
            <a:pPr>
              <a:buClr>
                <a:schemeClr val="accent2">
                  <a:lumMod val="75000"/>
                </a:schemeClr>
              </a:buClr>
              <a:buFont typeface="Wingdings" panose="05000000000000000000" pitchFamily="2" charset="2"/>
              <a:buChar char="ü"/>
            </a:pPr>
            <a:r>
              <a:rPr lang="fr-CA" sz="2000">
                <a:ea typeface="Calibri"/>
                <a:cs typeface="Calibri"/>
              </a:rPr>
              <a:t>Activités en</a:t>
            </a:r>
            <a:r>
              <a:rPr lang="fr-CA" sz="2000" b="1">
                <a:ea typeface="Calibri"/>
                <a:cs typeface="Calibri"/>
              </a:rPr>
              <a:t> prévention des dépendances</a:t>
            </a:r>
            <a:r>
              <a:rPr lang="fr-CA" sz="2000">
                <a:ea typeface="Calibri"/>
                <a:cs typeface="Calibri"/>
              </a:rPr>
              <a:t> auprès des </a:t>
            </a:r>
            <a:r>
              <a:rPr lang="fr-CA" sz="2000" b="1">
                <a:ea typeface="Calibri"/>
                <a:cs typeface="Calibri"/>
              </a:rPr>
              <a:t>élèves du secondaire</a:t>
            </a:r>
            <a:r>
              <a:rPr lang="fr-CA" sz="2000">
                <a:ea typeface="Calibri"/>
                <a:cs typeface="Calibri"/>
              </a:rPr>
              <a:t> par les organismes financés </a:t>
            </a:r>
          </a:p>
          <a:p>
            <a:pPr>
              <a:buClr>
                <a:schemeClr val="accent2">
                  <a:lumMod val="75000"/>
                </a:schemeClr>
              </a:buClr>
              <a:buFont typeface="Wingdings" panose="05000000000000000000" pitchFamily="2" charset="2"/>
              <a:buChar char="ü"/>
            </a:pPr>
            <a:r>
              <a:rPr lang="fr-CA" sz="2000" b="1">
                <a:ea typeface="Calibri"/>
                <a:cs typeface="Calibri"/>
              </a:rPr>
              <a:t>39 écoles primaires et 10 écoles secondaires</a:t>
            </a:r>
            <a:r>
              <a:rPr lang="fr-CA" sz="2000">
                <a:ea typeface="Calibri"/>
                <a:cs typeface="Calibri"/>
              </a:rPr>
              <a:t> déployant le </a:t>
            </a:r>
            <a:r>
              <a:rPr lang="fr-CA" sz="2000" b="1">
                <a:ea typeface="Calibri"/>
                <a:cs typeface="Calibri"/>
              </a:rPr>
              <a:t>programme HORS-PISTE </a:t>
            </a:r>
            <a:r>
              <a:rPr lang="fr-CA" sz="2000">
                <a:ea typeface="Calibri"/>
                <a:cs typeface="Calibri"/>
              </a:rPr>
              <a:t>(volet 1)</a:t>
            </a:r>
          </a:p>
          <a:p>
            <a:pPr>
              <a:buClr>
                <a:schemeClr val="accent2">
                  <a:lumMod val="75000"/>
                </a:schemeClr>
              </a:buClr>
              <a:buFont typeface="Wingdings" panose="05000000000000000000" pitchFamily="2" charset="2"/>
              <a:buChar char="ü"/>
            </a:pPr>
            <a:r>
              <a:rPr lang="fr-CA" sz="2000" b="1">
                <a:ea typeface="Calibri"/>
                <a:cs typeface="Calibri"/>
              </a:rPr>
              <a:t>Programme Aider sans filtre </a:t>
            </a:r>
            <a:r>
              <a:rPr lang="fr-CA" sz="2000">
                <a:ea typeface="Calibri"/>
                <a:cs typeface="Calibri"/>
              </a:rPr>
              <a:t>déployé par L'Apogée pour les jeunes proches</a:t>
            </a:r>
          </a:p>
        </p:txBody>
      </p:sp>
      <p:sp>
        <p:nvSpPr>
          <p:cNvPr id="3" name="Google Shape;1299;p38">
            <a:extLst>
              <a:ext uri="{FF2B5EF4-FFF2-40B4-BE49-F238E27FC236}">
                <a16:creationId xmlns:a16="http://schemas.microsoft.com/office/drawing/2014/main" id="{A67F32D8-C246-9C1B-865F-9DC567BB1B6B}"/>
              </a:ext>
            </a:extLst>
          </p:cNvPr>
          <p:cNvSpPr/>
          <p:nvPr>
            <p:custDataLst>
              <p:tags r:id="rId9"/>
            </p:custDataLst>
          </p:nvPr>
        </p:nvSpPr>
        <p:spPr>
          <a:xfrm>
            <a:off x="6275147" y="2156552"/>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5" name="Google Shape;1300;p38">
            <a:extLst>
              <a:ext uri="{FF2B5EF4-FFF2-40B4-BE49-F238E27FC236}">
                <a16:creationId xmlns:a16="http://schemas.microsoft.com/office/drawing/2014/main" id="{EC7DB306-9ED9-B9AF-ED75-EFD57E998D75}"/>
              </a:ext>
            </a:extLst>
          </p:cNvPr>
          <p:cNvSpPr/>
          <p:nvPr>
            <p:custDataLst>
              <p:tags r:id="rId10"/>
            </p:custDataLst>
          </p:nvPr>
        </p:nvSpPr>
        <p:spPr>
          <a:xfrm>
            <a:off x="6459313" y="2156552"/>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8" name="Google Shape;1301;p38">
            <a:extLst>
              <a:ext uri="{FF2B5EF4-FFF2-40B4-BE49-F238E27FC236}">
                <a16:creationId xmlns:a16="http://schemas.microsoft.com/office/drawing/2014/main" id="{B9796D1C-2151-BED5-3591-1DAD84F99306}"/>
              </a:ext>
            </a:extLst>
          </p:cNvPr>
          <p:cNvSpPr/>
          <p:nvPr>
            <p:custDataLst>
              <p:tags r:id="rId11"/>
            </p:custDataLst>
          </p:nvPr>
        </p:nvSpPr>
        <p:spPr>
          <a:xfrm>
            <a:off x="6643480" y="2156552"/>
            <a:ext cx="134800" cy="508400"/>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9" name="Google Shape;1302;p38">
            <a:extLst>
              <a:ext uri="{FF2B5EF4-FFF2-40B4-BE49-F238E27FC236}">
                <a16:creationId xmlns:a16="http://schemas.microsoft.com/office/drawing/2014/main" id="{4F6F1CC0-AFF5-DA7E-343E-9ABB701AC258}"/>
              </a:ext>
            </a:extLst>
          </p:cNvPr>
          <p:cNvSpPr/>
          <p:nvPr>
            <p:custDataLst>
              <p:tags r:id="rId12"/>
            </p:custDataLst>
          </p:nvPr>
        </p:nvSpPr>
        <p:spPr>
          <a:xfrm>
            <a:off x="6827647" y="2156552"/>
            <a:ext cx="134800" cy="508400"/>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10" name="Google Shape;1303;p38">
            <a:extLst>
              <a:ext uri="{FF2B5EF4-FFF2-40B4-BE49-F238E27FC236}">
                <a16:creationId xmlns:a16="http://schemas.microsoft.com/office/drawing/2014/main" id="{C2982972-15E8-2204-578A-CDA8028E1B48}"/>
              </a:ext>
            </a:extLst>
          </p:cNvPr>
          <p:cNvSpPr/>
          <p:nvPr>
            <p:custDataLst>
              <p:tags r:id="rId13"/>
            </p:custDataLst>
          </p:nvPr>
        </p:nvSpPr>
        <p:spPr>
          <a:xfrm>
            <a:off x="7011813" y="2156552"/>
            <a:ext cx="134800" cy="508400"/>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12" name="Google Shape;1303;p38">
            <a:extLst>
              <a:ext uri="{FF2B5EF4-FFF2-40B4-BE49-F238E27FC236}">
                <a16:creationId xmlns:a16="http://schemas.microsoft.com/office/drawing/2014/main" id="{A4212CC9-AC7E-A555-285B-F73DCCDE37E6}"/>
              </a:ext>
            </a:extLst>
          </p:cNvPr>
          <p:cNvSpPr/>
          <p:nvPr>
            <p:custDataLst>
              <p:tags r:id="rId14"/>
            </p:custDataLst>
          </p:nvPr>
        </p:nvSpPr>
        <p:spPr>
          <a:xfrm>
            <a:off x="6083932" y="2157354"/>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13" name="Google Shape;1299;p38">
            <a:extLst>
              <a:ext uri="{FF2B5EF4-FFF2-40B4-BE49-F238E27FC236}">
                <a16:creationId xmlns:a16="http://schemas.microsoft.com/office/drawing/2014/main" id="{7FB5306F-2BA5-D784-CC81-132BDE43593E}"/>
              </a:ext>
            </a:extLst>
          </p:cNvPr>
          <p:cNvSpPr/>
          <p:nvPr>
            <p:custDataLst>
              <p:tags r:id="rId15"/>
            </p:custDataLst>
          </p:nvPr>
        </p:nvSpPr>
        <p:spPr>
          <a:xfrm>
            <a:off x="5145066" y="2155750"/>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20" name="Google Shape;1300;p38">
            <a:extLst>
              <a:ext uri="{FF2B5EF4-FFF2-40B4-BE49-F238E27FC236}">
                <a16:creationId xmlns:a16="http://schemas.microsoft.com/office/drawing/2014/main" id="{035F2AF1-5E8C-A25A-9825-1D2E1B998A1E}"/>
              </a:ext>
            </a:extLst>
          </p:cNvPr>
          <p:cNvSpPr/>
          <p:nvPr>
            <p:custDataLst>
              <p:tags r:id="rId16"/>
            </p:custDataLst>
          </p:nvPr>
        </p:nvSpPr>
        <p:spPr>
          <a:xfrm>
            <a:off x="5329232" y="2155750"/>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21" name="Google Shape;1301;p38">
            <a:extLst>
              <a:ext uri="{FF2B5EF4-FFF2-40B4-BE49-F238E27FC236}">
                <a16:creationId xmlns:a16="http://schemas.microsoft.com/office/drawing/2014/main" id="{462121DB-40CA-097D-DD65-ADB9467FB61B}"/>
              </a:ext>
            </a:extLst>
          </p:cNvPr>
          <p:cNvSpPr/>
          <p:nvPr>
            <p:custDataLst>
              <p:tags r:id="rId17"/>
            </p:custDataLst>
          </p:nvPr>
        </p:nvSpPr>
        <p:spPr>
          <a:xfrm>
            <a:off x="5513399" y="2155750"/>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22" name="Google Shape;1302;p38">
            <a:extLst>
              <a:ext uri="{FF2B5EF4-FFF2-40B4-BE49-F238E27FC236}">
                <a16:creationId xmlns:a16="http://schemas.microsoft.com/office/drawing/2014/main" id="{96EB1106-0D21-9A02-B3A3-50E7BD0EE68D}"/>
              </a:ext>
            </a:extLst>
          </p:cNvPr>
          <p:cNvSpPr/>
          <p:nvPr>
            <p:custDataLst>
              <p:tags r:id="rId18"/>
            </p:custDataLst>
          </p:nvPr>
        </p:nvSpPr>
        <p:spPr>
          <a:xfrm>
            <a:off x="5697566" y="2155750"/>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23" name="Google Shape;1303;p38">
            <a:extLst>
              <a:ext uri="{FF2B5EF4-FFF2-40B4-BE49-F238E27FC236}">
                <a16:creationId xmlns:a16="http://schemas.microsoft.com/office/drawing/2014/main" id="{90C98098-24A5-5B27-46B9-315FBC635017}"/>
              </a:ext>
            </a:extLst>
          </p:cNvPr>
          <p:cNvSpPr/>
          <p:nvPr>
            <p:custDataLst>
              <p:tags r:id="rId19"/>
            </p:custDataLst>
          </p:nvPr>
        </p:nvSpPr>
        <p:spPr>
          <a:xfrm>
            <a:off x="5881732" y="2155750"/>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24" name="Google Shape;1303;p38">
            <a:extLst>
              <a:ext uri="{FF2B5EF4-FFF2-40B4-BE49-F238E27FC236}">
                <a16:creationId xmlns:a16="http://schemas.microsoft.com/office/drawing/2014/main" id="{A7179055-44F1-675C-AA2B-27ABB4B929AD}"/>
              </a:ext>
            </a:extLst>
          </p:cNvPr>
          <p:cNvSpPr/>
          <p:nvPr>
            <p:custDataLst>
              <p:tags r:id="rId20"/>
            </p:custDataLst>
          </p:nvPr>
        </p:nvSpPr>
        <p:spPr>
          <a:xfrm>
            <a:off x="6458969" y="2285925"/>
            <a:ext cx="142186" cy="378225"/>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25" name="Google Shape;1303;p38">
            <a:extLst>
              <a:ext uri="{FF2B5EF4-FFF2-40B4-BE49-F238E27FC236}">
                <a16:creationId xmlns:a16="http://schemas.microsoft.com/office/drawing/2014/main" id="{043309D1-64A8-BEAF-B59D-49534252AD8C}"/>
              </a:ext>
            </a:extLst>
          </p:cNvPr>
          <p:cNvSpPr/>
          <p:nvPr>
            <p:custDataLst>
              <p:tags r:id="rId21"/>
            </p:custDataLst>
          </p:nvPr>
        </p:nvSpPr>
        <p:spPr>
          <a:xfrm>
            <a:off x="6274803" y="2285925"/>
            <a:ext cx="134800" cy="378225"/>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26" name="Google Shape;1303;p38">
            <a:extLst>
              <a:ext uri="{FF2B5EF4-FFF2-40B4-BE49-F238E27FC236}">
                <a16:creationId xmlns:a16="http://schemas.microsoft.com/office/drawing/2014/main" id="{098AC6D3-BE44-E8C0-D38F-4E1142F970AB}"/>
              </a:ext>
            </a:extLst>
          </p:cNvPr>
          <p:cNvSpPr/>
          <p:nvPr>
            <p:custDataLst>
              <p:tags r:id="rId22"/>
            </p:custDataLst>
          </p:nvPr>
        </p:nvSpPr>
        <p:spPr>
          <a:xfrm>
            <a:off x="6076547" y="2285924"/>
            <a:ext cx="142186" cy="378225"/>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27" name="Google Shape;1303;p38">
            <a:extLst>
              <a:ext uri="{FF2B5EF4-FFF2-40B4-BE49-F238E27FC236}">
                <a16:creationId xmlns:a16="http://schemas.microsoft.com/office/drawing/2014/main" id="{756CF4E0-25B5-4BD6-357F-FE813377B167}"/>
              </a:ext>
            </a:extLst>
          </p:cNvPr>
          <p:cNvSpPr/>
          <p:nvPr>
            <p:custDataLst>
              <p:tags r:id="rId23"/>
            </p:custDataLst>
          </p:nvPr>
        </p:nvSpPr>
        <p:spPr>
          <a:xfrm>
            <a:off x="5885333" y="2286871"/>
            <a:ext cx="131200" cy="378225"/>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28" name="Google Shape;1303;p38">
            <a:extLst>
              <a:ext uri="{FF2B5EF4-FFF2-40B4-BE49-F238E27FC236}">
                <a16:creationId xmlns:a16="http://schemas.microsoft.com/office/drawing/2014/main" id="{157DBCB9-095D-2013-0408-F42EA48DCF09}"/>
              </a:ext>
            </a:extLst>
          </p:cNvPr>
          <p:cNvSpPr/>
          <p:nvPr>
            <p:custDataLst>
              <p:tags r:id="rId24"/>
            </p:custDataLst>
          </p:nvPr>
        </p:nvSpPr>
        <p:spPr>
          <a:xfrm>
            <a:off x="5700593" y="2285923"/>
            <a:ext cx="134800" cy="378225"/>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540504723"/>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25518-3902-AB4D-8821-98AE88E4E898}"/>
            </a:ext>
          </a:extLst>
        </p:cNvPr>
        <p:cNvGrpSpPr/>
        <p:nvPr/>
      </p:nvGrpSpPr>
      <p:grpSpPr>
        <a:xfrm>
          <a:off x="0" y="0"/>
          <a:ext cx="0" cy="0"/>
          <a:chOff x="0" y="0"/>
          <a:chExt cx="0" cy="0"/>
        </a:xfrm>
      </p:grpSpPr>
      <p:sp>
        <p:nvSpPr>
          <p:cNvPr id="45" name="Rectangle 44">
            <a:extLst>
              <a:ext uri="{FF2B5EF4-FFF2-40B4-BE49-F238E27FC236}">
                <a16:creationId xmlns:a16="http://schemas.microsoft.com/office/drawing/2014/main" id="{BE9AD4AF-DA57-7FDF-17BA-9F0ECA31A011}"/>
              </a:ext>
            </a:extLst>
          </p:cNvPr>
          <p:cNvSpPr/>
          <p:nvPr>
            <p:custDataLst>
              <p:tags r:id="rId1"/>
            </p:custDataLst>
          </p:nvPr>
        </p:nvSpPr>
        <p:spPr>
          <a:xfrm>
            <a:off x="-11163" y="0"/>
            <a:ext cx="955127" cy="68639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space réservé du numéro de diapositive 3">
            <a:extLst>
              <a:ext uri="{FF2B5EF4-FFF2-40B4-BE49-F238E27FC236}">
                <a16:creationId xmlns:a16="http://schemas.microsoft.com/office/drawing/2014/main" id="{0AA99415-B0B9-D2A2-F9C1-885117D5EE6E}"/>
              </a:ext>
            </a:extLst>
          </p:cNvPr>
          <p:cNvSpPr>
            <a:spLocks noGrp="1"/>
          </p:cNvSpPr>
          <p:nvPr>
            <p:ph type="sldNum" sz="quarter" idx="12"/>
            <p:custDataLst>
              <p:tags r:id="rId2"/>
            </p:custDataLst>
          </p:nvPr>
        </p:nvSpPr>
        <p:spPr>
          <a:xfrm>
            <a:off x="8784182" y="6426542"/>
            <a:ext cx="2844800" cy="365125"/>
          </a:xfrm>
        </p:spPr>
        <p:txBody>
          <a:bodyPr/>
          <a:lstStyle/>
          <a:p>
            <a:fld id="{33D6E5A2-EC83-451F-A719-9AC1370DD5CF}" type="slidenum">
              <a:rPr lang="fr-CA" smtClean="0"/>
              <a:pPr/>
              <a:t>16</a:t>
            </a:fld>
            <a:endParaRPr kumimoji="0" lang="fr-CA"/>
          </a:p>
        </p:txBody>
      </p:sp>
      <p:sp>
        <p:nvSpPr>
          <p:cNvPr id="2" name="Titre 1">
            <a:extLst>
              <a:ext uri="{FF2B5EF4-FFF2-40B4-BE49-F238E27FC236}">
                <a16:creationId xmlns:a16="http://schemas.microsoft.com/office/drawing/2014/main" id="{6EF89440-9984-5CCA-6FD5-43D753F91C54}"/>
              </a:ext>
            </a:extLst>
          </p:cNvPr>
          <p:cNvSpPr>
            <a:spLocks noGrp="1"/>
          </p:cNvSpPr>
          <p:nvPr>
            <p:ph type="title"/>
            <p:custDataLst>
              <p:tags r:id="rId3"/>
            </p:custDataLst>
          </p:nvPr>
        </p:nvSpPr>
        <p:spPr>
          <a:xfrm>
            <a:off x="234965" y="194841"/>
            <a:ext cx="11773319" cy="639762"/>
          </a:xfrm>
        </p:spPr>
        <p:txBody>
          <a:bodyPr>
            <a:normAutofit fontScale="90000"/>
          </a:bodyPr>
          <a:lstStyle/>
          <a:p>
            <a:pPr algn="ctr"/>
            <a:r>
              <a:rPr lang="fr-CA">
                <a:ea typeface="Kozuka Gothic Pro H"/>
              </a:rPr>
              <a:t>Principaux projets réalisés dans le cadre du PAISM</a:t>
            </a:r>
            <a:endParaRPr lang="fr-CA">
              <a:cs typeface="Calibri"/>
            </a:endParaRPr>
          </a:p>
        </p:txBody>
      </p:sp>
      <p:sp>
        <p:nvSpPr>
          <p:cNvPr id="11" name="Text Placeholder 10">
            <a:extLst>
              <a:ext uri="{FF2B5EF4-FFF2-40B4-BE49-F238E27FC236}">
                <a16:creationId xmlns:a16="http://schemas.microsoft.com/office/drawing/2014/main" id="{ABA4D94E-7359-F55A-DB3F-6E033E89F6D2}"/>
              </a:ext>
            </a:extLst>
          </p:cNvPr>
          <p:cNvSpPr>
            <a:spLocks noGrp="1"/>
          </p:cNvSpPr>
          <p:nvPr>
            <p:ph type="body" idx="1"/>
            <p:custDataLst>
              <p:tags r:id="rId4"/>
            </p:custDataLst>
          </p:nvPr>
        </p:nvSpPr>
        <p:spPr>
          <a:xfrm>
            <a:off x="422664" y="1021683"/>
            <a:ext cx="11397919" cy="851787"/>
          </a:xfrm>
          <a:solidFill>
            <a:schemeClr val="accent1">
              <a:lumMod val="40000"/>
              <a:lumOff val="60000"/>
            </a:schemeClr>
          </a:solidFill>
        </p:spPr>
        <p:txBody>
          <a:bodyPr vert="horz" lIns="91440" tIns="45720" rIns="91440" bIns="45720" rtlCol="0" anchor="ctr">
            <a:noAutofit/>
          </a:bodyPr>
          <a:lstStyle/>
          <a:p>
            <a:r>
              <a:rPr lang="fr-CA" b="0">
                <a:solidFill>
                  <a:schemeClr val="tx1"/>
                </a:solidFill>
                <a:ea typeface="Calibri"/>
                <a:cs typeface="Calibri"/>
              </a:rPr>
              <a:t>Axe 5 : </a:t>
            </a:r>
            <a:r>
              <a:rPr lang="fr-CA">
                <a:solidFill>
                  <a:schemeClr val="tx1"/>
                </a:solidFill>
                <a:ea typeface="Calibri"/>
                <a:cs typeface="Calibri"/>
              </a:rPr>
              <a:t>Amélioration de l’accès aux soins et aux services en santé mentale</a:t>
            </a:r>
            <a:endParaRPr lang="en-US">
              <a:solidFill>
                <a:schemeClr val="tx1"/>
              </a:solidFill>
              <a:ea typeface="Calibri"/>
              <a:cs typeface="Calibri"/>
            </a:endParaRPr>
          </a:p>
        </p:txBody>
      </p:sp>
      <p:sp>
        <p:nvSpPr>
          <p:cNvPr id="14" name="Content Placeholder 13">
            <a:extLst>
              <a:ext uri="{FF2B5EF4-FFF2-40B4-BE49-F238E27FC236}">
                <a16:creationId xmlns:a16="http://schemas.microsoft.com/office/drawing/2014/main" id="{3F9C59FC-8D2F-9452-E4FB-99A4735A08D5}"/>
              </a:ext>
            </a:extLst>
          </p:cNvPr>
          <p:cNvSpPr>
            <a:spLocks noGrp="1"/>
          </p:cNvSpPr>
          <p:nvPr>
            <p:ph sz="half" idx="2"/>
            <p:custDataLst>
              <p:tags r:id="rId5"/>
            </p:custDataLst>
          </p:nvPr>
        </p:nvSpPr>
        <p:spPr>
          <a:xfrm>
            <a:off x="712547" y="3215325"/>
            <a:ext cx="5364000" cy="3455480"/>
          </a:xfrm>
          <a:solidFill>
            <a:schemeClr val="accent1">
              <a:lumMod val="40000"/>
              <a:lumOff val="60000"/>
            </a:schemeClr>
          </a:solidFill>
        </p:spPr>
        <p:txBody>
          <a:bodyPr vert="horz" lIns="91440" tIns="45720" rIns="91440" bIns="45720" rtlCol="0" anchor="t">
            <a:normAutofit/>
          </a:bodyPr>
          <a:lstStyle/>
          <a:p>
            <a:pPr>
              <a:buClr>
                <a:schemeClr val="bg2">
                  <a:lumMod val="25000"/>
                </a:schemeClr>
              </a:buClr>
              <a:buFont typeface="Wingdings" panose="05000000000000000000" pitchFamily="2" charset="2"/>
              <a:buChar char="ü"/>
            </a:pPr>
            <a:r>
              <a:rPr lang="fr-CA" sz="2000" b="1">
                <a:ea typeface="Calibri"/>
                <a:cs typeface="Calibri"/>
              </a:rPr>
              <a:t>Rehaussement du nombre d'intervenants</a:t>
            </a:r>
            <a:r>
              <a:rPr lang="fr-CA" sz="2000">
                <a:ea typeface="Calibri"/>
                <a:cs typeface="Calibri"/>
              </a:rPr>
              <a:t> en santé mentale adulte, jeunesse et service sociaux généraux</a:t>
            </a:r>
          </a:p>
          <a:p>
            <a:pPr>
              <a:buClr>
                <a:schemeClr val="bg2">
                  <a:lumMod val="25000"/>
                </a:schemeClr>
              </a:buClr>
              <a:buFont typeface="Wingdings" panose="05000000000000000000" pitchFamily="2" charset="2"/>
              <a:buChar char="ü"/>
            </a:pPr>
            <a:r>
              <a:rPr lang="fr-CA" sz="2000">
                <a:ea typeface="Calibri"/>
                <a:cs typeface="Calibri"/>
              </a:rPr>
              <a:t>Intégration d’</a:t>
            </a:r>
            <a:r>
              <a:rPr lang="fr-CA" sz="2000" b="1">
                <a:ea typeface="Calibri"/>
                <a:cs typeface="Calibri"/>
              </a:rPr>
              <a:t>infirmières praticiennes spécialisées en santé mentale </a:t>
            </a:r>
            <a:r>
              <a:rPr lang="fr-CA" sz="2000">
                <a:ea typeface="Calibri"/>
                <a:cs typeface="Calibri"/>
              </a:rPr>
              <a:t>dans les continuums de services de la clientèle adulte et jeunesse</a:t>
            </a:r>
          </a:p>
          <a:p>
            <a:pPr>
              <a:buClr>
                <a:schemeClr val="bg2">
                  <a:lumMod val="25000"/>
                </a:schemeClr>
              </a:buClr>
              <a:buFont typeface="Wingdings" panose="05000000000000000000" pitchFamily="2" charset="2"/>
              <a:buChar char="ü"/>
            </a:pPr>
            <a:r>
              <a:rPr lang="fr-CA" sz="2000" b="1">
                <a:ea typeface="Calibri"/>
                <a:cs typeface="Calibri"/>
              </a:rPr>
              <a:t>Offre de service 0-100 ans en santé mentale</a:t>
            </a:r>
            <a:r>
              <a:rPr lang="fr-CA" sz="2000">
                <a:ea typeface="Calibri"/>
                <a:cs typeface="Calibri"/>
              </a:rPr>
              <a:t> par les travailleurs sociaux en </a:t>
            </a:r>
            <a:r>
              <a:rPr lang="fr-CA" sz="2000" b="1">
                <a:ea typeface="Calibri"/>
                <a:cs typeface="Calibri"/>
              </a:rPr>
              <a:t>GMF</a:t>
            </a:r>
            <a:r>
              <a:rPr lang="fr-CA" sz="2000">
                <a:ea typeface="Calibri"/>
                <a:cs typeface="Calibri"/>
              </a:rPr>
              <a:t> </a:t>
            </a:r>
          </a:p>
        </p:txBody>
      </p:sp>
      <p:sp>
        <p:nvSpPr>
          <p:cNvPr id="15" name="Google Shape;1304;p38">
            <a:extLst>
              <a:ext uri="{FF2B5EF4-FFF2-40B4-BE49-F238E27FC236}">
                <a16:creationId xmlns:a16="http://schemas.microsoft.com/office/drawing/2014/main" id="{26C90AB0-5C75-7DC5-2FBA-75E575BC4852}"/>
              </a:ext>
            </a:extLst>
          </p:cNvPr>
          <p:cNvSpPr txBox="1"/>
          <p:nvPr>
            <p:custDataLst>
              <p:tags r:id="rId6"/>
            </p:custDataLst>
          </p:nvPr>
        </p:nvSpPr>
        <p:spPr>
          <a:xfrm>
            <a:off x="6740214" y="2176838"/>
            <a:ext cx="2136753" cy="492400"/>
          </a:xfrm>
          <a:prstGeom prst="rect">
            <a:avLst/>
          </a:prstGeom>
          <a:noFill/>
          <a:ln>
            <a:noFill/>
          </a:ln>
        </p:spPr>
        <p:txBody>
          <a:bodyPr spcFirstLastPara="1" wrap="square" lIns="121900" tIns="121900" rIns="121900" bIns="121900" anchor="ctr" anchorCtr="0">
            <a:noAutofit/>
          </a:bodyPr>
          <a:lstStyle/>
          <a:p>
            <a:r>
              <a:rPr lang="fr-CA" sz="1100">
                <a:solidFill>
                  <a:schemeClr val="tx2"/>
                </a:solidFill>
                <a:ea typeface="Fira Sans Extra Condensed"/>
                <a:cs typeface="Fira Sans Extra Condensed"/>
                <a:sym typeface="Fira Sans Extra Condensed"/>
              </a:rPr>
              <a:t>Statut </a:t>
            </a:r>
            <a:r>
              <a:rPr lang="fr-CA" sz="1100" b="1">
                <a:solidFill>
                  <a:schemeClr val="tx2"/>
                </a:solidFill>
                <a:ea typeface="Fira Sans Extra Condensed"/>
                <a:cs typeface="Fira Sans Extra Condensed"/>
                <a:sym typeface="Fira Sans Extra Condensed"/>
              </a:rPr>
              <a:t>inconnu</a:t>
            </a:r>
            <a:r>
              <a:rPr lang="fr-CA" sz="1100">
                <a:solidFill>
                  <a:schemeClr val="tx2"/>
                </a:solidFill>
                <a:ea typeface="Fira Sans Extra Condensed"/>
                <a:cs typeface="Fira Sans Extra Condensed"/>
                <a:sym typeface="Fira Sans Extra Condensed"/>
              </a:rPr>
              <a:t>: </a:t>
            </a:r>
            <a:r>
              <a:rPr lang="fr-CA" sz="1100" b="1">
                <a:solidFill>
                  <a:schemeClr val="tx2"/>
                </a:solidFill>
                <a:ea typeface="Fira Sans Extra Condensed"/>
                <a:cs typeface="Fira Sans Extra Condensed"/>
                <a:sym typeface="Fira Sans Extra Condensed"/>
              </a:rPr>
              <a:t>1/7 </a:t>
            </a:r>
            <a:r>
              <a:rPr lang="fr-CA" sz="1100">
                <a:solidFill>
                  <a:schemeClr val="tx2"/>
                </a:solidFill>
                <a:ea typeface="Fira Sans Extra Condensed"/>
                <a:cs typeface="Fira Sans Extra Condensed"/>
                <a:sym typeface="Fira Sans Extra Condensed"/>
              </a:rPr>
              <a:t>mesures</a:t>
            </a:r>
            <a:endParaRPr lang="fr-CA" sz="1100">
              <a:solidFill>
                <a:schemeClr val="tx2"/>
              </a:solidFill>
              <a:ea typeface="Fira Sans Extra Condensed"/>
              <a:cs typeface="Fira Sans Extra Condensed"/>
            </a:endParaRPr>
          </a:p>
          <a:p>
            <a:r>
              <a:rPr lang="fr-CA" sz="1100" b="1">
                <a:solidFill>
                  <a:schemeClr val="tx2"/>
                </a:solidFill>
                <a:ea typeface="Fira Sans Extra Condensed"/>
                <a:cs typeface="Fira Sans Extra Condensed"/>
                <a:sym typeface="Fira Sans Extra Condensed"/>
              </a:rPr>
              <a:t>75% et + </a:t>
            </a:r>
            <a:r>
              <a:rPr lang="fr-CA" sz="1100">
                <a:solidFill>
                  <a:schemeClr val="tx2"/>
                </a:solidFill>
                <a:ea typeface="Fira Sans Extra Condensed"/>
                <a:cs typeface="Fira Sans Extra Condensed"/>
                <a:sym typeface="Fira Sans Extra Condensed"/>
              </a:rPr>
              <a:t>réalisée: </a:t>
            </a:r>
            <a:r>
              <a:rPr lang="fr-CA" sz="1100" b="1">
                <a:solidFill>
                  <a:schemeClr val="tx2"/>
                </a:solidFill>
                <a:ea typeface="Fira Sans Extra Condensed"/>
                <a:cs typeface="Fira Sans Extra Condensed"/>
                <a:sym typeface="Fira Sans Extra Condensed"/>
              </a:rPr>
              <a:t>4/7</a:t>
            </a:r>
            <a:r>
              <a:rPr lang="fr-CA" sz="1100">
                <a:solidFill>
                  <a:schemeClr val="tx2"/>
                </a:solidFill>
                <a:ea typeface="Fira Sans Extra Condensed"/>
                <a:cs typeface="Fira Sans Extra Condensed"/>
                <a:sym typeface="Fira Sans Extra Condensed"/>
              </a:rPr>
              <a:t> mesures</a:t>
            </a:r>
            <a:endParaRPr lang="fr-CA" sz="1100">
              <a:solidFill>
                <a:schemeClr val="tx2"/>
              </a:solidFill>
              <a:ea typeface="Fira Sans Extra Condensed"/>
              <a:cs typeface="Fira Sans Extra Condensed"/>
            </a:endParaRPr>
          </a:p>
          <a:p>
            <a:r>
              <a:rPr lang="fr-CA" sz="1100" b="1">
                <a:solidFill>
                  <a:schemeClr val="tx2"/>
                </a:solidFill>
                <a:ea typeface="Fira Sans Extra Condensed"/>
                <a:cs typeface="Fira Sans Extra Condensed"/>
                <a:sym typeface="Fira Sans Extra Condensed"/>
              </a:rPr>
              <a:t>100% </a:t>
            </a:r>
            <a:r>
              <a:rPr lang="fr-CA" sz="1100">
                <a:solidFill>
                  <a:schemeClr val="tx2"/>
                </a:solidFill>
                <a:ea typeface="Fira Sans Extra Condensed"/>
                <a:cs typeface="Fira Sans Extra Condensed"/>
                <a:sym typeface="Fira Sans Extra Condensed"/>
              </a:rPr>
              <a:t>réalisée: </a:t>
            </a:r>
            <a:r>
              <a:rPr lang="fr-CA" sz="1100" b="1">
                <a:solidFill>
                  <a:schemeClr val="tx2"/>
                </a:solidFill>
                <a:ea typeface="Fira Sans Extra Condensed"/>
                <a:cs typeface="Fira Sans Extra Condensed"/>
                <a:sym typeface="Fira Sans Extra Condensed"/>
              </a:rPr>
              <a:t>2/7</a:t>
            </a:r>
            <a:r>
              <a:rPr lang="fr-CA" sz="1100">
                <a:solidFill>
                  <a:schemeClr val="tx2"/>
                </a:solidFill>
                <a:ea typeface="Fira Sans Extra Condensed"/>
                <a:cs typeface="Fira Sans Extra Condensed"/>
                <a:sym typeface="Fira Sans Extra Condensed"/>
              </a:rPr>
              <a:t> mesures</a:t>
            </a:r>
            <a:endParaRPr lang="fr-CA" sz="1100">
              <a:solidFill>
                <a:schemeClr val="tx2"/>
              </a:solidFill>
              <a:ea typeface="Fira Sans Extra Condensed"/>
              <a:cs typeface="Fira Sans Extra Condensed"/>
            </a:endParaRPr>
          </a:p>
        </p:txBody>
      </p:sp>
      <p:sp>
        <p:nvSpPr>
          <p:cNvPr id="16" name="Google Shape;1304;p38">
            <a:extLst>
              <a:ext uri="{FF2B5EF4-FFF2-40B4-BE49-F238E27FC236}">
                <a16:creationId xmlns:a16="http://schemas.microsoft.com/office/drawing/2014/main" id="{CD12C70D-4CB6-B7A2-9728-E8B1950B553B}"/>
              </a:ext>
            </a:extLst>
          </p:cNvPr>
          <p:cNvSpPr txBox="1"/>
          <p:nvPr>
            <p:custDataLst>
              <p:tags r:id="rId7"/>
            </p:custDataLst>
          </p:nvPr>
        </p:nvSpPr>
        <p:spPr>
          <a:xfrm>
            <a:off x="5379064" y="2648366"/>
            <a:ext cx="1462210" cy="492400"/>
          </a:xfrm>
          <a:prstGeom prst="rect">
            <a:avLst/>
          </a:prstGeom>
          <a:noFill/>
          <a:ln>
            <a:noFill/>
          </a:ln>
        </p:spPr>
        <p:txBody>
          <a:bodyPr spcFirstLastPara="1" wrap="square" lIns="121900" tIns="121900" rIns="121900" bIns="121900" anchor="ctr" anchorCtr="0">
            <a:noAutofit/>
          </a:bodyPr>
          <a:lstStyle/>
          <a:p>
            <a:pPr algn="ctr"/>
            <a:r>
              <a:rPr lang="fr-CA" sz="1100">
                <a:solidFill>
                  <a:schemeClr val="tx2"/>
                </a:solidFill>
                <a:ea typeface="Fira Sans Extra Condensed"/>
                <a:cs typeface="Fira Sans Extra Condensed"/>
                <a:sym typeface="Fira Sans Extra Condensed"/>
              </a:rPr>
              <a:t>Taux de réalisation</a:t>
            </a:r>
            <a:endParaRPr lang="fr-CA" sz="1100">
              <a:solidFill>
                <a:schemeClr val="tx2"/>
              </a:solidFill>
              <a:ea typeface="Fira Sans Extra Condensed"/>
              <a:cs typeface="Fira Sans Extra Condensed"/>
            </a:endParaRPr>
          </a:p>
          <a:p>
            <a:pPr algn="ctr"/>
            <a:r>
              <a:rPr lang="fr-CA" sz="1100">
                <a:solidFill>
                  <a:schemeClr val="tx2"/>
                </a:solidFill>
                <a:ea typeface="Fira Sans Extra Condensed"/>
                <a:cs typeface="Fira Sans Extra Condensed"/>
                <a:sym typeface="Fira Sans Extra Condensed"/>
              </a:rPr>
              <a:t>Axe 5</a:t>
            </a:r>
            <a:endParaRPr lang="fr-CA" sz="1100">
              <a:solidFill>
                <a:schemeClr val="tx2"/>
              </a:solidFill>
              <a:ea typeface="Fira Sans Extra Condensed"/>
              <a:cs typeface="Fira Sans Extra Condensed"/>
            </a:endParaRPr>
          </a:p>
        </p:txBody>
      </p:sp>
      <p:sp>
        <p:nvSpPr>
          <p:cNvPr id="35" name="Content Placeholder 13">
            <a:extLst>
              <a:ext uri="{FF2B5EF4-FFF2-40B4-BE49-F238E27FC236}">
                <a16:creationId xmlns:a16="http://schemas.microsoft.com/office/drawing/2014/main" id="{7E6354E4-588F-5A42-9A06-65FF6C5E29E2}"/>
              </a:ext>
            </a:extLst>
          </p:cNvPr>
          <p:cNvSpPr txBox="1">
            <a:spLocks/>
          </p:cNvSpPr>
          <p:nvPr>
            <p:custDataLst>
              <p:tags r:id="rId8"/>
            </p:custDataLst>
          </p:nvPr>
        </p:nvSpPr>
        <p:spPr>
          <a:xfrm>
            <a:off x="6263884" y="3207679"/>
            <a:ext cx="5364000" cy="3463126"/>
          </a:xfrm>
          <a:prstGeom prst="rect">
            <a:avLst/>
          </a:prstGeom>
          <a:solidFill>
            <a:schemeClr val="accent1">
              <a:lumMod val="40000"/>
              <a:lumOff val="60000"/>
            </a:schemeClr>
          </a:solidFill>
          <a:ln>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1pPr>
            <a:lvl2pPr marL="715963" indent="-357188" algn="l" defTabSz="914400" rtl="0" eaLnBrk="1" latinLnBrk="0" hangingPunct="1">
              <a:spcBef>
                <a:spcPct val="20000"/>
              </a:spcBef>
              <a:buFont typeface="Courier New" panose="02070309020205020404" pitchFamily="49" charset="0"/>
              <a:buChar char="o"/>
              <a:defRPr kumimoji="0" lang="fr-FR" sz="2000" kern="1200">
                <a:solidFill>
                  <a:schemeClr val="tx1"/>
                </a:solidFill>
                <a:latin typeface="+mn-lt"/>
                <a:ea typeface="+mn-ea"/>
                <a:cs typeface="+mn-cs"/>
              </a:defRPr>
            </a:lvl2pPr>
            <a:lvl3pPr marL="1074738" indent="-358775" algn="l" defTabSz="914400" rtl="0" eaLnBrk="1" latinLnBrk="0" hangingPunct="1">
              <a:spcBef>
                <a:spcPct val="20000"/>
              </a:spcBef>
              <a:buFont typeface="Wingdings" panose="05000000000000000000" pitchFamily="2" charset="2"/>
              <a:buChar char="§"/>
              <a:defRPr kumimoji="0" lang="fr-FR" sz="1800" kern="1200">
                <a:solidFill>
                  <a:schemeClr val="tx1"/>
                </a:solidFill>
                <a:latin typeface="+mn-lt"/>
                <a:ea typeface="+mn-ea"/>
                <a:cs typeface="+mn-cs"/>
              </a:defRPr>
            </a:lvl3pPr>
            <a:lvl4pPr marL="1433513" indent="-358775" algn="l" defTabSz="914400" rtl="0" eaLnBrk="1" latinLnBrk="0" hangingPunct="1">
              <a:spcBef>
                <a:spcPct val="20000"/>
              </a:spcBef>
              <a:buSzPct val="75000"/>
              <a:buFont typeface="Arial" panose="020B0604020202020204" pitchFamily="34" charset="0"/>
              <a:buChar char="‒"/>
              <a:defRPr kumimoji="0" lang="fr-FR" sz="1600" kern="1200">
                <a:solidFill>
                  <a:schemeClr val="tx1"/>
                </a:solidFill>
                <a:latin typeface="+mn-lt"/>
                <a:ea typeface="+mn-ea"/>
                <a:cs typeface="+mn-cs"/>
              </a:defRPr>
            </a:lvl4pPr>
            <a:lvl5pPr marL="1790700" indent="-357188" algn="l" defTabSz="914400" rtl="0" eaLnBrk="1" latinLnBrk="0" hangingPunct="1">
              <a:spcBef>
                <a:spcPct val="20000"/>
              </a:spcBef>
              <a:buSzPct val="75000"/>
              <a:buFont typeface="Arial" pitchFamily="34" charset="0"/>
              <a:buChar char="»"/>
              <a:defRPr kumimoji="0" lang="fr-F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9pPr>
          </a:lstStyle>
          <a:p>
            <a:pPr>
              <a:buClr>
                <a:schemeClr val="bg2">
                  <a:lumMod val="25000"/>
                </a:schemeClr>
              </a:buClr>
              <a:buFont typeface="Wingdings" panose="05000000000000000000" pitchFamily="2" charset="2"/>
              <a:buChar char="ü"/>
            </a:pPr>
            <a:r>
              <a:rPr lang="fr-CA" sz="2000">
                <a:ea typeface="Calibri"/>
                <a:cs typeface="Calibri"/>
              </a:rPr>
              <a:t>Intégration du </a:t>
            </a:r>
            <a:r>
              <a:rPr lang="fr-CA" sz="2000" b="1">
                <a:ea typeface="Calibri"/>
                <a:cs typeface="Calibri"/>
              </a:rPr>
              <a:t>programme pour premiers épisodes psychotiques (PEP) </a:t>
            </a:r>
            <a:r>
              <a:rPr lang="fr-CA" sz="2000">
                <a:ea typeface="Calibri"/>
                <a:cs typeface="Calibri"/>
              </a:rPr>
              <a:t>dans tous les RLS</a:t>
            </a:r>
          </a:p>
          <a:p>
            <a:pPr>
              <a:buClr>
                <a:schemeClr val="bg2">
                  <a:lumMod val="25000"/>
                </a:schemeClr>
              </a:buClr>
              <a:buFont typeface="Wingdings" panose="05000000000000000000" pitchFamily="2" charset="2"/>
              <a:buChar char="ü"/>
            </a:pPr>
            <a:r>
              <a:rPr lang="fr-CA" sz="2000">
                <a:ea typeface="Calibri"/>
                <a:cs typeface="Calibri"/>
              </a:rPr>
              <a:t>Déploiement du </a:t>
            </a:r>
            <a:r>
              <a:rPr lang="fr-CA" sz="2000" b="1">
                <a:ea typeface="Calibri"/>
                <a:cs typeface="Calibri"/>
              </a:rPr>
              <a:t>Programme d'accompagnement justice et santé mentale (PAJ-SM)</a:t>
            </a:r>
            <a:r>
              <a:rPr lang="fr-CA" sz="2000">
                <a:ea typeface="Calibri"/>
                <a:cs typeface="Calibri"/>
              </a:rPr>
              <a:t> dans le secteur urbain et de Maniwaki</a:t>
            </a:r>
          </a:p>
          <a:p>
            <a:pPr>
              <a:buClr>
                <a:schemeClr val="bg2">
                  <a:lumMod val="25000"/>
                </a:schemeClr>
              </a:buClr>
              <a:buFont typeface="Wingdings" panose="05000000000000000000" pitchFamily="2" charset="2"/>
              <a:buChar char="ü"/>
            </a:pPr>
            <a:r>
              <a:rPr lang="fr-CA" sz="2000">
                <a:ea typeface="Calibri"/>
                <a:cs typeface="Calibri"/>
              </a:rPr>
              <a:t>Déploiement du </a:t>
            </a:r>
            <a:r>
              <a:rPr lang="fr-CA" sz="2000" b="1">
                <a:ea typeface="Calibri"/>
                <a:cs typeface="Calibri"/>
              </a:rPr>
              <a:t>programme québécois pour les troubles mentaux</a:t>
            </a:r>
            <a:r>
              <a:rPr lang="fr-CA" sz="2000">
                <a:ea typeface="Calibri"/>
                <a:cs typeface="Calibri"/>
              </a:rPr>
              <a:t> (PQPTM) en ciblant: </a:t>
            </a:r>
          </a:p>
          <a:p>
            <a:pPr marL="715645" lvl="1" indent="-356870">
              <a:buClr>
                <a:srgbClr val="072C62"/>
              </a:buClr>
              <a:buFont typeface="Courier New" panose="05000000000000000000" pitchFamily="2" charset="2"/>
              <a:buChar char="o"/>
            </a:pPr>
            <a:r>
              <a:rPr lang="fr-CA" sz="1600">
                <a:ea typeface="Calibri"/>
                <a:cs typeface="Calibri"/>
              </a:rPr>
              <a:t>Les troubles dépressifs</a:t>
            </a:r>
            <a:endParaRPr lang="fr-CA" sz="2400">
              <a:ea typeface="Calibri"/>
              <a:cs typeface="Calibri"/>
            </a:endParaRPr>
          </a:p>
          <a:p>
            <a:pPr marL="715645" lvl="1" indent="-356870">
              <a:buClr>
                <a:srgbClr val="072C62"/>
              </a:buClr>
              <a:buFont typeface="Courier New" panose="05000000000000000000" pitchFamily="2" charset="2"/>
              <a:buChar char="o"/>
            </a:pPr>
            <a:r>
              <a:rPr lang="fr-CA" sz="1600">
                <a:ea typeface="Calibri"/>
                <a:cs typeface="Calibri"/>
              </a:rPr>
              <a:t>Le stress post-traumatique</a:t>
            </a:r>
            <a:endParaRPr lang="fr-CA" sz="2400">
              <a:ea typeface="Calibri"/>
              <a:cs typeface="Calibri"/>
            </a:endParaRPr>
          </a:p>
        </p:txBody>
      </p:sp>
      <p:sp>
        <p:nvSpPr>
          <p:cNvPr id="6" name="Google Shape;1299;p38">
            <a:extLst>
              <a:ext uri="{FF2B5EF4-FFF2-40B4-BE49-F238E27FC236}">
                <a16:creationId xmlns:a16="http://schemas.microsoft.com/office/drawing/2014/main" id="{2659B383-547D-670B-6E6B-6C5AA29E3D56}"/>
              </a:ext>
            </a:extLst>
          </p:cNvPr>
          <p:cNvSpPr/>
          <p:nvPr>
            <p:custDataLst>
              <p:tags r:id="rId9"/>
            </p:custDataLst>
          </p:nvPr>
        </p:nvSpPr>
        <p:spPr>
          <a:xfrm>
            <a:off x="6052914" y="2161641"/>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7" name="Google Shape;1300;p38">
            <a:extLst>
              <a:ext uri="{FF2B5EF4-FFF2-40B4-BE49-F238E27FC236}">
                <a16:creationId xmlns:a16="http://schemas.microsoft.com/office/drawing/2014/main" id="{F459AEE7-FC60-E223-A095-CF098DC21109}"/>
              </a:ext>
            </a:extLst>
          </p:cNvPr>
          <p:cNvSpPr/>
          <p:nvPr>
            <p:custDataLst>
              <p:tags r:id="rId10"/>
            </p:custDataLst>
          </p:nvPr>
        </p:nvSpPr>
        <p:spPr>
          <a:xfrm>
            <a:off x="6237080" y="2161641"/>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17" name="Google Shape;1301;p38">
            <a:extLst>
              <a:ext uri="{FF2B5EF4-FFF2-40B4-BE49-F238E27FC236}">
                <a16:creationId xmlns:a16="http://schemas.microsoft.com/office/drawing/2014/main" id="{B9E3B505-2B1E-FB3C-DCBA-4A1982127D12}"/>
              </a:ext>
            </a:extLst>
          </p:cNvPr>
          <p:cNvSpPr/>
          <p:nvPr>
            <p:custDataLst>
              <p:tags r:id="rId11"/>
            </p:custDataLst>
          </p:nvPr>
        </p:nvSpPr>
        <p:spPr>
          <a:xfrm>
            <a:off x="6421247" y="2161641"/>
            <a:ext cx="134800" cy="508400"/>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ctr" anchorCtr="0">
            <a:noAutofit/>
          </a:bodyPr>
          <a:lstStyle/>
          <a:p>
            <a:endParaRPr sz="2400"/>
          </a:p>
        </p:txBody>
      </p:sp>
      <p:sp>
        <p:nvSpPr>
          <p:cNvPr id="18" name="Google Shape;1302;p38">
            <a:extLst>
              <a:ext uri="{FF2B5EF4-FFF2-40B4-BE49-F238E27FC236}">
                <a16:creationId xmlns:a16="http://schemas.microsoft.com/office/drawing/2014/main" id="{231625DB-0086-2E97-4E5E-6F458191480B}"/>
              </a:ext>
            </a:extLst>
          </p:cNvPr>
          <p:cNvSpPr/>
          <p:nvPr>
            <p:custDataLst>
              <p:tags r:id="rId12"/>
            </p:custDataLst>
          </p:nvPr>
        </p:nvSpPr>
        <p:spPr>
          <a:xfrm>
            <a:off x="6605414" y="2161641"/>
            <a:ext cx="134800" cy="508400"/>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ctr" anchorCtr="0">
            <a:noAutofit/>
          </a:bodyPr>
          <a:lstStyle/>
          <a:p>
            <a:endParaRPr sz="2400"/>
          </a:p>
        </p:txBody>
      </p:sp>
      <p:sp>
        <p:nvSpPr>
          <p:cNvPr id="19" name="Google Shape;1303;p38">
            <a:extLst>
              <a:ext uri="{FF2B5EF4-FFF2-40B4-BE49-F238E27FC236}">
                <a16:creationId xmlns:a16="http://schemas.microsoft.com/office/drawing/2014/main" id="{1785D01C-CF9A-B059-0A02-67B2B3166723}"/>
              </a:ext>
            </a:extLst>
          </p:cNvPr>
          <p:cNvSpPr/>
          <p:nvPr>
            <p:custDataLst>
              <p:tags r:id="rId13"/>
            </p:custDataLst>
          </p:nvPr>
        </p:nvSpPr>
        <p:spPr>
          <a:xfrm>
            <a:off x="5861699" y="2162443"/>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29" name="Google Shape;1302;p38">
            <a:extLst>
              <a:ext uri="{FF2B5EF4-FFF2-40B4-BE49-F238E27FC236}">
                <a16:creationId xmlns:a16="http://schemas.microsoft.com/office/drawing/2014/main" id="{F97E3161-9468-A6DF-B00E-AABAA9638E4A}"/>
              </a:ext>
            </a:extLst>
          </p:cNvPr>
          <p:cNvSpPr/>
          <p:nvPr>
            <p:custDataLst>
              <p:tags r:id="rId14"/>
            </p:custDataLst>
          </p:nvPr>
        </p:nvSpPr>
        <p:spPr>
          <a:xfrm>
            <a:off x="5475333" y="2160839"/>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30" name="Google Shape;1303;p38">
            <a:extLst>
              <a:ext uri="{FF2B5EF4-FFF2-40B4-BE49-F238E27FC236}">
                <a16:creationId xmlns:a16="http://schemas.microsoft.com/office/drawing/2014/main" id="{F13F341C-B26E-FEC3-12C7-F210FF189ED2}"/>
              </a:ext>
            </a:extLst>
          </p:cNvPr>
          <p:cNvSpPr/>
          <p:nvPr>
            <p:custDataLst>
              <p:tags r:id="rId15"/>
            </p:custDataLst>
          </p:nvPr>
        </p:nvSpPr>
        <p:spPr>
          <a:xfrm>
            <a:off x="5659499" y="2160839"/>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31" name="Google Shape;1303;p38">
            <a:extLst>
              <a:ext uri="{FF2B5EF4-FFF2-40B4-BE49-F238E27FC236}">
                <a16:creationId xmlns:a16="http://schemas.microsoft.com/office/drawing/2014/main" id="{82C92AE6-91BA-F16F-1BB9-F6B4449D58AF}"/>
              </a:ext>
            </a:extLst>
          </p:cNvPr>
          <p:cNvSpPr/>
          <p:nvPr>
            <p:custDataLst>
              <p:tags r:id="rId16"/>
            </p:custDataLst>
          </p:nvPr>
        </p:nvSpPr>
        <p:spPr>
          <a:xfrm>
            <a:off x="6236736" y="2291014"/>
            <a:ext cx="134801" cy="378225"/>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ctr" anchorCtr="0">
            <a:noAutofit/>
          </a:bodyPr>
          <a:lstStyle/>
          <a:p>
            <a:endParaRPr sz="2400"/>
          </a:p>
        </p:txBody>
      </p:sp>
      <p:sp>
        <p:nvSpPr>
          <p:cNvPr id="32" name="Google Shape;1303;p38">
            <a:extLst>
              <a:ext uri="{FF2B5EF4-FFF2-40B4-BE49-F238E27FC236}">
                <a16:creationId xmlns:a16="http://schemas.microsoft.com/office/drawing/2014/main" id="{E33D8D1B-55F3-6073-2EB5-9330DC645023}"/>
              </a:ext>
            </a:extLst>
          </p:cNvPr>
          <p:cNvSpPr/>
          <p:nvPr>
            <p:custDataLst>
              <p:tags r:id="rId17"/>
            </p:custDataLst>
          </p:nvPr>
        </p:nvSpPr>
        <p:spPr>
          <a:xfrm>
            <a:off x="6052570" y="2291014"/>
            <a:ext cx="134800" cy="378225"/>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ctr" anchorCtr="0">
            <a:noAutofit/>
          </a:bodyPr>
          <a:lstStyle/>
          <a:p>
            <a:endParaRPr sz="2400"/>
          </a:p>
        </p:txBody>
      </p:sp>
      <p:sp>
        <p:nvSpPr>
          <p:cNvPr id="33" name="Google Shape;1303;p38">
            <a:extLst>
              <a:ext uri="{FF2B5EF4-FFF2-40B4-BE49-F238E27FC236}">
                <a16:creationId xmlns:a16="http://schemas.microsoft.com/office/drawing/2014/main" id="{376CDC24-CD0F-4AEF-6CCF-F8554CBA3589}"/>
              </a:ext>
            </a:extLst>
          </p:cNvPr>
          <p:cNvSpPr/>
          <p:nvPr>
            <p:custDataLst>
              <p:tags r:id="rId18"/>
            </p:custDataLst>
          </p:nvPr>
        </p:nvSpPr>
        <p:spPr>
          <a:xfrm>
            <a:off x="5854314" y="2291013"/>
            <a:ext cx="142186" cy="378225"/>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ctr" anchorCtr="0">
            <a:noAutofit/>
          </a:bodyPr>
          <a:lstStyle/>
          <a:p>
            <a:endParaRPr sz="2400"/>
          </a:p>
        </p:txBody>
      </p:sp>
      <p:sp>
        <p:nvSpPr>
          <p:cNvPr id="34" name="Google Shape;1303;p38">
            <a:extLst>
              <a:ext uri="{FF2B5EF4-FFF2-40B4-BE49-F238E27FC236}">
                <a16:creationId xmlns:a16="http://schemas.microsoft.com/office/drawing/2014/main" id="{7D3DB541-3457-D0D6-CD7E-4DC0ADCEFF14}"/>
              </a:ext>
            </a:extLst>
          </p:cNvPr>
          <p:cNvSpPr/>
          <p:nvPr>
            <p:custDataLst>
              <p:tags r:id="rId19"/>
            </p:custDataLst>
          </p:nvPr>
        </p:nvSpPr>
        <p:spPr>
          <a:xfrm>
            <a:off x="5663100" y="2291960"/>
            <a:ext cx="131200" cy="378225"/>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711488065"/>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E22D1D-74C4-46AC-5B82-E9E558F2C85F}"/>
              </a:ext>
            </a:extLst>
          </p:cNvPr>
          <p:cNvSpPr>
            <a:spLocks noGrp="1"/>
          </p:cNvSpPr>
          <p:nvPr>
            <p:ph type="body" idx="1"/>
            <p:custDataLst>
              <p:tags r:id="rId1"/>
            </p:custDataLst>
          </p:nvPr>
        </p:nvSpPr>
        <p:spPr>
          <a:xfrm>
            <a:off x="1091507" y="1395699"/>
            <a:ext cx="5364000" cy="639762"/>
          </a:xfrm>
        </p:spPr>
        <p:txBody>
          <a:bodyPr vert="horz" lIns="91440" tIns="45720" rIns="91440" bIns="45720" rtlCol="0" anchor="ctr">
            <a:normAutofit/>
          </a:bodyPr>
          <a:lstStyle/>
          <a:p>
            <a:r>
              <a:rPr lang="fr-CA">
                <a:ea typeface="Calibri"/>
                <a:cs typeface="Calibri"/>
              </a:rPr>
              <a:t>Services spécifiques en santé mentale</a:t>
            </a:r>
          </a:p>
        </p:txBody>
      </p:sp>
      <p:sp>
        <p:nvSpPr>
          <p:cNvPr id="6" name="Slide Number Placeholder 5">
            <a:extLst>
              <a:ext uri="{FF2B5EF4-FFF2-40B4-BE49-F238E27FC236}">
                <a16:creationId xmlns:a16="http://schemas.microsoft.com/office/drawing/2014/main" id="{90F27EB2-045B-966C-1C3C-4A613525697A}"/>
              </a:ext>
            </a:extLst>
          </p:cNvPr>
          <p:cNvSpPr>
            <a:spLocks noGrp="1"/>
          </p:cNvSpPr>
          <p:nvPr>
            <p:ph type="sldNum" sz="quarter" idx="12"/>
            <p:custDataLst>
              <p:tags r:id="rId2"/>
            </p:custDataLst>
          </p:nvPr>
        </p:nvSpPr>
        <p:spPr/>
        <p:txBody>
          <a:bodyPr/>
          <a:lstStyle/>
          <a:p>
            <a:fld id="{33D6E5A2-EC83-451F-A719-9AC1370DD5CF}" type="slidenum">
              <a:rPr lang="en-US"/>
              <a:pPr/>
              <a:t>17</a:t>
            </a:fld>
            <a:endParaRPr kumimoji="0" lang="en-US"/>
          </a:p>
        </p:txBody>
      </p:sp>
      <p:sp>
        <p:nvSpPr>
          <p:cNvPr id="7" name="Title 6">
            <a:extLst>
              <a:ext uri="{FF2B5EF4-FFF2-40B4-BE49-F238E27FC236}">
                <a16:creationId xmlns:a16="http://schemas.microsoft.com/office/drawing/2014/main" id="{B0B059F8-8356-497A-6691-7F2EAB0A455D}"/>
              </a:ext>
            </a:extLst>
          </p:cNvPr>
          <p:cNvSpPr>
            <a:spLocks noGrp="1"/>
          </p:cNvSpPr>
          <p:nvPr>
            <p:ph type="title"/>
            <p:custDataLst>
              <p:tags r:id="rId3"/>
            </p:custDataLst>
          </p:nvPr>
        </p:nvSpPr>
        <p:spPr>
          <a:xfrm>
            <a:off x="1007999" y="146137"/>
            <a:ext cx="10872000" cy="1143000"/>
          </a:xfrm>
        </p:spPr>
        <p:txBody>
          <a:bodyPr>
            <a:normAutofit fontScale="90000"/>
          </a:bodyPr>
          <a:lstStyle/>
          <a:p>
            <a:pPr algn="ctr"/>
            <a:r>
              <a:rPr lang="fr-CA">
                <a:ea typeface="Calibri"/>
                <a:cs typeface="Calibri"/>
              </a:rPr>
              <a:t>Impacts de l'axe 5</a:t>
            </a:r>
            <a:br>
              <a:rPr lang="fr-CA">
                <a:ea typeface="Calibri"/>
                <a:cs typeface="Calibri"/>
              </a:rPr>
            </a:br>
            <a:r>
              <a:rPr lang="fr-CA" sz="3100">
                <a:ea typeface="Calibri"/>
                <a:cs typeface="Calibri"/>
              </a:rPr>
              <a:t>Amélioration des indicateurs d’accès en santé mentale adulte et jeunesse</a:t>
            </a:r>
            <a:endParaRPr lang="en-US" sz="3100"/>
          </a:p>
        </p:txBody>
      </p:sp>
      <p:graphicFrame>
        <p:nvGraphicFramePr>
          <p:cNvPr id="19" name="Diagram 18">
            <a:extLst>
              <a:ext uri="{FF2B5EF4-FFF2-40B4-BE49-F238E27FC236}">
                <a16:creationId xmlns:a16="http://schemas.microsoft.com/office/drawing/2014/main" id="{8CF11A59-9A78-5CEB-F303-20E48E3BD86E}"/>
              </a:ext>
            </a:extLst>
          </p:cNvPr>
          <p:cNvGraphicFramePr/>
          <p:nvPr>
            <p:custDataLst>
              <p:tags r:id="rId4"/>
            </p:custDataLst>
            <p:extLst>
              <p:ext uri="{D42A27DB-BD31-4B8C-83A1-F6EECF244321}">
                <p14:modId xmlns:p14="http://schemas.microsoft.com/office/powerpoint/2010/main" val="62000919"/>
              </p:ext>
            </p:extLst>
          </p:nvPr>
        </p:nvGraphicFramePr>
        <p:xfrm>
          <a:off x="968428" y="2542171"/>
          <a:ext cx="5323561" cy="40542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09" name="Text Placeholder 10">
            <a:extLst>
              <a:ext uri="{FF2B5EF4-FFF2-40B4-BE49-F238E27FC236}">
                <a16:creationId xmlns:a16="http://schemas.microsoft.com/office/drawing/2014/main" id="{1AB4F5F0-7061-7848-6D48-B795E0ED59B1}"/>
              </a:ext>
            </a:extLst>
          </p:cNvPr>
          <p:cNvSpPr txBox="1">
            <a:spLocks/>
          </p:cNvSpPr>
          <p:nvPr>
            <p:custDataLst>
              <p:tags r:id="rId5"/>
            </p:custDataLst>
          </p:nvPr>
        </p:nvSpPr>
        <p:spPr>
          <a:xfrm>
            <a:off x="1007212" y="1397464"/>
            <a:ext cx="5281043" cy="1008362"/>
          </a:xfrm>
          <a:prstGeom prst="rect">
            <a:avLst/>
          </a:prstGeom>
          <a:solidFill>
            <a:schemeClr val="accent1">
              <a:lumMod val="40000"/>
              <a:lumOff val="60000"/>
            </a:schemeClr>
          </a:solid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kumimoji="0" lang="fr-FR" sz="2400" b="1" kern="1200">
                <a:solidFill>
                  <a:srgbClr val="002060"/>
                </a:solidFill>
                <a:latin typeface="+mn-lt"/>
                <a:ea typeface="+mn-ea"/>
                <a:cs typeface="+mn-cs"/>
              </a:defRPr>
            </a:lvl1pPr>
            <a:lvl2pPr marL="457200" indent="0" algn="l" defTabSz="914400" rtl="0" eaLnBrk="1" latinLnBrk="0" hangingPunct="1">
              <a:spcBef>
                <a:spcPct val="20000"/>
              </a:spcBef>
              <a:buFont typeface="Courier New" panose="02070309020205020404" pitchFamily="49" charset="0"/>
              <a:buNone/>
              <a:defRPr kumimoji="0" lang="fr-FR" sz="2000" b="1" kern="1200">
                <a:solidFill>
                  <a:schemeClr val="tx1"/>
                </a:solidFill>
                <a:latin typeface="+mn-lt"/>
                <a:ea typeface="+mn-ea"/>
                <a:cs typeface="+mn-cs"/>
              </a:defRPr>
            </a:lvl2pPr>
            <a:lvl3pPr marL="914400" indent="0" algn="l" defTabSz="914400" rtl="0" eaLnBrk="1" latinLnBrk="0" hangingPunct="1">
              <a:spcBef>
                <a:spcPct val="20000"/>
              </a:spcBef>
              <a:buFont typeface="Wingdings" panose="05000000000000000000" pitchFamily="2" charset="2"/>
              <a:buNone/>
              <a:defRPr kumimoji="0" lang="fr-FR" sz="1800" b="1" kern="1200">
                <a:solidFill>
                  <a:schemeClr val="tx1"/>
                </a:solidFill>
                <a:latin typeface="+mn-lt"/>
                <a:ea typeface="+mn-ea"/>
                <a:cs typeface="+mn-cs"/>
              </a:defRPr>
            </a:lvl3pPr>
            <a:lvl4pPr marL="1371600" indent="0" algn="l" defTabSz="914400" rtl="0" eaLnBrk="1" latinLnBrk="0" hangingPunct="1">
              <a:spcBef>
                <a:spcPct val="20000"/>
              </a:spcBef>
              <a:buSzPct val="75000"/>
              <a:buFont typeface="Arial" panose="020B0604020202020204" pitchFamily="34" charset="0"/>
              <a:buNone/>
              <a:defRPr kumimoji="0" lang="fr-FR" sz="1600" b="1" kern="1200">
                <a:solidFill>
                  <a:schemeClr val="tx1"/>
                </a:solidFill>
                <a:latin typeface="+mn-lt"/>
                <a:ea typeface="+mn-ea"/>
                <a:cs typeface="+mn-cs"/>
              </a:defRPr>
            </a:lvl4pPr>
            <a:lvl5pPr marL="1828800" indent="0" algn="l" defTabSz="914400" rtl="0" eaLnBrk="1" latinLnBrk="0" hangingPunct="1">
              <a:spcBef>
                <a:spcPct val="20000"/>
              </a:spcBef>
              <a:buSzPct val="75000"/>
              <a:buFont typeface="Arial" pitchFamily="34" charset="0"/>
              <a:buNone/>
              <a:defRPr kumimoji="0" lang="fr-F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9pPr>
          </a:lstStyle>
          <a:p>
            <a:r>
              <a:rPr lang="fr-CA">
                <a:solidFill>
                  <a:schemeClr val="tx1"/>
                </a:solidFill>
                <a:ea typeface="Calibri"/>
                <a:cs typeface="Calibri"/>
              </a:rPr>
              <a:t>Services spécifiques en santé mentale</a:t>
            </a:r>
            <a:endParaRPr lang="en-US">
              <a:solidFill>
                <a:schemeClr val="tx1"/>
              </a:solidFill>
              <a:ea typeface="Calibri"/>
              <a:cs typeface="Calibri"/>
            </a:endParaRPr>
          </a:p>
        </p:txBody>
      </p:sp>
      <p:sp>
        <p:nvSpPr>
          <p:cNvPr id="421" name="Text Placeholder 10">
            <a:extLst>
              <a:ext uri="{FF2B5EF4-FFF2-40B4-BE49-F238E27FC236}">
                <a16:creationId xmlns:a16="http://schemas.microsoft.com/office/drawing/2014/main" id="{FDF88FDE-0146-C7A8-2789-FC12903B5DA8}"/>
              </a:ext>
            </a:extLst>
          </p:cNvPr>
          <p:cNvSpPr txBox="1">
            <a:spLocks/>
          </p:cNvSpPr>
          <p:nvPr>
            <p:custDataLst>
              <p:tags r:id="rId6"/>
            </p:custDataLst>
          </p:nvPr>
        </p:nvSpPr>
        <p:spPr>
          <a:xfrm>
            <a:off x="6560417" y="1397463"/>
            <a:ext cx="5281043" cy="1008362"/>
          </a:xfrm>
          <a:prstGeom prst="rect">
            <a:avLst/>
          </a:prstGeom>
          <a:solidFill>
            <a:schemeClr val="accent1">
              <a:lumMod val="40000"/>
              <a:lumOff val="60000"/>
            </a:schemeClr>
          </a:solid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kumimoji="0" lang="fr-FR" sz="2400" b="1" kern="1200">
                <a:solidFill>
                  <a:srgbClr val="002060"/>
                </a:solidFill>
                <a:latin typeface="+mn-lt"/>
                <a:ea typeface="+mn-ea"/>
                <a:cs typeface="+mn-cs"/>
              </a:defRPr>
            </a:lvl1pPr>
            <a:lvl2pPr marL="457200" indent="0" algn="l" defTabSz="914400" rtl="0" eaLnBrk="1" latinLnBrk="0" hangingPunct="1">
              <a:spcBef>
                <a:spcPct val="20000"/>
              </a:spcBef>
              <a:buFont typeface="Courier New" panose="02070309020205020404" pitchFamily="49" charset="0"/>
              <a:buNone/>
              <a:defRPr kumimoji="0" lang="fr-FR" sz="2000" b="1" kern="1200">
                <a:solidFill>
                  <a:schemeClr val="tx1"/>
                </a:solidFill>
                <a:latin typeface="+mn-lt"/>
                <a:ea typeface="+mn-ea"/>
                <a:cs typeface="+mn-cs"/>
              </a:defRPr>
            </a:lvl2pPr>
            <a:lvl3pPr marL="914400" indent="0" algn="l" defTabSz="914400" rtl="0" eaLnBrk="1" latinLnBrk="0" hangingPunct="1">
              <a:spcBef>
                <a:spcPct val="20000"/>
              </a:spcBef>
              <a:buFont typeface="Wingdings" panose="05000000000000000000" pitchFamily="2" charset="2"/>
              <a:buNone/>
              <a:defRPr kumimoji="0" lang="fr-FR" sz="1800" b="1" kern="1200">
                <a:solidFill>
                  <a:schemeClr val="tx1"/>
                </a:solidFill>
                <a:latin typeface="+mn-lt"/>
                <a:ea typeface="+mn-ea"/>
                <a:cs typeface="+mn-cs"/>
              </a:defRPr>
            </a:lvl3pPr>
            <a:lvl4pPr marL="1371600" indent="0" algn="l" defTabSz="914400" rtl="0" eaLnBrk="1" latinLnBrk="0" hangingPunct="1">
              <a:spcBef>
                <a:spcPct val="20000"/>
              </a:spcBef>
              <a:buSzPct val="75000"/>
              <a:buFont typeface="Arial" panose="020B0604020202020204" pitchFamily="34" charset="0"/>
              <a:buNone/>
              <a:defRPr kumimoji="0" lang="fr-FR" sz="1600" b="1" kern="1200">
                <a:solidFill>
                  <a:schemeClr val="tx1"/>
                </a:solidFill>
                <a:latin typeface="+mn-lt"/>
                <a:ea typeface="+mn-ea"/>
                <a:cs typeface="+mn-cs"/>
              </a:defRPr>
            </a:lvl4pPr>
            <a:lvl5pPr marL="1828800" indent="0" algn="l" defTabSz="914400" rtl="0" eaLnBrk="1" latinLnBrk="0" hangingPunct="1">
              <a:spcBef>
                <a:spcPct val="20000"/>
              </a:spcBef>
              <a:buSzPct val="75000"/>
              <a:buFont typeface="Arial" pitchFamily="34" charset="0"/>
              <a:buNone/>
              <a:defRPr kumimoji="0" lang="fr-F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9pPr>
          </a:lstStyle>
          <a:p>
            <a:pPr algn="ctr"/>
            <a:r>
              <a:rPr lang="fr-CA">
                <a:solidFill>
                  <a:schemeClr val="tx1"/>
                </a:solidFill>
                <a:ea typeface="Calibri"/>
                <a:cs typeface="Calibri"/>
              </a:rPr>
              <a:t>Services de soutien en communauté</a:t>
            </a:r>
            <a:endParaRPr lang="en-US">
              <a:solidFill>
                <a:schemeClr val="tx1"/>
              </a:solidFill>
              <a:ea typeface="Calibri"/>
              <a:cs typeface="Calibri"/>
            </a:endParaRPr>
          </a:p>
          <a:p>
            <a:pPr algn="ctr"/>
            <a:r>
              <a:rPr lang="fr-CA">
                <a:solidFill>
                  <a:schemeClr val="tx1"/>
                </a:solidFill>
                <a:ea typeface="Calibri"/>
                <a:cs typeface="Calibri"/>
              </a:rPr>
              <a:t> (SIM, SIV, SIF, PEP)</a:t>
            </a:r>
            <a:endParaRPr lang="en-US">
              <a:solidFill>
                <a:schemeClr val="tx1"/>
              </a:solidFill>
              <a:ea typeface="Calibri"/>
              <a:cs typeface="Calibri"/>
            </a:endParaRPr>
          </a:p>
        </p:txBody>
      </p:sp>
      <p:graphicFrame>
        <p:nvGraphicFramePr>
          <p:cNvPr id="501" name="Diagram 500">
            <a:extLst>
              <a:ext uri="{FF2B5EF4-FFF2-40B4-BE49-F238E27FC236}">
                <a16:creationId xmlns:a16="http://schemas.microsoft.com/office/drawing/2014/main" id="{B470E62D-AF63-F9C5-32B7-409804F66669}"/>
              </a:ext>
            </a:extLst>
          </p:cNvPr>
          <p:cNvGraphicFramePr/>
          <p:nvPr>
            <p:custDataLst>
              <p:tags r:id="rId7"/>
            </p:custDataLst>
            <p:extLst>
              <p:ext uri="{D42A27DB-BD31-4B8C-83A1-F6EECF244321}">
                <p14:modId xmlns:p14="http://schemas.microsoft.com/office/powerpoint/2010/main" val="3118129566"/>
              </p:ext>
            </p:extLst>
          </p:nvPr>
        </p:nvGraphicFramePr>
        <p:xfrm>
          <a:off x="6521633" y="1902369"/>
          <a:ext cx="5260931" cy="390812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906184821"/>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6701A-C72A-327B-5923-6E402B01C4E3}"/>
            </a:ext>
          </a:extLst>
        </p:cNvPr>
        <p:cNvGrpSpPr/>
        <p:nvPr/>
      </p:nvGrpSpPr>
      <p:grpSpPr>
        <a:xfrm>
          <a:off x="0" y="0"/>
          <a:ext cx="0" cy="0"/>
          <a:chOff x="0" y="0"/>
          <a:chExt cx="0" cy="0"/>
        </a:xfrm>
      </p:grpSpPr>
      <p:sp>
        <p:nvSpPr>
          <p:cNvPr id="45" name="Rectangle 44">
            <a:extLst>
              <a:ext uri="{FF2B5EF4-FFF2-40B4-BE49-F238E27FC236}">
                <a16:creationId xmlns:a16="http://schemas.microsoft.com/office/drawing/2014/main" id="{DFDA2F08-EFB7-EB8A-27E2-649E838199BE}"/>
              </a:ext>
            </a:extLst>
          </p:cNvPr>
          <p:cNvSpPr/>
          <p:nvPr>
            <p:custDataLst>
              <p:tags r:id="rId1"/>
            </p:custDataLst>
          </p:nvPr>
        </p:nvSpPr>
        <p:spPr>
          <a:xfrm>
            <a:off x="-11163" y="0"/>
            <a:ext cx="955127" cy="68639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space réservé du numéro de diapositive 3">
            <a:extLst>
              <a:ext uri="{FF2B5EF4-FFF2-40B4-BE49-F238E27FC236}">
                <a16:creationId xmlns:a16="http://schemas.microsoft.com/office/drawing/2014/main" id="{311B5FA5-AC5F-57D1-C30B-4C52FAB1F805}"/>
              </a:ext>
            </a:extLst>
          </p:cNvPr>
          <p:cNvSpPr>
            <a:spLocks noGrp="1"/>
          </p:cNvSpPr>
          <p:nvPr>
            <p:ph type="sldNum" sz="quarter" idx="12"/>
            <p:custDataLst>
              <p:tags r:id="rId2"/>
            </p:custDataLst>
          </p:nvPr>
        </p:nvSpPr>
        <p:spPr>
          <a:xfrm>
            <a:off x="8784182" y="6426542"/>
            <a:ext cx="2844800" cy="365125"/>
          </a:xfrm>
        </p:spPr>
        <p:txBody>
          <a:bodyPr/>
          <a:lstStyle/>
          <a:p>
            <a:fld id="{33D6E5A2-EC83-451F-A719-9AC1370DD5CF}" type="slidenum">
              <a:rPr lang="fr-CA" smtClean="0"/>
              <a:pPr/>
              <a:t>18</a:t>
            </a:fld>
            <a:endParaRPr kumimoji="0" lang="fr-CA"/>
          </a:p>
        </p:txBody>
      </p:sp>
      <p:sp>
        <p:nvSpPr>
          <p:cNvPr id="2" name="Titre 1">
            <a:extLst>
              <a:ext uri="{FF2B5EF4-FFF2-40B4-BE49-F238E27FC236}">
                <a16:creationId xmlns:a16="http://schemas.microsoft.com/office/drawing/2014/main" id="{CBBDF965-3A84-CEE7-41C0-25C940AF9CA7}"/>
              </a:ext>
            </a:extLst>
          </p:cNvPr>
          <p:cNvSpPr>
            <a:spLocks noGrp="1"/>
          </p:cNvSpPr>
          <p:nvPr>
            <p:ph type="title"/>
            <p:custDataLst>
              <p:tags r:id="rId3"/>
            </p:custDataLst>
          </p:nvPr>
        </p:nvSpPr>
        <p:spPr>
          <a:xfrm>
            <a:off x="228600" y="194842"/>
            <a:ext cx="11773319" cy="639762"/>
          </a:xfrm>
        </p:spPr>
        <p:txBody>
          <a:bodyPr>
            <a:normAutofit fontScale="90000"/>
          </a:bodyPr>
          <a:lstStyle/>
          <a:p>
            <a:pPr algn="ctr"/>
            <a:r>
              <a:rPr lang="fr-CA">
                <a:solidFill>
                  <a:schemeClr val="bg2">
                    <a:lumMod val="25000"/>
                  </a:schemeClr>
                </a:solidFill>
                <a:ea typeface="Kozuka Gothic Pro H"/>
              </a:rPr>
              <a:t>Principaux projets réalisés dans le cadre du PAISM</a:t>
            </a:r>
            <a:endParaRPr lang="fr-CA">
              <a:solidFill>
                <a:schemeClr val="bg2">
                  <a:lumMod val="25000"/>
                </a:schemeClr>
              </a:solidFill>
              <a:cs typeface="Calibri"/>
            </a:endParaRPr>
          </a:p>
        </p:txBody>
      </p:sp>
      <p:sp>
        <p:nvSpPr>
          <p:cNvPr id="11" name="Text Placeholder 10">
            <a:extLst>
              <a:ext uri="{FF2B5EF4-FFF2-40B4-BE49-F238E27FC236}">
                <a16:creationId xmlns:a16="http://schemas.microsoft.com/office/drawing/2014/main" id="{B08D1400-0523-601B-0B14-3DDE8B3BF059}"/>
              </a:ext>
            </a:extLst>
          </p:cNvPr>
          <p:cNvSpPr>
            <a:spLocks noGrp="1"/>
          </p:cNvSpPr>
          <p:nvPr>
            <p:ph type="body" idx="1"/>
            <p:custDataLst>
              <p:tags r:id="rId4"/>
            </p:custDataLst>
          </p:nvPr>
        </p:nvSpPr>
        <p:spPr>
          <a:xfrm>
            <a:off x="466400" y="1099410"/>
            <a:ext cx="5364000" cy="851787"/>
          </a:xfrm>
          <a:solidFill>
            <a:schemeClr val="accent3">
              <a:lumMod val="40000"/>
              <a:lumOff val="60000"/>
            </a:schemeClr>
          </a:solidFill>
        </p:spPr>
        <p:txBody>
          <a:bodyPr vert="horz" lIns="91440" tIns="45720" rIns="91440" bIns="45720" rtlCol="0" anchor="ctr">
            <a:noAutofit/>
          </a:bodyPr>
          <a:lstStyle/>
          <a:p>
            <a:r>
              <a:rPr lang="fr-CA" sz="2000" b="0">
                <a:solidFill>
                  <a:schemeClr val="tx1"/>
                </a:solidFill>
                <a:ea typeface="Calibri"/>
                <a:cs typeface="Calibri"/>
              </a:rPr>
              <a:t>Axe 6 </a:t>
            </a:r>
            <a:r>
              <a:rPr lang="fr-CA" b="0">
                <a:solidFill>
                  <a:schemeClr val="tx1"/>
                </a:solidFill>
                <a:ea typeface="Calibri"/>
                <a:cs typeface="Calibri"/>
              </a:rPr>
              <a:t>: </a:t>
            </a:r>
            <a:r>
              <a:rPr lang="fr-CA" sz="2000">
                <a:solidFill>
                  <a:schemeClr val="tx1"/>
                </a:solidFill>
                <a:ea typeface="Calibri"/>
                <a:cs typeface="Calibri"/>
              </a:rPr>
              <a:t>Prévention et mise en place d’alternatives aux hospitalisations en psychiatrie</a:t>
            </a:r>
            <a:endParaRPr lang="en-US" sz="2000">
              <a:solidFill>
                <a:schemeClr val="tx1"/>
              </a:solidFill>
              <a:ea typeface="Calibri"/>
              <a:cs typeface="Calibri"/>
            </a:endParaRPr>
          </a:p>
        </p:txBody>
      </p:sp>
      <p:sp>
        <p:nvSpPr>
          <p:cNvPr id="14" name="Content Placeholder 13">
            <a:extLst>
              <a:ext uri="{FF2B5EF4-FFF2-40B4-BE49-F238E27FC236}">
                <a16:creationId xmlns:a16="http://schemas.microsoft.com/office/drawing/2014/main" id="{6B8EE5BC-46BC-6853-FD80-C7874802DA37}"/>
              </a:ext>
            </a:extLst>
          </p:cNvPr>
          <p:cNvSpPr>
            <a:spLocks noGrp="1"/>
          </p:cNvSpPr>
          <p:nvPr>
            <p:ph sz="half" idx="2"/>
            <p:custDataLst>
              <p:tags r:id="rId5"/>
            </p:custDataLst>
          </p:nvPr>
        </p:nvSpPr>
        <p:spPr>
          <a:xfrm>
            <a:off x="505062" y="3207679"/>
            <a:ext cx="5364000" cy="3455479"/>
          </a:xfrm>
          <a:solidFill>
            <a:schemeClr val="accent3">
              <a:lumMod val="40000"/>
              <a:lumOff val="60000"/>
            </a:schemeClr>
          </a:solidFill>
        </p:spPr>
        <p:txBody>
          <a:bodyPr vert="horz" lIns="91440" tIns="45720" rIns="91440" bIns="45720" rtlCol="0" anchor="t">
            <a:normAutofit/>
          </a:bodyPr>
          <a:lstStyle/>
          <a:p>
            <a:pPr>
              <a:buClr>
                <a:schemeClr val="accent3">
                  <a:lumMod val="75000"/>
                </a:schemeClr>
              </a:buClr>
            </a:pPr>
            <a:r>
              <a:rPr lang="fr-CA" sz="2200" b="1">
                <a:ea typeface="Calibri"/>
                <a:cs typeface="Calibri"/>
              </a:rPr>
              <a:t>Trois nouveaux services</a:t>
            </a:r>
            <a:r>
              <a:rPr lang="fr-CA" sz="2200">
                <a:ea typeface="Calibri"/>
                <a:cs typeface="Calibri"/>
              </a:rPr>
              <a:t> d’alternatives à l'hospitalisation:</a:t>
            </a:r>
          </a:p>
          <a:p>
            <a:pPr marL="715645" lvl="1" indent="-356870">
              <a:buClr>
                <a:schemeClr val="accent3">
                  <a:lumMod val="75000"/>
                </a:schemeClr>
              </a:buClr>
              <a:buFont typeface="Wingdings" panose="05000000000000000000" pitchFamily="2" charset="2"/>
              <a:buChar char="ü"/>
            </a:pPr>
            <a:r>
              <a:rPr lang="fr-CA" sz="2200">
                <a:ea typeface="Calibri"/>
                <a:cs typeface="Calibri"/>
              </a:rPr>
              <a:t>Services d'</a:t>
            </a:r>
            <a:r>
              <a:rPr lang="fr-CA" sz="2200" b="1">
                <a:ea typeface="Calibri"/>
                <a:cs typeface="Calibri"/>
              </a:rPr>
              <a:t>accompagnement bref dans la communauté </a:t>
            </a:r>
            <a:r>
              <a:rPr lang="fr-CA" sz="2200">
                <a:ea typeface="Calibri"/>
                <a:cs typeface="Calibri"/>
              </a:rPr>
              <a:t>(ABC) dans le secteur urbain et le RLS de Papineau</a:t>
            </a:r>
          </a:p>
          <a:p>
            <a:pPr marL="715645" lvl="1" indent="-356870">
              <a:buClr>
                <a:schemeClr val="accent3">
                  <a:lumMod val="75000"/>
                </a:schemeClr>
              </a:buClr>
              <a:buFont typeface="Wingdings" panose="05000000000000000000" pitchFamily="2" charset="2"/>
              <a:buChar char="ü"/>
            </a:pPr>
            <a:r>
              <a:rPr lang="fr-CA" sz="2200" b="1">
                <a:ea typeface="Calibri"/>
                <a:cs typeface="Calibri"/>
              </a:rPr>
              <a:t>Traitement intensif bref à domicile </a:t>
            </a:r>
            <a:r>
              <a:rPr lang="fr-CA" sz="2200">
                <a:ea typeface="Calibri"/>
                <a:cs typeface="Calibri"/>
              </a:rPr>
              <a:t>(TIBD) dans le secteur urbain</a:t>
            </a:r>
          </a:p>
          <a:p>
            <a:pPr marL="715645" lvl="1" indent="-356870">
              <a:buClr>
                <a:schemeClr val="accent3">
                  <a:lumMod val="75000"/>
                </a:schemeClr>
              </a:buClr>
              <a:buFont typeface="Wingdings" panose="05000000000000000000" pitchFamily="2" charset="2"/>
              <a:buChar char="ü"/>
            </a:pPr>
            <a:r>
              <a:rPr lang="fr-CA" sz="2200" b="1">
                <a:ea typeface="Calibri"/>
                <a:cs typeface="Calibri"/>
              </a:rPr>
              <a:t>Unité d'interventions brèves en psychiatrie</a:t>
            </a:r>
            <a:r>
              <a:rPr lang="fr-CA" sz="2200">
                <a:ea typeface="Calibri"/>
                <a:cs typeface="Calibri"/>
              </a:rPr>
              <a:t> à l'hôpital de Gatineau  </a:t>
            </a:r>
          </a:p>
        </p:txBody>
      </p:sp>
      <p:sp>
        <p:nvSpPr>
          <p:cNvPr id="8" name="Google Shape;1301;p38">
            <a:extLst>
              <a:ext uri="{FF2B5EF4-FFF2-40B4-BE49-F238E27FC236}">
                <a16:creationId xmlns:a16="http://schemas.microsoft.com/office/drawing/2014/main" id="{54691434-1BA0-81A3-08F2-A54E2AE23620}"/>
              </a:ext>
            </a:extLst>
          </p:cNvPr>
          <p:cNvSpPr/>
          <p:nvPr>
            <p:custDataLst>
              <p:tags r:id="rId6"/>
            </p:custDataLst>
          </p:nvPr>
        </p:nvSpPr>
        <p:spPr>
          <a:xfrm>
            <a:off x="2360834" y="2215201"/>
            <a:ext cx="134800" cy="508400"/>
          </a:xfrm>
          <a:prstGeom prst="rect">
            <a:avLst/>
          </a:prstGeom>
          <a:ln/>
        </p:spPr>
        <p:style>
          <a:lnRef idx="0">
            <a:schemeClr val="accent3"/>
          </a:lnRef>
          <a:fillRef idx="3">
            <a:schemeClr val="accent3"/>
          </a:fillRef>
          <a:effectRef idx="3">
            <a:schemeClr val="accent3"/>
          </a:effectRef>
          <a:fontRef idx="minor">
            <a:schemeClr val="lt1"/>
          </a:fontRef>
        </p:style>
        <p:txBody>
          <a:bodyPr spcFirstLastPara="1" wrap="square" lIns="121900" tIns="121900" rIns="121900" bIns="121900" anchor="ctr" anchorCtr="0">
            <a:noAutofit/>
          </a:bodyPr>
          <a:lstStyle/>
          <a:p>
            <a:endParaRPr sz="2400"/>
          </a:p>
        </p:txBody>
      </p:sp>
      <p:sp>
        <p:nvSpPr>
          <p:cNvPr id="9" name="Google Shape;1302;p38">
            <a:extLst>
              <a:ext uri="{FF2B5EF4-FFF2-40B4-BE49-F238E27FC236}">
                <a16:creationId xmlns:a16="http://schemas.microsoft.com/office/drawing/2014/main" id="{F1C05583-D92B-90AB-DF7F-344DF698D636}"/>
              </a:ext>
            </a:extLst>
          </p:cNvPr>
          <p:cNvSpPr/>
          <p:nvPr>
            <p:custDataLst>
              <p:tags r:id="rId7"/>
            </p:custDataLst>
          </p:nvPr>
        </p:nvSpPr>
        <p:spPr>
          <a:xfrm>
            <a:off x="2545001" y="2215201"/>
            <a:ext cx="134800" cy="508400"/>
          </a:xfrm>
          <a:prstGeom prst="rect">
            <a:avLst/>
          </a:prstGeom>
          <a:ln/>
        </p:spPr>
        <p:style>
          <a:lnRef idx="0">
            <a:schemeClr val="accent3"/>
          </a:lnRef>
          <a:fillRef idx="3">
            <a:schemeClr val="accent3"/>
          </a:fillRef>
          <a:effectRef idx="3">
            <a:schemeClr val="accent3"/>
          </a:effectRef>
          <a:fontRef idx="minor">
            <a:schemeClr val="lt1"/>
          </a:fontRef>
        </p:style>
        <p:txBody>
          <a:bodyPr spcFirstLastPara="1" wrap="square" lIns="121900" tIns="121900" rIns="121900" bIns="121900" anchor="ctr" anchorCtr="0">
            <a:noAutofit/>
          </a:bodyPr>
          <a:lstStyle/>
          <a:p>
            <a:endParaRPr sz="2400"/>
          </a:p>
        </p:txBody>
      </p:sp>
      <p:sp>
        <p:nvSpPr>
          <p:cNvPr id="10" name="Google Shape;1303;p38">
            <a:extLst>
              <a:ext uri="{FF2B5EF4-FFF2-40B4-BE49-F238E27FC236}">
                <a16:creationId xmlns:a16="http://schemas.microsoft.com/office/drawing/2014/main" id="{CDC4EB54-4DB8-86DF-A77A-E19CED89D28D}"/>
              </a:ext>
            </a:extLst>
          </p:cNvPr>
          <p:cNvSpPr/>
          <p:nvPr>
            <p:custDataLst>
              <p:tags r:id="rId8"/>
            </p:custDataLst>
          </p:nvPr>
        </p:nvSpPr>
        <p:spPr>
          <a:xfrm>
            <a:off x="2729167" y="2215201"/>
            <a:ext cx="134800" cy="508400"/>
          </a:xfrm>
          <a:prstGeom prst="rect">
            <a:avLst/>
          </a:prstGeom>
          <a:ln/>
        </p:spPr>
        <p:style>
          <a:lnRef idx="0">
            <a:schemeClr val="accent3"/>
          </a:lnRef>
          <a:fillRef idx="3">
            <a:schemeClr val="accent3"/>
          </a:fillRef>
          <a:effectRef idx="3">
            <a:schemeClr val="accent3"/>
          </a:effectRef>
          <a:fontRef idx="minor">
            <a:schemeClr val="lt1"/>
          </a:fontRef>
        </p:style>
        <p:txBody>
          <a:bodyPr spcFirstLastPara="1" wrap="square" lIns="121900" tIns="121900" rIns="121900" bIns="121900" anchor="ctr" anchorCtr="0">
            <a:noAutofit/>
          </a:bodyPr>
          <a:lstStyle/>
          <a:p>
            <a:endParaRPr sz="2400"/>
          </a:p>
        </p:txBody>
      </p:sp>
      <p:sp>
        <p:nvSpPr>
          <p:cNvPr id="15" name="Google Shape;1304;p38">
            <a:extLst>
              <a:ext uri="{FF2B5EF4-FFF2-40B4-BE49-F238E27FC236}">
                <a16:creationId xmlns:a16="http://schemas.microsoft.com/office/drawing/2014/main" id="{814B8BCF-4842-7453-BEBD-6675EC43A9ED}"/>
              </a:ext>
            </a:extLst>
          </p:cNvPr>
          <p:cNvSpPr txBox="1"/>
          <p:nvPr>
            <p:custDataLst>
              <p:tags r:id="rId9"/>
            </p:custDataLst>
          </p:nvPr>
        </p:nvSpPr>
        <p:spPr>
          <a:xfrm>
            <a:off x="2863967" y="2232404"/>
            <a:ext cx="2136753" cy="492400"/>
          </a:xfrm>
          <a:prstGeom prst="rect">
            <a:avLst/>
          </a:prstGeom>
          <a:noFill/>
          <a:ln>
            <a:noFill/>
          </a:ln>
        </p:spPr>
        <p:txBody>
          <a:bodyPr spcFirstLastPara="1" wrap="square" lIns="121900" tIns="121900" rIns="121900" bIns="121900" anchor="ctr" anchorCtr="0">
            <a:noAutofit/>
          </a:bodyPr>
          <a:lstStyle/>
          <a:p>
            <a:r>
              <a:rPr lang="fr-CA" sz="1100" b="1">
                <a:solidFill>
                  <a:schemeClr val="tx2"/>
                </a:solidFill>
                <a:ea typeface="Fira Sans Extra Condensed"/>
                <a:cs typeface="Fira Sans Extra Condensed"/>
                <a:sym typeface="Fira Sans Extra Condensed"/>
              </a:rPr>
              <a:t>100% </a:t>
            </a:r>
            <a:r>
              <a:rPr lang="fr-CA" sz="1100">
                <a:solidFill>
                  <a:schemeClr val="tx2"/>
                </a:solidFill>
                <a:ea typeface="Fira Sans Extra Condensed"/>
                <a:cs typeface="Fira Sans Extra Condensed"/>
                <a:sym typeface="Fira Sans Extra Condensed"/>
              </a:rPr>
              <a:t>réalisée: </a:t>
            </a:r>
            <a:r>
              <a:rPr lang="fr-CA" sz="1100" b="1">
                <a:solidFill>
                  <a:schemeClr val="tx2"/>
                </a:solidFill>
                <a:ea typeface="Fira Sans Extra Condensed"/>
                <a:cs typeface="Fira Sans Extra Condensed"/>
                <a:sym typeface="Fira Sans Extra Condensed"/>
              </a:rPr>
              <a:t>3/3</a:t>
            </a:r>
            <a:r>
              <a:rPr lang="fr-CA" sz="1100">
                <a:solidFill>
                  <a:schemeClr val="tx2"/>
                </a:solidFill>
                <a:ea typeface="Fira Sans Extra Condensed"/>
                <a:cs typeface="Fira Sans Extra Condensed"/>
                <a:sym typeface="Fira Sans Extra Condensed"/>
              </a:rPr>
              <a:t> actions</a:t>
            </a:r>
            <a:endParaRPr lang="fr-CA" sz="1100">
              <a:solidFill>
                <a:schemeClr val="tx2"/>
              </a:solidFill>
              <a:ea typeface="Fira Sans Extra Condensed"/>
              <a:cs typeface="Fira Sans Extra Condensed"/>
            </a:endParaRPr>
          </a:p>
        </p:txBody>
      </p:sp>
      <p:sp>
        <p:nvSpPr>
          <p:cNvPr id="16" name="Google Shape;1304;p38">
            <a:extLst>
              <a:ext uri="{FF2B5EF4-FFF2-40B4-BE49-F238E27FC236}">
                <a16:creationId xmlns:a16="http://schemas.microsoft.com/office/drawing/2014/main" id="{3F398E51-1F8A-31FA-49FC-9430A5AE9A85}"/>
              </a:ext>
            </a:extLst>
          </p:cNvPr>
          <p:cNvSpPr txBox="1"/>
          <p:nvPr>
            <p:custDataLst>
              <p:tags r:id="rId10"/>
            </p:custDataLst>
          </p:nvPr>
        </p:nvSpPr>
        <p:spPr>
          <a:xfrm>
            <a:off x="1839101" y="2715220"/>
            <a:ext cx="1462210" cy="492400"/>
          </a:xfrm>
          <a:prstGeom prst="rect">
            <a:avLst/>
          </a:prstGeom>
          <a:noFill/>
          <a:ln>
            <a:noFill/>
          </a:ln>
        </p:spPr>
        <p:txBody>
          <a:bodyPr spcFirstLastPara="1" wrap="square" lIns="121900" tIns="121900" rIns="121900" bIns="121900" anchor="ctr" anchorCtr="0">
            <a:noAutofit/>
          </a:bodyPr>
          <a:lstStyle/>
          <a:p>
            <a:pPr algn="ctr"/>
            <a:r>
              <a:rPr lang="fr-CA" sz="1100">
                <a:solidFill>
                  <a:schemeClr val="tx2"/>
                </a:solidFill>
                <a:ea typeface="Fira Sans Extra Condensed"/>
                <a:cs typeface="Fira Sans Extra Condensed"/>
                <a:sym typeface="Fira Sans Extra Condensed"/>
              </a:rPr>
              <a:t>Taux de réalisation</a:t>
            </a:r>
            <a:endParaRPr lang="fr-CA" sz="1100">
              <a:solidFill>
                <a:schemeClr val="tx2"/>
              </a:solidFill>
              <a:ea typeface="Fira Sans Extra Condensed"/>
              <a:cs typeface="Fira Sans Extra Condensed"/>
            </a:endParaRPr>
          </a:p>
          <a:p>
            <a:pPr algn="ctr"/>
            <a:r>
              <a:rPr lang="fr-CA" sz="1100">
                <a:solidFill>
                  <a:schemeClr val="tx2"/>
                </a:solidFill>
                <a:ea typeface="Fira Sans Extra Condensed"/>
                <a:cs typeface="Fira Sans Extra Condensed"/>
                <a:sym typeface="Fira Sans Extra Condensed"/>
              </a:rPr>
              <a:t>Axe 6</a:t>
            </a:r>
            <a:endParaRPr lang="fr-CA" sz="1100">
              <a:solidFill>
                <a:schemeClr val="tx2"/>
              </a:solidFill>
              <a:ea typeface="Fira Sans Extra Condensed"/>
              <a:cs typeface="Fira Sans Extra Condensed"/>
            </a:endParaRPr>
          </a:p>
        </p:txBody>
      </p:sp>
      <p:sp>
        <p:nvSpPr>
          <p:cNvPr id="34" name="Text Placeholder 10">
            <a:extLst>
              <a:ext uri="{FF2B5EF4-FFF2-40B4-BE49-F238E27FC236}">
                <a16:creationId xmlns:a16="http://schemas.microsoft.com/office/drawing/2014/main" id="{EF2E21A0-8D17-3B6D-7BD2-59D9EDFD8319}"/>
              </a:ext>
            </a:extLst>
          </p:cNvPr>
          <p:cNvSpPr txBox="1">
            <a:spLocks/>
          </p:cNvSpPr>
          <p:nvPr>
            <p:custDataLst>
              <p:tags r:id="rId11"/>
            </p:custDataLst>
          </p:nvPr>
        </p:nvSpPr>
        <p:spPr>
          <a:xfrm>
            <a:off x="6417923" y="1099410"/>
            <a:ext cx="5364000" cy="851787"/>
          </a:xfrm>
          <a:prstGeom prst="rect">
            <a:avLst/>
          </a:prstGeom>
          <a:solidFill>
            <a:schemeClr val="accent6">
              <a:lumMod val="40000"/>
              <a:lumOff val="60000"/>
            </a:schemeClr>
          </a:solid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kumimoji="0" lang="fr-FR" sz="2400" b="1" kern="1200">
                <a:solidFill>
                  <a:srgbClr val="002060"/>
                </a:solidFill>
                <a:latin typeface="+mn-lt"/>
                <a:ea typeface="+mn-ea"/>
                <a:cs typeface="+mn-cs"/>
              </a:defRPr>
            </a:lvl1pPr>
            <a:lvl2pPr marL="457200" indent="0" algn="l" defTabSz="914400" rtl="0" eaLnBrk="1" latinLnBrk="0" hangingPunct="1">
              <a:spcBef>
                <a:spcPct val="20000"/>
              </a:spcBef>
              <a:buFont typeface="Courier New" panose="02070309020205020404" pitchFamily="49" charset="0"/>
              <a:buNone/>
              <a:defRPr kumimoji="0" lang="fr-FR" sz="2000" b="1" kern="1200">
                <a:solidFill>
                  <a:schemeClr val="tx1"/>
                </a:solidFill>
                <a:latin typeface="+mn-lt"/>
                <a:ea typeface="+mn-ea"/>
                <a:cs typeface="+mn-cs"/>
              </a:defRPr>
            </a:lvl2pPr>
            <a:lvl3pPr marL="914400" indent="0" algn="l" defTabSz="914400" rtl="0" eaLnBrk="1" latinLnBrk="0" hangingPunct="1">
              <a:spcBef>
                <a:spcPct val="20000"/>
              </a:spcBef>
              <a:buFont typeface="Wingdings" panose="05000000000000000000" pitchFamily="2" charset="2"/>
              <a:buNone/>
              <a:defRPr kumimoji="0" lang="fr-FR" sz="1800" b="1" kern="1200">
                <a:solidFill>
                  <a:schemeClr val="tx1"/>
                </a:solidFill>
                <a:latin typeface="+mn-lt"/>
                <a:ea typeface="+mn-ea"/>
                <a:cs typeface="+mn-cs"/>
              </a:defRPr>
            </a:lvl3pPr>
            <a:lvl4pPr marL="1371600" indent="0" algn="l" defTabSz="914400" rtl="0" eaLnBrk="1" latinLnBrk="0" hangingPunct="1">
              <a:spcBef>
                <a:spcPct val="20000"/>
              </a:spcBef>
              <a:buSzPct val="75000"/>
              <a:buFont typeface="Arial" panose="020B0604020202020204" pitchFamily="34" charset="0"/>
              <a:buNone/>
              <a:defRPr kumimoji="0" lang="fr-FR" sz="1600" b="1" kern="1200">
                <a:solidFill>
                  <a:schemeClr val="tx1"/>
                </a:solidFill>
                <a:latin typeface="+mn-lt"/>
                <a:ea typeface="+mn-ea"/>
                <a:cs typeface="+mn-cs"/>
              </a:defRPr>
            </a:lvl4pPr>
            <a:lvl5pPr marL="1828800" indent="0" algn="l" defTabSz="914400" rtl="0" eaLnBrk="1" latinLnBrk="0" hangingPunct="1">
              <a:spcBef>
                <a:spcPct val="20000"/>
              </a:spcBef>
              <a:buSzPct val="75000"/>
              <a:buFont typeface="Arial" pitchFamily="34" charset="0"/>
              <a:buNone/>
              <a:defRPr kumimoji="0" lang="fr-F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9pPr>
          </a:lstStyle>
          <a:p>
            <a:r>
              <a:rPr lang="fr-CA" sz="2000" b="0">
                <a:solidFill>
                  <a:schemeClr val="tx1"/>
                </a:solidFill>
                <a:ea typeface="Calibri"/>
                <a:cs typeface="Calibri"/>
              </a:rPr>
              <a:t>Axe 7 : </a:t>
            </a:r>
            <a:r>
              <a:rPr lang="fr-CA" sz="2000">
                <a:solidFill>
                  <a:schemeClr val="tx1"/>
                </a:solidFill>
                <a:ea typeface="Calibri"/>
                <a:cs typeface="Calibri"/>
              </a:rPr>
              <a:t>Concertation et amélioration des pratiques</a:t>
            </a:r>
            <a:endParaRPr lang="en-US" sz="2000">
              <a:solidFill>
                <a:schemeClr val="tx1"/>
              </a:solidFill>
              <a:ea typeface="Calibri"/>
              <a:cs typeface="Calibri"/>
            </a:endParaRPr>
          </a:p>
        </p:txBody>
      </p:sp>
      <p:sp>
        <p:nvSpPr>
          <p:cNvPr id="35" name="Content Placeholder 13">
            <a:extLst>
              <a:ext uri="{FF2B5EF4-FFF2-40B4-BE49-F238E27FC236}">
                <a16:creationId xmlns:a16="http://schemas.microsoft.com/office/drawing/2014/main" id="{2E91FA0D-4361-F692-2FDF-4EBC7B031B16}"/>
              </a:ext>
            </a:extLst>
          </p:cNvPr>
          <p:cNvSpPr txBox="1">
            <a:spLocks/>
          </p:cNvSpPr>
          <p:nvPr>
            <p:custDataLst>
              <p:tags r:id="rId12"/>
            </p:custDataLst>
          </p:nvPr>
        </p:nvSpPr>
        <p:spPr>
          <a:xfrm>
            <a:off x="6456585" y="3207679"/>
            <a:ext cx="5364000" cy="3455479"/>
          </a:xfrm>
          <a:prstGeom prst="rect">
            <a:avLst/>
          </a:prstGeom>
          <a:solidFill>
            <a:schemeClr val="accent6">
              <a:lumMod val="40000"/>
              <a:lumOff val="60000"/>
            </a:schemeClr>
          </a:solidFill>
          <a:ln>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1pPr>
            <a:lvl2pPr marL="715963" indent="-357188" algn="l" defTabSz="914400" rtl="0" eaLnBrk="1" latinLnBrk="0" hangingPunct="1">
              <a:spcBef>
                <a:spcPct val="20000"/>
              </a:spcBef>
              <a:buFont typeface="Courier New" panose="02070309020205020404" pitchFamily="49" charset="0"/>
              <a:buChar char="o"/>
              <a:defRPr kumimoji="0" lang="fr-FR" sz="2000" kern="1200">
                <a:solidFill>
                  <a:schemeClr val="tx1"/>
                </a:solidFill>
                <a:latin typeface="+mn-lt"/>
                <a:ea typeface="+mn-ea"/>
                <a:cs typeface="+mn-cs"/>
              </a:defRPr>
            </a:lvl2pPr>
            <a:lvl3pPr marL="1074738" indent="-358775" algn="l" defTabSz="914400" rtl="0" eaLnBrk="1" latinLnBrk="0" hangingPunct="1">
              <a:spcBef>
                <a:spcPct val="20000"/>
              </a:spcBef>
              <a:buFont typeface="Wingdings" panose="05000000000000000000" pitchFamily="2" charset="2"/>
              <a:buChar char="§"/>
              <a:defRPr kumimoji="0" lang="fr-FR" sz="1800" kern="1200">
                <a:solidFill>
                  <a:schemeClr val="tx1"/>
                </a:solidFill>
                <a:latin typeface="+mn-lt"/>
                <a:ea typeface="+mn-ea"/>
                <a:cs typeface="+mn-cs"/>
              </a:defRPr>
            </a:lvl3pPr>
            <a:lvl4pPr marL="1433513" indent="-358775" algn="l" defTabSz="914400" rtl="0" eaLnBrk="1" latinLnBrk="0" hangingPunct="1">
              <a:spcBef>
                <a:spcPct val="20000"/>
              </a:spcBef>
              <a:buSzPct val="75000"/>
              <a:buFont typeface="Arial" panose="020B0604020202020204" pitchFamily="34" charset="0"/>
              <a:buChar char="‒"/>
              <a:defRPr kumimoji="0" lang="fr-FR" sz="1600" kern="1200">
                <a:solidFill>
                  <a:schemeClr val="tx1"/>
                </a:solidFill>
                <a:latin typeface="+mn-lt"/>
                <a:ea typeface="+mn-ea"/>
                <a:cs typeface="+mn-cs"/>
              </a:defRPr>
            </a:lvl4pPr>
            <a:lvl5pPr marL="1790700" indent="-357188" algn="l" defTabSz="914400" rtl="0" eaLnBrk="1" latinLnBrk="0" hangingPunct="1">
              <a:spcBef>
                <a:spcPct val="20000"/>
              </a:spcBef>
              <a:buSzPct val="75000"/>
              <a:buFont typeface="Arial" pitchFamily="34" charset="0"/>
              <a:buChar char="»"/>
              <a:defRPr kumimoji="0" lang="fr-F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9pPr>
          </a:lstStyle>
          <a:p>
            <a:pPr>
              <a:buClr>
                <a:schemeClr val="accent6">
                  <a:lumMod val="75000"/>
                </a:schemeClr>
              </a:buClr>
              <a:buFont typeface="Wingdings" panose="05000000000000000000" pitchFamily="2" charset="2"/>
              <a:buChar char="ü"/>
            </a:pPr>
            <a:r>
              <a:rPr lang="fr-CA" sz="2000" b="1">
                <a:ea typeface="Calibri"/>
                <a:cs typeface="Calibri"/>
              </a:rPr>
              <a:t>100%</a:t>
            </a:r>
            <a:r>
              <a:rPr lang="fr-CA" sz="2000">
                <a:ea typeface="Calibri"/>
                <a:cs typeface="Calibri"/>
              </a:rPr>
              <a:t> des intervenants concernés formés sur:</a:t>
            </a:r>
            <a:endParaRPr lang="en-US" sz="2800"/>
          </a:p>
          <a:p>
            <a:pPr marL="715645" lvl="1" indent="-356870">
              <a:buClr>
                <a:srgbClr val="78697B"/>
              </a:buClr>
              <a:buFont typeface="Courier New" panose="05000000000000000000" pitchFamily="2" charset="2"/>
              <a:buChar char="o"/>
            </a:pPr>
            <a:r>
              <a:rPr lang="fr-CA" sz="1600">
                <a:ea typeface="Calibri"/>
                <a:cs typeface="Calibri"/>
              </a:rPr>
              <a:t>La détection du</a:t>
            </a:r>
            <a:r>
              <a:rPr lang="fr-CA" sz="1600" b="1">
                <a:ea typeface="Calibri"/>
                <a:cs typeface="Calibri"/>
              </a:rPr>
              <a:t> risque de passage à l’acte violen</a:t>
            </a:r>
            <a:r>
              <a:rPr lang="fr-CA" sz="1600">
                <a:ea typeface="Calibri"/>
                <a:cs typeface="Calibri"/>
              </a:rPr>
              <a:t>t </a:t>
            </a:r>
            <a:endParaRPr lang="fr-CA" sz="2400">
              <a:ea typeface="Calibri"/>
              <a:cs typeface="Calibri"/>
            </a:endParaRPr>
          </a:p>
          <a:p>
            <a:pPr marL="715645" lvl="1" indent="-356870">
              <a:buClr>
                <a:schemeClr val="accent6">
                  <a:lumMod val="75000"/>
                </a:schemeClr>
              </a:buClr>
              <a:buFont typeface="Courier New" panose="05000000000000000000" pitchFamily="2" charset="2"/>
              <a:buChar char="o"/>
            </a:pPr>
            <a:r>
              <a:rPr lang="fr-CA" sz="1600">
                <a:ea typeface="Calibri"/>
                <a:cs typeface="Calibri"/>
              </a:rPr>
              <a:t>L’application de la Loi pour la protection des personnes (</a:t>
            </a:r>
            <a:r>
              <a:rPr lang="fr-CA" sz="1600" b="1">
                <a:ea typeface="Calibri"/>
                <a:cs typeface="Calibri"/>
              </a:rPr>
              <a:t>LPP</a:t>
            </a:r>
            <a:r>
              <a:rPr lang="fr-CA" sz="1600">
                <a:ea typeface="Calibri"/>
                <a:cs typeface="Calibri"/>
              </a:rPr>
              <a:t>) </a:t>
            </a:r>
          </a:p>
          <a:p>
            <a:pPr>
              <a:buClr>
                <a:schemeClr val="accent6">
                  <a:lumMod val="75000"/>
                </a:schemeClr>
              </a:buClr>
              <a:buFont typeface="Wingdings" panose="05000000000000000000" pitchFamily="2" charset="2"/>
              <a:buChar char="ü"/>
            </a:pPr>
            <a:r>
              <a:rPr lang="fr-CA" sz="2000">
                <a:ea typeface="Calibri"/>
                <a:cs typeface="Calibri"/>
              </a:rPr>
              <a:t>Déploiement des bonnes pratiques d’</a:t>
            </a:r>
            <a:r>
              <a:rPr lang="fr-CA" sz="2000" b="1">
                <a:ea typeface="Calibri"/>
                <a:cs typeface="Calibri"/>
              </a:rPr>
              <a:t>implication des proches dans 21 milieux</a:t>
            </a:r>
            <a:endParaRPr lang="fr-CA" sz="2000">
              <a:ea typeface="Calibri"/>
              <a:cs typeface="Calibri"/>
            </a:endParaRPr>
          </a:p>
          <a:p>
            <a:pPr>
              <a:buClr>
                <a:schemeClr val="accent6">
                  <a:lumMod val="75000"/>
                </a:schemeClr>
              </a:buClr>
              <a:buFont typeface="Wingdings" panose="05000000000000000000" pitchFamily="2" charset="2"/>
              <a:buChar char="ü"/>
            </a:pPr>
            <a:r>
              <a:rPr lang="fr-CA" sz="2000">
                <a:ea typeface="Calibri"/>
                <a:cs typeface="Calibri"/>
              </a:rPr>
              <a:t>Ajout de </a:t>
            </a:r>
            <a:r>
              <a:rPr lang="fr-CA" sz="2000" b="1">
                <a:ea typeface="Calibri"/>
                <a:cs typeface="Calibri"/>
              </a:rPr>
              <a:t>mesures de soutien clinique </a:t>
            </a:r>
            <a:endParaRPr lang="fr-CA" sz="2000">
              <a:ea typeface="Calibri"/>
              <a:cs typeface="Calibri"/>
            </a:endParaRPr>
          </a:p>
          <a:p>
            <a:pPr>
              <a:buClr>
                <a:schemeClr val="accent6">
                  <a:lumMod val="75000"/>
                </a:schemeClr>
              </a:buClr>
              <a:buFont typeface="Wingdings" panose="05000000000000000000" pitchFamily="2" charset="2"/>
              <a:buChar char="ü"/>
            </a:pPr>
            <a:r>
              <a:rPr lang="fr-CA" sz="2000" b="1">
                <a:ea typeface="Calibri"/>
                <a:cs typeface="Calibri"/>
              </a:rPr>
              <a:t>Table de concertation territoriale en santé mentale de l'Outaouais</a:t>
            </a:r>
            <a:r>
              <a:rPr lang="fr-CA" sz="2000">
                <a:ea typeface="Calibri"/>
                <a:cs typeface="Calibri"/>
              </a:rPr>
              <a:t> (TCTSMO) active et partenariats améliorés</a:t>
            </a:r>
          </a:p>
        </p:txBody>
      </p:sp>
      <p:sp>
        <p:nvSpPr>
          <p:cNvPr id="43" name="Google Shape;1304;p38">
            <a:extLst>
              <a:ext uri="{FF2B5EF4-FFF2-40B4-BE49-F238E27FC236}">
                <a16:creationId xmlns:a16="http://schemas.microsoft.com/office/drawing/2014/main" id="{4E71189E-D60F-AE99-73A5-07D55CFE0759}"/>
              </a:ext>
            </a:extLst>
          </p:cNvPr>
          <p:cNvSpPr txBox="1"/>
          <p:nvPr>
            <p:custDataLst>
              <p:tags r:id="rId13"/>
            </p:custDataLst>
          </p:nvPr>
        </p:nvSpPr>
        <p:spPr>
          <a:xfrm>
            <a:off x="9099923" y="2232404"/>
            <a:ext cx="2136753" cy="492400"/>
          </a:xfrm>
          <a:prstGeom prst="rect">
            <a:avLst/>
          </a:prstGeom>
          <a:noFill/>
          <a:ln>
            <a:noFill/>
          </a:ln>
        </p:spPr>
        <p:txBody>
          <a:bodyPr spcFirstLastPara="1" wrap="square" lIns="121900" tIns="121900" rIns="121900" bIns="121900" anchor="ctr" anchorCtr="0">
            <a:noAutofit/>
          </a:bodyPr>
          <a:lstStyle/>
          <a:p>
            <a:r>
              <a:rPr lang="fr-CA" sz="1100">
                <a:solidFill>
                  <a:schemeClr val="bg2">
                    <a:lumMod val="25000"/>
                  </a:schemeClr>
                </a:solidFill>
                <a:ea typeface="Fira Sans Extra Condensed"/>
                <a:cs typeface="Fira Sans Extra Condensed"/>
                <a:sym typeface="Fira Sans Extra Condensed"/>
              </a:rPr>
              <a:t>Statut </a:t>
            </a:r>
            <a:r>
              <a:rPr lang="fr-CA" sz="1100" b="1">
                <a:solidFill>
                  <a:schemeClr val="bg2">
                    <a:lumMod val="25000"/>
                  </a:schemeClr>
                </a:solidFill>
                <a:ea typeface="Fira Sans Extra Condensed"/>
                <a:cs typeface="Fira Sans Extra Condensed"/>
                <a:sym typeface="Fira Sans Extra Condensed"/>
              </a:rPr>
              <a:t>inconnu</a:t>
            </a:r>
            <a:r>
              <a:rPr lang="fr-CA" sz="1100">
                <a:solidFill>
                  <a:schemeClr val="bg2">
                    <a:lumMod val="25000"/>
                  </a:schemeClr>
                </a:solidFill>
                <a:ea typeface="Fira Sans Extra Condensed"/>
                <a:cs typeface="Fira Sans Extra Condensed"/>
                <a:sym typeface="Fira Sans Extra Condensed"/>
              </a:rPr>
              <a:t>: </a:t>
            </a:r>
            <a:r>
              <a:rPr lang="fr-CA" sz="1100" b="1">
                <a:solidFill>
                  <a:schemeClr val="bg2">
                    <a:lumMod val="25000"/>
                  </a:schemeClr>
                </a:solidFill>
                <a:ea typeface="Fira Sans Extra Condensed"/>
                <a:cs typeface="Fira Sans Extra Condensed"/>
                <a:sym typeface="Fira Sans Extra Condensed"/>
              </a:rPr>
              <a:t>1/8 </a:t>
            </a:r>
            <a:r>
              <a:rPr lang="fr-CA" sz="1100">
                <a:solidFill>
                  <a:schemeClr val="bg2">
                    <a:lumMod val="25000"/>
                  </a:schemeClr>
                </a:solidFill>
                <a:ea typeface="Fira Sans Extra Condensed"/>
                <a:cs typeface="Fira Sans Extra Condensed"/>
                <a:sym typeface="Fira Sans Extra Condensed"/>
              </a:rPr>
              <a:t>mesures</a:t>
            </a:r>
            <a:endParaRPr lang="fr-CA" sz="1100">
              <a:solidFill>
                <a:schemeClr val="bg2">
                  <a:lumMod val="25000"/>
                </a:schemeClr>
              </a:solidFill>
              <a:ea typeface="Fira Sans Extra Condensed"/>
              <a:cs typeface="Fira Sans Extra Condensed"/>
            </a:endParaRPr>
          </a:p>
          <a:p>
            <a:r>
              <a:rPr lang="fr-CA" sz="1100" b="1">
                <a:solidFill>
                  <a:schemeClr val="bg2">
                    <a:lumMod val="25000"/>
                  </a:schemeClr>
                </a:solidFill>
                <a:ea typeface="Fira Sans Extra Condensed"/>
                <a:cs typeface="Fira Sans Extra Condensed"/>
                <a:sym typeface="Fira Sans Extra Condensed"/>
              </a:rPr>
              <a:t>50%-75% </a:t>
            </a:r>
            <a:r>
              <a:rPr lang="fr-CA" sz="1100">
                <a:solidFill>
                  <a:schemeClr val="bg2">
                    <a:lumMod val="25000"/>
                  </a:schemeClr>
                </a:solidFill>
                <a:ea typeface="Fira Sans Extra Condensed"/>
                <a:cs typeface="Fira Sans Extra Condensed"/>
                <a:sym typeface="Fira Sans Extra Condensed"/>
              </a:rPr>
              <a:t>réalisée:</a:t>
            </a:r>
            <a:r>
              <a:rPr lang="fr-CA" sz="1100" b="1">
                <a:solidFill>
                  <a:schemeClr val="bg2">
                    <a:lumMod val="25000"/>
                  </a:schemeClr>
                </a:solidFill>
                <a:ea typeface="Fira Sans Extra Condensed"/>
                <a:cs typeface="Fira Sans Extra Condensed"/>
                <a:sym typeface="Fira Sans Extra Condensed"/>
              </a:rPr>
              <a:t> 1/8 </a:t>
            </a:r>
            <a:r>
              <a:rPr lang="fr-CA" sz="1100">
                <a:solidFill>
                  <a:schemeClr val="bg2">
                    <a:lumMod val="25000"/>
                  </a:schemeClr>
                </a:solidFill>
                <a:ea typeface="Fira Sans Extra Condensed"/>
                <a:cs typeface="Fira Sans Extra Condensed"/>
                <a:sym typeface="Fira Sans Extra Condensed"/>
              </a:rPr>
              <a:t>mesures</a:t>
            </a:r>
            <a:endParaRPr lang="fr-CA" sz="1100">
              <a:solidFill>
                <a:schemeClr val="bg2">
                  <a:lumMod val="25000"/>
                </a:schemeClr>
              </a:solidFill>
              <a:ea typeface="Fira Sans Extra Condensed"/>
              <a:cs typeface="Fira Sans Extra Condensed"/>
            </a:endParaRPr>
          </a:p>
          <a:p>
            <a:r>
              <a:rPr lang="fr-CA" sz="1100" b="1">
                <a:solidFill>
                  <a:schemeClr val="bg2">
                    <a:lumMod val="25000"/>
                  </a:schemeClr>
                </a:solidFill>
                <a:ea typeface="Fira Sans Extra Condensed"/>
                <a:cs typeface="Fira Sans Extra Condensed"/>
                <a:sym typeface="Fira Sans Extra Condensed"/>
              </a:rPr>
              <a:t>100% </a:t>
            </a:r>
            <a:r>
              <a:rPr lang="fr-CA" sz="1100">
                <a:solidFill>
                  <a:schemeClr val="bg2">
                    <a:lumMod val="25000"/>
                  </a:schemeClr>
                </a:solidFill>
                <a:ea typeface="Fira Sans Extra Condensed"/>
                <a:cs typeface="Fira Sans Extra Condensed"/>
                <a:sym typeface="Fira Sans Extra Condensed"/>
              </a:rPr>
              <a:t>réalisée: </a:t>
            </a:r>
            <a:r>
              <a:rPr lang="fr-CA" sz="1100" b="1">
                <a:solidFill>
                  <a:schemeClr val="bg2">
                    <a:lumMod val="25000"/>
                  </a:schemeClr>
                </a:solidFill>
                <a:ea typeface="Fira Sans Extra Condensed"/>
                <a:cs typeface="Fira Sans Extra Condensed"/>
                <a:sym typeface="Fira Sans Extra Condensed"/>
              </a:rPr>
              <a:t>6/8</a:t>
            </a:r>
            <a:r>
              <a:rPr lang="fr-CA" sz="1100">
                <a:solidFill>
                  <a:schemeClr val="bg2">
                    <a:lumMod val="25000"/>
                  </a:schemeClr>
                </a:solidFill>
                <a:ea typeface="Fira Sans Extra Condensed"/>
                <a:cs typeface="Fira Sans Extra Condensed"/>
                <a:sym typeface="Fira Sans Extra Condensed"/>
              </a:rPr>
              <a:t> mesures</a:t>
            </a:r>
            <a:endParaRPr lang="fr-CA" sz="1100">
              <a:solidFill>
                <a:schemeClr val="bg2">
                  <a:lumMod val="25000"/>
                </a:schemeClr>
              </a:solidFill>
              <a:ea typeface="Fira Sans Extra Condensed"/>
              <a:cs typeface="Fira Sans Extra Condensed"/>
            </a:endParaRPr>
          </a:p>
        </p:txBody>
      </p:sp>
      <p:sp>
        <p:nvSpPr>
          <p:cNvPr id="44" name="Google Shape;1304;p38">
            <a:extLst>
              <a:ext uri="{FF2B5EF4-FFF2-40B4-BE49-F238E27FC236}">
                <a16:creationId xmlns:a16="http://schemas.microsoft.com/office/drawing/2014/main" id="{BBA2802D-F912-B443-8D83-B477515844B9}"/>
              </a:ext>
            </a:extLst>
          </p:cNvPr>
          <p:cNvSpPr txBox="1"/>
          <p:nvPr>
            <p:custDataLst>
              <p:tags r:id="rId14"/>
            </p:custDataLst>
          </p:nvPr>
        </p:nvSpPr>
        <p:spPr>
          <a:xfrm>
            <a:off x="7728086" y="2707492"/>
            <a:ext cx="1462210" cy="492400"/>
          </a:xfrm>
          <a:prstGeom prst="rect">
            <a:avLst/>
          </a:prstGeom>
          <a:noFill/>
          <a:ln>
            <a:noFill/>
          </a:ln>
        </p:spPr>
        <p:txBody>
          <a:bodyPr spcFirstLastPara="1" wrap="square" lIns="121900" tIns="121900" rIns="121900" bIns="121900" anchor="ctr" anchorCtr="0">
            <a:noAutofit/>
          </a:bodyPr>
          <a:lstStyle/>
          <a:p>
            <a:pPr algn="ctr"/>
            <a:r>
              <a:rPr lang="fr-CA" sz="1100">
                <a:solidFill>
                  <a:schemeClr val="tx2"/>
                </a:solidFill>
                <a:ea typeface="Fira Sans Extra Condensed"/>
                <a:cs typeface="Fira Sans Extra Condensed"/>
                <a:sym typeface="Fira Sans Extra Condensed"/>
              </a:rPr>
              <a:t>Taux de réalisation</a:t>
            </a:r>
            <a:endParaRPr lang="fr-CA" sz="1100">
              <a:solidFill>
                <a:schemeClr val="tx2"/>
              </a:solidFill>
              <a:ea typeface="Fira Sans Extra Condensed"/>
              <a:cs typeface="Fira Sans Extra Condensed"/>
            </a:endParaRPr>
          </a:p>
          <a:p>
            <a:pPr algn="ctr"/>
            <a:r>
              <a:rPr lang="fr-CA" sz="1100">
                <a:solidFill>
                  <a:schemeClr val="tx2"/>
                </a:solidFill>
                <a:ea typeface="Fira Sans Extra Condensed"/>
                <a:cs typeface="Fira Sans Extra Condensed"/>
                <a:sym typeface="Fira Sans Extra Condensed"/>
              </a:rPr>
              <a:t>Axe 7</a:t>
            </a:r>
            <a:endParaRPr lang="fr-CA" sz="1100">
              <a:solidFill>
                <a:schemeClr val="tx2"/>
              </a:solidFill>
              <a:ea typeface="Fira Sans Extra Condensed"/>
              <a:cs typeface="Fira Sans Extra Condensed"/>
            </a:endParaRPr>
          </a:p>
        </p:txBody>
      </p:sp>
      <p:sp>
        <p:nvSpPr>
          <p:cNvPr id="6" name="Google Shape;1313;p38">
            <a:extLst>
              <a:ext uri="{FF2B5EF4-FFF2-40B4-BE49-F238E27FC236}">
                <a16:creationId xmlns:a16="http://schemas.microsoft.com/office/drawing/2014/main" id="{4BBB2E14-8225-CF4D-FA89-39BFCB26168F}"/>
              </a:ext>
            </a:extLst>
          </p:cNvPr>
          <p:cNvSpPr/>
          <p:nvPr>
            <p:custDataLst>
              <p:tags r:id="rId15"/>
            </p:custDataLst>
          </p:nvPr>
        </p:nvSpPr>
        <p:spPr>
          <a:xfrm>
            <a:off x="8596790" y="2215201"/>
            <a:ext cx="134800" cy="5084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7" name="Google Shape;1314;p38">
            <a:extLst>
              <a:ext uri="{FF2B5EF4-FFF2-40B4-BE49-F238E27FC236}">
                <a16:creationId xmlns:a16="http://schemas.microsoft.com/office/drawing/2014/main" id="{A3BCA99B-39B8-BE40-8461-E319CADFE014}"/>
              </a:ext>
            </a:extLst>
          </p:cNvPr>
          <p:cNvSpPr/>
          <p:nvPr>
            <p:custDataLst>
              <p:tags r:id="rId16"/>
            </p:custDataLst>
          </p:nvPr>
        </p:nvSpPr>
        <p:spPr>
          <a:xfrm>
            <a:off x="8780957" y="2215201"/>
            <a:ext cx="134800" cy="5084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17" name="Google Shape;1315;p38">
            <a:extLst>
              <a:ext uri="{FF2B5EF4-FFF2-40B4-BE49-F238E27FC236}">
                <a16:creationId xmlns:a16="http://schemas.microsoft.com/office/drawing/2014/main" id="{9067FF48-9D54-0724-CF2F-77146C45B2D1}"/>
              </a:ext>
            </a:extLst>
          </p:cNvPr>
          <p:cNvSpPr/>
          <p:nvPr>
            <p:custDataLst>
              <p:tags r:id="rId17"/>
            </p:custDataLst>
          </p:nvPr>
        </p:nvSpPr>
        <p:spPr>
          <a:xfrm>
            <a:off x="8965123" y="2215201"/>
            <a:ext cx="134800" cy="5084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18" name="Google Shape;1299;p38">
            <a:extLst>
              <a:ext uri="{FF2B5EF4-FFF2-40B4-BE49-F238E27FC236}">
                <a16:creationId xmlns:a16="http://schemas.microsoft.com/office/drawing/2014/main" id="{D73B2B0B-475A-4D57-3F84-A272EE6EB2B5}"/>
              </a:ext>
            </a:extLst>
          </p:cNvPr>
          <p:cNvSpPr/>
          <p:nvPr>
            <p:custDataLst>
              <p:tags r:id="rId18"/>
            </p:custDataLst>
          </p:nvPr>
        </p:nvSpPr>
        <p:spPr>
          <a:xfrm>
            <a:off x="7851901" y="2212473"/>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19" name="Google Shape;1300;p38">
            <a:extLst>
              <a:ext uri="{FF2B5EF4-FFF2-40B4-BE49-F238E27FC236}">
                <a16:creationId xmlns:a16="http://schemas.microsoft.com/office/drawing/2014/main" id="{C4433AF1-7C2D-3FCF-C4AC-9B07491C0ACA}"/>
              </a:ext>
            </a:extLst>
          </p:cNvPr>
          <p:cNvSpPr/>
          <p:nvPr>
            <p:custDataLst>
              <p:tags r:id="rId19"/>
            </p:custDataLst>
          </p:nvPr>
        </p:nvSpPr>
        <p:spPr>
          <a:xfrm>
            <a:off x="8036067" y="2212473"/>
            <a:ext cx="134800" cy="5084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20" name="Google Shape;1301;p38">
            <a:extLst>
              <a:ext uri="{FF2B5EF4-FFF2-40B4-BE49-F238E27FC236}">
                <a16:creationId xmlns:a16="http://schemas.microsoft.com/office/drawing/2014/main" id="{36C7D0D1-9E2E-F8F0-9953-0223B798C7A3}"/>
              </a:ext>
            </a:extLst>
          </p:cNvPr>
          <p:cNvSpPr/>
          <p:nvPr>
            <p:custDataLst>
              <p:tags r:id="rId20"/>
            </p:custDataLst>
          </p:nvPr>
        </p:nvSpPr>
        <p:spPr>
          <a:xfrm>
            <a:off x="8228111" y="2213275"/>
            <a:ext cx="134800" cy="5084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21" name="Google Shape;1302;p38">
            <a:extLst>
              <a:ext uri="{FF2B5EF4-FFF2-40B4-BE49-F238E27FC236}">
                <a16:creationId xmlns:a16="http://schemas.microsoft.com/office/drawing/2014/main" id="{2196954C-B138-B8CC-A628-42D02CEC0F36}"/>
              </a:ext>
            </a:extLst>
          </p:cNvPr>
          <p:cNvSpPr/>
          <p:nvPr>
            <p:custDataLst>
              <p:tags r:id="rId21"/>
            </p:custDataLst>
          </p:nvPr>
        </p:nvSpPr>
        <p:spPr>
          <a:xfrm>
            <a:off x="8412278" y="2213275"/>
            <a:ext cx="134800" cy="5084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
        <p:nvSpPr>
          <p:cNvPr id="22" name="Google Shape;1303;p38">
            <a:extLst>
              <a:ext uri="{FF2B5EF4-FFF2-40B4-BE49-F238E27FC236}">
                <a16:creationId xmlns:a16="http://schemas.microsoft.com/office/drawing/2014/main" id="{7BE2645B-D694-677B-392F-CE2B5E349BA8}"/>
              </a:ext>
            </a:extLst>
          </p:cNvPr>
          <p:cNvSpPr/>
          <p:nvPr>
            <p:custDataLst>
              <p:tags r:id="rId22"/>
            </p:custDataLst>
          </p:nvPr>
        </p:nvSpPr>
        <p:spPr>
          <a:xfrm>
            <a:off x="7660686" y="2213275"/>
            <a:ext cx="134800" cy="508400"/>
          </a:xfrm>
          <a:prstGeom prst="rect">
            <a:avLst/>
          </a:prstGeom>
          <a:solidFill>
            <a:schemeClr val="bg1">
              <a:lumMod val="85000"/>
            </a:schemeClr>
          </a:solidFill>
          <a:ln>
            <a:solidFill>
              <a:schemeClr val="bg1">
                <a:lumMod val="85000"/>
              </a:schemeClr>
            </a:solidFill>
          </a:ln>
        </p:spPr>
        <p:txBody>
          <a:bodyPr spcFirstLastPara="1" wrap="square" lIns="121900" tIns="121900" rIns="121900" bIns="121900" anchor="ctr" anchorCtr="0">
            <a:noAutofit/>
          </a:bodyPr>
          <a:lstStyle/>
          <a:p>
            <a:endParaRPr sz="2400"/>
          </a:p>
        </p:txBody>
      </p:sp>
      <p:sp>
        <p:nvSpPr>
          <p:cNvPr id="23" name="Google Shape;1303;p38">
            <a:extLst>
              <a:ext uri="{FF2B5EF4-FFF2-40B4-BE49-F238E27FC236}">
                <a16:creationId xmlns:a16="http://schemas.microsoft.com/office/drawing/2014/main" id="{FB0E2D82-6022-65D5-915E-7A1CC05EE6E5}"/>
              </a:ext>
            </a:extLst>
          </p:cNvPr>
          <p:cNvSpPr/>
          <p:nvPr>
            <p:custDataLst>
              <p:tags r:id="rId23"/>
            </p:custDataLst>
          </p:nvPr>
        </p:nvSpPr>
        <p:spPr>
          <a:xfrm>
            <a:off x="7851557" y="2341846"/>
            <a:ext cx="134800" cy="378225"/>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815484204"/>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15574-4D0B-CEBD-8698-0253ED7171D6}"/>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7A90B51-1C96-EB49-A8A8-05CCDA7D8035}"/>
              </a:ext>
            </a:extLst>
          </p:cNvPr>
          <p:cNvSpPr>
            <a:spLocks noGrp="1"/>
          </p:cNvSpPr>
          <p:nvPr>
            <p:ph sz="half" idx="1"/>
            <p:custDataLst>
              <p:tags r:id="rId1"/>
            </p:custDataLst>
          </p:nvPr>
        </p:nvSpPr>
        <p:spPr>
          <a:xfrm>
            <a:off x="1008000" y="1260000"/>
            <a:ext cx="5364000" cy="4754564"/>
          </a:xfrm>
        </p:spPr>
        <p:txBody>
          <a:bodyPr vert="horz" lIns="91440" tIns="45720" rIns="91440" bIns="45720" rtlCol="0">
            <a:normAutofit/>
          </a:bodyPr>
          <a:lstStyle/>
          <a:p>
            <a:endParaRPr lang="fr-FR"/>
          </a:p>
          <a:p>
            <a:endParaRPr lang="fr-FR"/>
          </a:p>
        </p:txBody>
      </p:sp>
      <p:sp>
        <p:nvSpPr>
          <p:cNvPr id="4" name="Espace réservé du numéro de diapositive 3">
            <a:extLst>
              <a:ext uri="{FF2B5EF4-FFF2-40B4-BE49-F238E27FC236}">
                <a16:creationId xmlns:a16="http://schemas.microsoft.com/office/drawing/2014/main" id="{6A717C0A-D1E9-9703-0DC2-4161EDB92177}"/>
              </a:ext>
            </a:extLst>
          </p:cNvPr>
          <p:cNvSpPr>
            <a:spLocks noGrp="1"/>
          </p:cNvSpPr>
          <p:nvPr>
            <p:ph type="sldNum" sz="quarter" idx="12"/>
            <p:custDataLst>
              <p:tags r:id="rId2"/>
            </p:custDataLst>
          </p:nvPr>
        </p:nvSpPr>
        <p:spPr>
          <a:xfrm>
            <a:off x="8943942" y="6356351"/>
            <a:ext cx="2844800" cy="365125"/>
          </a:xfrm>
        </p:spPr>
        <p:txBody>
          <a:bodyPr vert="horz" lIns="91440" tIns="45720" rIns="91440" bIns="45720" rtlCol="0" anchor="ctr">
            <a:normAutofit/>
          </a:bodyPr>
          <a:lstStyle/>
          <a:p>
            <a:pPr>
              <a:spcAft>
                <a:spcPts val="600"/>
              </a:spcAft>
            </a:pPr>
            <a:fld id="{33D6E5A2-EC83-451F-A719-9AC1370DD5CF}" type="slidenum">
              <a:rPr lang="fr-FR"/>
              <a:pPr>
                <a:spcAft>
                  <a:spcPts val="600"/>
                </a:spcAft>
              </a:pPr>
              <a:t>19</a:t>
            </a:fld>
            <a:endParaRPr lang="fr-FR"/>
          </a:p>
        </p:txBody>
      </p:sp>
      <p:sp>
        <p:nvSpPr>
          <p:cNvPr id="2" name="Titre 1">
            <a:extLst>
              <a:ext uri="{FF2B5EF4-FFF2-40B4-BE49-F238E27FC236}">
                <a16:creationId xmlns:a16="http://schemas.microsoft.com/office/drawing/2014/main" id="{85EBE1A1-EF7C-0F99-F017-031C678B03A0}"/>
              </a:ext>
            </a:extLst>
          </p:cNvPr>
          <p:cNvSpPr>
            <a:spLocks noGrp="1"/>
          </p:cNvSpPr>
          <p:nvPr>
            <p:ph type="title"/>
            <p:custDataLst>
              <p:tags r:id="rId3"/>
            </p:custDataLst>
          </p:nvPr>
        </p:nvSpPr>
        <p:spPr>
          <a:xfrm>
            <a:off x="1008000" y="0"/>
            <a:ext cx="10872000" cy="1143000"/>
          </a:xfrm>
        </p:spPr>
        <p:txBody>
          <a:bodyPr vert="horz" lIns="91440" tIns="45720" rIns="91440" bIns="45720" rtlCol="0" anchor="ctr" anchorCtr="0">
            <a:normAutofit/>
          </a:bodyPr>
          <a:lstStyle/>
          <a:p>
            <a:r>
              <a:rPr kumimoji="0" lang="fr-FR" b="0" kern="1200" baseline="0"/>
              <a:t>Projets en cours pour consolider le PAISM</a:t>
            </a:r>
          </a:p>
        </p:txBody>
      </p:sp>
      <p:graphicFrame>
        <p:nvGraphicFramePr>
          <p:cNvPr id="8" name="TextBox 5">
            <a:extLst>
              <a:ext uri="{FF2B5EF4-FFF2-40B4-BE49-F238E27FC236}">
                <a16:creationId xmlns:a16="http://schemas.microsoft.com/office/drawing/2014/main" id="{4D40F54F-32DF-6C92-249B-833B9A8051D3}"/>
              </a:ext>
            </a:extLst>
          </p:cNvPr>
          <p:cNvGraphicFramePr/>
          <p:nvPr>
            <p:custDataLst>
              <p:tags r:id="rId4"/>
            </p:custDataLst>
            <p:extLst>
              <p:ext uri="{D42A27DB-BD31-4B8C-83A1-F6EECF244321}">
                <p14:modId xmlns:p14="http://schemas.microsoft.com/office/powerpoint/2010/main" val="3351456044"/>
              </p:ext>
            </p:extLst>
          </p:nvPr>
        </p:nvGraphicFramePr>
        <p:xfrm>
          <a:off x="1183774" y="967428"/>
          <a:ext cx="10686200" cy="52075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627876564"/>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AADF7-2E27-7272-851E-EF9058076630}"/>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64934C6-5010-C554-9FA2-F4B33547EEC2}"/>
              </a:ext>
            </a:extLst>
          </p:cNvPr>
          <p:cNvSpPr>
            <a:spLocks noGrp="1"/>
          </p:cNvSpPr>
          <p:nvPr>
            <p:ph type="sldNum" sz="quarter" idx="12"/>
            <p:custDataLst>
              <p:tags r:id="rId1"/>
            </p:custDataLst>
          </p:nvPr>
        </p:nvSpPr>
        <p:spPr>
          <a:xfrm>
            <a:off x="8943942" y="6356351"/>
            <a:ext cx="2844800" cy="365125"/>
          </a:xfrm>
        </p:spPr>
        <p:txBody>
          <a:bodyPr anchor="ctr">
            <a:normAutofit/>
          </a:bodyPr>
          <a:lstStyle/>
          <a:p>
            <a:pPr>
              <a:spcAft>
                <a:spcPts val="600"/>
              </a:spcAft>
            </a:pPr>
            <a:fld id="{33D6E5A2-EC83-451F-A719-9AC1370DD5CF}" type="slidenum">
              <a:rPr lang="fr-CA" smtClean="0"/>
              <a:pPr>
                <a:spcAft>
                  <a:spcPts val="600"/>
                </a:spcAft>
              </a:pPr>
              <a:t>2</a:t>
            </a:fld>
            <a:endParaRPr kumimoji="0" lang="fr-CA"/>
          </a:p>
        </p:txBody>
      </p:sp>
      <p:sp>
        <p:nvSpPr>
          <p:cNvPr id="4" name="Rectangle 3">
            <a:extLst>
              <a:ext uri="{FF2B5EF4-FFF2-40B4-BE49-F238E27FC236}">
                <a16:creationId xmlns:a16="http://schemas.microsoft.com/office/drawing/2014/main" id="{098C9206-8479-3774-B6B0-88874F6FB465}"/>
              </a:ext>
            </a:extLst>
          </p:cNvPr>
          <p:cNvSpPr/>
          <p:nvPr>
            <p:custDataLst>
              <p:tags r:id="rId2"/>
            </p:custDataLst>
          </p:nvPr>
        </p:nvSpPr>
        <p:spPr>
          <a:xfrm>
            <a:off x="1" y="-12192"/>
            <a:ext cx="12191999" cy="6921972"/>
          </a:xfrm>
          <a:prstGeom prst="rect">
            <a:avLst/>
          </a:prstGeom>
          <a:gradFill flip="none" rotWithShape="1">
            <a:gsLst>
              <a:gs pos="0">
                <a:srgbClr val="3E5CA7"/>
              </a:gs>
              <a:gs pos="50000">
                <a:srgbClr val="3E5CA7"/>
              </a:gs>
              <a:gs pos="100000">
                <a:srgbClr val="68C1B5"/>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2400" b="1"/>
          </a:p>
          <a:p>
            <a:endParaRPr lang="fr-CA" sz="2400" b="1"/>
          </a:p>
        </p:txBody>
      </p:sp>
      <p:sp>
        <p:nvSpPr>
          <p:cNvPr id="6" name="ZoneTexte 5">
            <a:extLst>
              <a:ext uri="{FF2B5EF4-FFF2-40B4-BE49-F238E27FC236}">
                <a16:creationId xmlns:a16="http://schemas.microsoft.com/office/drawing/2014/main" id="{1206A845-1B5A-B24C-77B2-DED7024918CD}"/>
              </a:ext>
            </a:extLst>
          </p:cNvPr>
          <p:cNvSpPr txBox="1"/>
          <p:nvPr>
            <p:custDataLst>
              <p:tags r:id="rId3"/>
            </p:custDataLst>
          </p:nvPr>
        </p:nvSpPr>
        <p:spPr>
          <a:xfrm>
            <a:off x="74075" y="2985414"/>
            <a:ext cx="7722904" cy="615553"/>
          </a:xfrm>
          <a:prstGeom prst="rect">
            <a:avLst/>
          </a:prstGeom>
          <a:noFill/>
        </p:spPr>
        <p:txBody>
          <a:bodyPr wrap="square" rtlCol="0">
            <a:spAutoFit/>
          </a:bodyPr>
          <a:lstStyle/>
          <a:p>
            <a:r>
              <a:rPr lang="fr-CA" sz="1600">
                <a:solidFill>
                  <a:schemeClr val="bg1"/>
                </a:solidFill>
              </a:rPr>
              <a:t>Une solution d’IA sera utilisée pendant cette rencontre pour faciliter la prise de notes. </a:t>
            </a:r>
          </a:p>
          <a:p>
            <a:r>
              <a:rPr lang="fr-CA">
                <a:solidFill>
                  <a:schemeClr val="bg1"/>
                </a:solidFill>
              </a:rPr>
              <a:t>Au début de la présentation, </a:t>
            </a:r>
            <a:r>
              <a:rPr lang="fr-CA" b="1">
                <a:solidFill>
                  <a:srgbClr val="FFC000"/>
                </a:solidFill>
              </a:rPr>
              <a:t>vous pourrez choisir votre mode de participation:</a:t>
            </a:r>
          </a:p>
        </p:txBody>
      </p:sp>
      <p:sp>
        <p:nvSpPr>
          <p:cNvPr id="12" name="Rectangle : coins arrondis 11">
            <a:extLst>
              <a:ext uri="{FF2B5EF4-FFF2-40B4-BE49-F238E27FC236}">
                <a16:creationId xmlns:a16="http://schemas.microsoft.com/office/drawing/2014/main" id="{AB9C6802-3772-A21B-D037-84CB3847204D}"/>
              </a:ext>
            </a:extLst>
          </p:cNvPr>
          <p:cNvSpPr/>
          <p:nvPr>
            <p:custDataLst>
              <p:tags r:id="rId4"/>
            </p:custDataLst>
          </p:nvPr>
        </p:nvSpPr>
        <p:spPr>
          <a:xfrm>
            <a:off x="1" y="6310030"/>
            <a:ext cx="12192000" cy="601883"/>
          </a:xfrm>
          <a:prstGeom prst="roundRect">
            <a:avLst>
              <a:gd name="adj" fmla="val 0"/>
            </a:avLst>
          </a:prstGeom>
          <a:solidFill>
            <a:srgbClr val="3E5CA7">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600"/>
              <a:t>Après la rencontre, vous aurez accès à la présentation, à la vidéo et au lien du questionnaire de consultation en ligne.</a:t>
            </a:r>
          </a:p>
        </p:txBody>
      </p:sp>
      <p:sp>
        <p:nvSpPr>
          <p:cNvPr id="7" name="ZoneTexte 6">
            <a:extLst>
              <a:ext uri="{FF2B5EF4-FFF2-40B4-BE49-F238E27FC236}">
                <a16:creationId xmlns:a16="http://schemas.microsoft.com/office/drawing/2014/main" id="{B9F8F216-13CA-10CF-8078-64A144C8A6D5}"/>
              </a:ext>
            </a:extLst>
          </p:cNvPr>
          <p:cNvSpPr txBox="1"/>
          <p:nvPr>
            <p:custDataLst>
              <p:tags r:id="rId5"/>
            </p:custDataLst>
          </p:nvPr>
        </p:nvSpPr>
        <p:spPr>
          <a:xfrm>
            <a:off x="0" y="1271598"/>
            <a:ext cx="12117926" cy="584775"/>
          </a:xfrm>
          <a:prstGeom prst="rect">
            <a:avLst/>
          </a:prstGeom>
          <a:noFill/>
        </p:spPr>
        <p:txBody>
          <a:bodyPr wrap="square" rtlCol="0">
            <a:spAutoFit/>
          </a:bodyPr>
          <a:lstStyle/>
          <a:p>
            <a:pPr algn="ctr"/>
            <a:r>
              <a:rPr lang="fr-CA" sz="3200">
                <a:solidFill>
                  <a:schemeClr val="bg1"/>
                </a:solidFill>
              </a:rPr>
              <a:t>Bienvenue à la consultation régionale sur les prochaines orientations!</a:t>
            </a:r>
          </a:p>
        </p:txBody>
      </p:sp>
      <p:sp>
        <p:nvSpPr>
          <p:cNvPr id="10" name="ZoneTexte 9">
            <a:extLst>
              <a:ext uri="{FF2B5EF4-FFF2-40B4-BE49-F238E27FC236}">
                <a16:creationId xmlns:a16="http://schemas.microsoft.com/office/drawing/2014/main" id="{712B874B-8AF7-8016-23C5-A1019896E9F9}"/>
              </a:ext>
            </a:extLst>
          </p:cNvPr>
          <p:cNvSpPr txBox="1"/>
          <p:nvPr>
            <p:custDataLst>
              <p:tags r:id="rId6"/>
            </p:custDataLst>
          </p:nvPr>
        </p:nvSpPr>
        <p:spPr>
          <a:xfrm>
            <a:off x="422707" y="3585036"/>
            <a:ext cx="3739751" cy="2616101"/>
          </a:xfrm>
          <a:prstGeom prst="rect">
            <a:avLst/>
          </a:prstGeom>
          <a:noFill/>
        </p:spPr>
        <p:txBody>
          <a:bodyPr wrap="square" rtlCol="0">
            <a:spAutoFit/>
          </a:bodyPr>
          <a:lstStyle/>
          <a:p>
            <a:r>
              <a:rPr lang="fr-CA" sz="2000" b="1">
                <a:solidFill>
                  <a:srgbClr val="FFC000"/>
                </a:solidFill>
              </a:rPr>
              <a:t>A) </a:t>
            </a:r>
            <a:r>
              <a:rPr lang="fr-CA" b="1">
                <a:solidFill>
                  <a:srgbClr val="FFC000"/>
                </a:solidFill>
              </a:rPr>
              <a:t>Caméra et micro ACTIVÉS</a:t>
            </a:r>
          </a:p>
          <a:p>
            <a:pPr marL="342900" indent="-342900">
              <a:buFont typeface="Arial" panose="020B0604020202020204" pitchFamily="34" charset="0"/>
              <a:buChar char="•"/>
            </a:pPr>
            <a:r>
              <a:rPr lang="fr-CA" sz="1600">
                <a:solidFill>
                  <a:schemeClr val="bg1"/>
                </a:solidFill>
              </a:rPr>
              <a:t>Vous assistez à la présentation.</a:t>
            </a:r>
          </a:p>
          <a:p>
            <a:pPr marL="342900" indent="-342900">
              <a:buFont typeface="Arial" panose="020B0604020202020204" pitchFamily="34" charset="0"/>
              <a:buChar char="•"/>
            </a:pPr>
            <a:r>
              <a:rPr lang="fr-CA" sz="1600">
                <a:solidFill>
                  <a:schemeClr val="bg1"/>
                </a:solidFill>
              </a:rPr>
              <a:t>Les </a:t>
            </a:r>
            <a:r>
              <a:rPr lang="fr-CA" sz="1600" err="1">
                <a:solidFill>
                  <a:schemeClr val="bg1"/>
                </a:solidFill>
              </a:rPr>
              <a:t>participant.e.s</a:t>
            </a:r>
            <a:r>
              <a:rPr lang="fr-CA" sz="1600">
                <a:solidFill>
                  <a:schemeClr val="bg1"/>
                </a:solidFill>
              </a:rPr>
              <a:t> pourront vous voir et vous entendre.</a:t>
            </a:r>
          </a:p>
          <a:p>
            <a:pPr marL="342900" indent="-342900">
              <a:buFont typeface="Arial" panose="020B0604020202020204" pitchFamily="34" charset="0"/>
              <a:buChar char="•"/>
            </a:pPr>
            <a:r>
              <a:rPr lang="fr-CA" sz="1600">
                <a:solidFill>
                  <a:schemeClr val="bg1"/>
                </a:solidFill>
              </a:rPr>
              <a:t>Vous pourrez poser vos questions de vive voix pendant la période de questions.</a:t>
            </a:r>
          </a:p>
          <a:p>
            <a:pPr marL="342900" indent="-342900">
              <a:buFont typeface="Arial" panose="020B0604020202020204" pitchFamily="34" charset="0"/>
              <a:buChar char="•"/>
            </a:pPr>
            <a:r>
              <a:rPr lang="fr-CA" sz="1600">
                <a:solidFill>
                  <a:schemeClr val="bg1"/>
                </a:solidFill>
              </a:rPr>
              <a:t>Vos interventions pourraient être prises en note par la solution d’intelligence artificielle (IA) utilisée</a:t>
            </a:r>
            <a:endParaRPr lang="fr-CA" sz="1600">
              <a:solidFill>
                <a:srgbClr val="3E5CA7"/>
              </a:solidFill>
            </a:endParaRPr>
          </a:p>
        </p:txBody>
      </p:sp>
      <p:sp>
        <p:nvSpPr>
          <p:cNvPr id="13" name="ZoneTexte 12">
            <a:extLst>
              <a:ext uri="{FF2B5EF4-FFF2-40B4-BE49-F238E27FC236}">
                <a16:creationId xmlns:a16="http://schemas.microsoft.com/office/drawing/2014/main" id="{6E557E0E-4094-17BD-4861-90625FF1823F}"/>
              </a:ext>
            </a:extLst>
          </p:cNvPr>
          <p:cNvSpPr txBox="1"/>
          <p:nvPr>
            <p:custDataLst>
              <p:tags r:id="rId7"/>
            </p:custDataLst>
          </p:nvPr>
        </p:nvSpPr>
        <p:spPr>
          <a:xfrm>
            <a:off x="4171673" y="3585036"/>
            <a:ext cx="3308203" cy="1938992"/>
          </a:xfrm>
          <a:prstGeom prst="rect">
            <a:avLst/>
          </a:prstGeom>
          <a:noFill/>
        </p:spPr>
        <p:txBody>
          <a:bodyPr wrap="square" rtlCol="0">
            <a:spAutoFit/>
          </a:bodyPr>
          <a:lstStyle/>
          <a:p>
            <a:r>
              <a:rPr lang="fr-CA" sz="2400" b="1">
                <a:solidFill>
                  <a:srgbClr val="FFC000"/>
                </a:solidFill>
              </a:rPr>
              <a:t>B) </a:t>
            </a:r>
            <a:r>
              <a:rPr lang="fr-CA" b="1">
                <a:solidFill>
                  <a:srgbClr val="FFC000"/>
                </a:solidFill>
              </a:rPr>
              <a:t>Caméra et micro DÉSACTIVÉS</a:t>
            </a:r>
          </a:p>
          <a:p>
            <a:pPr marL="342900" indent="-342900">
              <a:buFont typeface="Arial" panose="020B0604020202020204" pitchFamily="34" charset="0"/>
              <a:buChar char="•"/>
            </a:pPr>
            <a:r>
              <a:rPr lang="fr-CA" sz="1600">
                <a:solidFill>
                  <a:schemeClr val="bg1"/>
                </a:solidFill>
              </a:rPr>
              <a:t>Vous assistez à la présentation.</a:t>
            </a:r>
          </a:p>
          <a:p>
            <a:pPr marL="342900" indent="-342900">
              <a:buFont typeface="Arial" panose="020B0604020202020204" pitchFamily="34" charset="0"/>
              <a:buChar char="•"/>
            </a:pPr>
            <a:r>
              <a:rPr lang="fr-CA" sz="1600">
                <a:solidFill>
                  <a:schemeClr val="bg1"/>
                </a:solidFill>
              </a:rPr>
              <a:t>Les </a:t>
            </a:r>
            <a:r>
              <a:rPr lang="fr-CA" sz="1600" err="1">
                <a:solidFill>
                  <a:schemeClr val="bg1"/>
                </a:solidFill>
              </a:rPr>
              <a:t>participant.e.s</a:t>
            </a:r>
            <a:r>
              <a:rPr lang="fr-CA" sz="1600">
                <a:solidFill>
                  <a:schemeClr val="bg1"/>
                </a:solidFill>
              </a:rPr>
              <a:t> ne pourront pas vous voir et vous entendre.</a:t>
            </a:r>
          </a:p>
          <a:p>
            <a:pPr marL="342900" indent="-342900">
              <a:buFont typeface="Arial" panose="020B0604020202020204" pitchFamily="34" charset="0"/>
              <a:buChar char="•"/>
            </a:pPr>
            <a:r>
              <a:rPr lang="fr-CA" sz="1600">
                <a:solidFill>
                  <a:schemeClr val="bg1"/>
                </a:solidFill>
              </a:rPr>
              <a:t>Vous </a:t>
            </a:r>
            <a:r>
              <a:rPr lang="fr-CA" sz="1600" i="1">
                <a:solidFill>
                  <a:schemeClr val="bg1"/>
                </a:solidFill>
              </a:rPr>
              <a:t>ne pourrez pas poser de questions de vive voix </a:t>
            </a:r>
            <a:r>
              <a:rPr lang="fr-CA" sz="1600">
                <a:solidFill>
                  <a:schemeClr val="bg1"/>
                </a:solidFill>
              </a:rPr>
              <a:t>pendant la période de questions.</a:t>
            </a:r>
          </a:p>
        </p:txBody>
      </p:sp>
      <p:sp>
        <p:nvSpPr>
          <p:cNvPr id="14" name="Rectangle : coins arrondis 13">
            <a:extLst>
              <a:ext uri="{FF2B5EF4-FFF2-40B4-BE49-F238E27FC236}">
                <a16:creationId xmlns:a16="http://schemas.microsoft.com/office/drawing/2014/main" id="{C4AB76F3-080B-8B1C-B44F-BB592D716CA5}"/>
              </a:ext>
            </a:extLst>
          </p:cNvPr>
          <p:cNvSpPr/>
          <p:nvPr>
            <p:custDataLst>
              <p:tags r:id="rId8"/>
            </p:custDataLst>
          </p:nvPr>
        </p:nvSpPr>
        <p:spPr>
          <a:xfrm>
            <a:off x="0" y="-12192"/>
            <a:ext cx="12191999" cy="961390"/>
          </a:xfrm>
          <a:prstGeom prst="roundRect">
            <a:avLst>
              <a:gd name="adj" fmla="val 0"/>
            </a:avLst>
          </a:prstGeom>
          <a:gradFill flip="none" rotWithShape="1">
            <a:gsLst>
              <a:gs pos="0">
                <a:srgbClr val="68C1B5"/>
              </a:gs>
              <a:gs pos="77000">
                <a:srgbClr val="68C1B5"/>
              </a:gs>
              <a:gs pos="99000">
                <a:srgbClr val="3E5CA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173038"/>
            <a:r>
              <a:rPr lang="fr-CA" sz="2400" b="1"/>
              <a:t>VERS UNE VISION RENOUVELÉE, INTÉGRÉE ET COHÉRENTE </a:t>
            </a:r>
          </a:p>
          <a:p>
            <a:pPr indent="173038"/>
            <a:r>
              <a:rPr lang="fr-CA" sz="2400" b="1"/>
              <a:t>EN MATIÈRE DE SANTÉ MENTALE, ITINÉRANCE ET DÉPENDANCE</a:t>
            </a:r>
          </a:p>
        </p:txBody>
      </p:sp>
      <p:pic>
        <p:nvPicPr>
          <p:cNvPr id="16" name="Image 15">
            <a:extLst>
              <a:ext uri="{FF2B5EF4-FFF2-40B4-BE49-F238E27FC236}">
                <a16:creationId xmlns:a16="http://schemas.microsoft.com/office/drawing/2014/main" id="{40A959F1-2DA2-3F9C-F6A9-9DE5314FD0F9}"/>
              </a:ext>
            </a:extLst>
          </p:cNvPr>
          <p:cNvPicPr>
            <a:picLocks noChangeAspect="1"/>
          </p:cNvPicPr>
          <p:nvPr>
            <p:custDataLst>
              <p:tags r:id="rId9"/>
            </p:custDataLst>
          </p:nvPr>
        </p:nvPicPr>
        <p:blipFill>
          <a:blip r:embed="rId18">
            <a:extLst>
              <a:ext uri="{28A0092B-C50C-407E-A947-70E740481C1C}">
                <a14:useLocalDpi xmlns:a14="http://schemas.microsoft.com/office/drawing/2010/main" val="0"/>
              </a:ext>
            </a:extLst>
          </a:blip>
          <a:stretch>
            <a:fillRect/>
          </a:stretch>
        </p:blipFill>
        <p:spPr>
          <a:xfrm>
            <a:off x="10438736" y="110830"/>
            <a:ext cx="1571926" cy="739730"/>
          </a:xfrm>
          <a:prstGeom prst="rect">
            <a:avLst/>
          </a:prstGeom>
        </p:spPr>
      </p:pic>
      <p:sp>
        <p:nvSpPr>
          <p:cNvPr id="17" name="ZoneTexte 16">
            <a:extLst>
              <a:ext uri="{FF2B5EF4-FFF2-40B4-BE49-F238E27FC236}">
                <a16:creationId xmlns:a16="http://schemas.microsoft.com/office/drawing/2014/main" id="{CCD18EE3-909B-0509-EA57-0F1F3E7DB804}"/>
              </a:ext>
            </a:extLst>
          </p:cNvPr>
          <p:cNvSpPr txBox="1"/>
          <p:nvPr>
            <p:custDataLst>
              <p:tags r:id="rId10"/>
            </p:custDataLst>
          </p:nvPr>
        </p:nvSpPr>
        <p:spPr>
          <a:xfrm>
            <a:off x="283609" y="1830302"/>
            <a:ext cx="4814076" cy="400110"/>
          </a:xfrm>
          <a:prstGeom prst="rect">
            <a:avLst/>
          </a:prstGeom>
          <a:noFill/>
        </p:spPr>
        <p:txBody>
          <a:bodyPr wrap="square" rtlCol="0">
            <a:spAutoFit/>
          </a:bodyPr>
          <a:lstStyle/>
          <a:p>
            <a:r>
              <a:rPr lang="fr-CA" sz="2000" b="1">
                <a:solidFill>
                  <a:srgbClr val="FFC000"/>
                </a:solidFill>
              </a:rPr>
              <a:t>À savoir avant de commencer</a:t>
            </a:r>
          </a:p>
        </p:txBody>
      </p:sp>
      <p:sp>
        <p:nvSpPr>
          <p:cNvPr id="3" name="Rectangle 2">
            <a:extLst>
              <a:ext uri="{FF2B5EF4-FFF2-40B4-BE49-F238E27FC236}">
                <a16:creationId xmlns:a16="http://schemas.microsoft.com/office/drawing/2014/main" id="{F8E58046-186B-0EA2-EBC7-6D697645B9BB}"/>
              </a:ext>
            </a:extLst>
          </p:cNvPr>
          <p:cNvSpPr/>
          <p:nvPr>
            <p:custDataLst>
              <p:tags r:id="rId11"/>
            </p:custDataLst>
          </p:nvPr>
        </p:nvSpPr>
        <p:spPr>
          <a:xfrm>
            <a:off x="9133978" y="4936117"/>
            <a:ext cx="2983947" cy="8534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fr-CA"/>
              <a:t>Gardons les questions pour la fin (20 dernières minutes)</a:t>
            </a:r>
          </a:p>
        </p:txBody>
      </p:sp>
      <p:sp>
        <p:nvSpPr>
          <p:cNvPr id="5" name="Rectangle 4">
            <a:extLst>
              <a:ext uri="{FF2B5EF4-FFF2-40B4-BE49-F238E27FC236}">
                <a16:creationId xmlns:a16="http://schemas.microsoft.com/office/drawing/2014/main" id="{5580F24E-8F53-1778-9673-97C078A49052}"/>
              </a:ext>
            </a:extLst>
          </p:cNvPr>
          <p:cNvSpPr/>
          <p:nvPr>
            <p:custDataLst>
              <p:tags r:id="rId12"/>
            </p:custDataLst>
          </p:nvPr>
        </p:nvSpPr>
        <p:spPr>
          <a:xfrm>
            <a:off x="9130343" y="2604451"/>
            <a:ext cx="2987582" cy="8534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fr-CA"/>
              <a:t>Les micros seront fermés pendant la rencontre</a:t>
            </a:r>
          </a:p>
        </p:txBody>
      </p:sp>
      <p:sp>
        <p:nvSpPr>
          <p:cNvPr id="8" name="Rectangle 7">
            <a:extLst>
              <a:ext uri="{FF2B5EF4-FFF2-40B4-BE49-F238E27FC236}">
                <a16:creationId xmlns:a16="http://schemas.microsoft.com/office/drawing/2014/main" id="{5B7C80DE-B83E-A577-DEB2-05F8CD3BEF09}"/>
              </a:ext>
            </a:extLst>
          </p:cNvPr>
          <p:cNvSpPr/>
          <p:nvPr>
            <p:custDataLst>
              <p:tags r:id="rId13"/>
            </p:custDataLst>
          </p:nvPr>
        </p:nvSpPr>
        <p:spPr>
          <a:xfrm>
            <a:off x="9133979" y="3684599"/>
            <a:ext cx="2983947" cy="10294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fr-CA"/>
              <a:t>La bulle de conversation sera désactivée: les questions se poseront de vive voix</a:t>
            </a:r>
          </a:p>
        </p:txBody>
      </p:sp>
      <p:pic>
        <p:nvPicPr>
          <p:cNvPr id="11" name="Graphique 10" descr="Question Mark avec un remplissage uni">
            <a:extLst>
              <a:ext uri="{FF2B5EF4-FFF2-40B4-BE49-F238E27FC236}">
                <a16:creationId xmlns:a16="http://schemas.microsoft.com/office/drawing/2014/main" id="{37C08007-E0B1-8F69-62AE-AE37B6115F3B}"/>
              </a:ext>
            </a:extLst>
          </p:cNvPr>
          <p:cNvPicPr>
            <a:picLocks noChangeAspect="1"/>
          </p:cNvPicPr>
          <p:nvPr>
            <p:custDataLst>
              <p:tags r:id="rId14"/>
            </p:custDataLst>
          </p:nvPr>
        </p:nvPicPr>
        <p:blipFill>
          <a:blip>
            <a:extLst>
              <a:ext uri="{96DAC541-7B7A-43D3-8B79-37D633B846F1}">
                <asvg:svgBlip xmlns:asvg="http://schemas.microsoft.com/office/drawing/2016/SVG/main" r:embed="rId19"/>
              </a:ext>
            </a:extLst>
          </a:blip>
          <a:stretch>
            <a:fillRect/>
          </a:stretch>
        </p:blipFill>
        <p:spPr>
          <a:xfrm>
            <a:off x="8358592" y="4893087"/>
            <a:ext cx="914400" cy="914400"/>
          </a:xfrm>
          <a:prstGeom prst="rect">
            <a:avLst/>
          </a:prstGeom>
        </p:spPr>
      </p:pic>
      <p:pic>
        <p:nvPicPr>
          <p:cNvPr id="18" name="Graphique 17" descr="Chat avec un remplissage uni">
            <a:extLst>
              <a:ext uri="{FF2B5EF4-FFF2-40B4-BE49-F238E27FC236}">
                <a16:creationId xmlns:a16="http://schemas.microsoft.com/office/drawing/2014/main" id="{C85A1FCB-1548-8A15-7DE7-6258414EBF1A}"/>
              </a:ext>
            </a:extLst>
          </p:cNvPr>
          <p:cNvPicPr>
            <a:picLocks noChangeAspect="1"/>
          </p:cNvPicPr>
          <p:nvPr>
            <p:custDataLst>
              <p:tags r:id="rId15"/>
            </p:custDataLst>
          </p:nvPr>
        </p:nvPicPr>
        <p:blipFill>
          <a:blip>
            <a:extLst>
              <a:ext uri="{96DAC541-7B7A-43D3-8B79-37D633B846F1}">
                <asvg:svgBlip xmlns:asvg="http://schemas.microsoft.com/office/drawing/2016/SVG/main" r:embed="rId20"/>
              </a:ext>
            </a:extLst>
          </a:blip>
          <a:stretch>
            <a:fillRect/>
          </a:stretch>
        </p:blipFill>
        <p:spPr>
          <a:xfrm>
            <a:off x="8358594" y="3748769"/>
            <a:ext cx="914400" cy="914400"/>
          </a:xfrm>
          <a:prstGeom prst="rect">
            <a:avLst/>
          </a:prstGeom>
        </p:spPr>
      </p:pic>
      <p:pic>
        <p:nvPicPr>
          <p:cNvPr id="20" name="Graphique 19" descr="Radio microphone avec un remplissage uni">
            <a:extLst>
              <a:ext uri="{FF2B5EF4-FFF2-40B4-BE49-F238E27FC236}">
                <a16:creationId xmlns:a16="http://schemas.microsoft.com/office/drawing/2014/main" id="{E5EB229A-AE5F-26D3-7BE0-3664C5E75A3B}"/>
              </a:ext>
            </a:extLst>
          </p:cNvPr>
          <p:cNvPicPr>
            <a:picLocks noChangeAspect="1"/>
          </p:cNvPicPr>
          <p:nvPr>
            <p:custDataLst>
              <p:tags r:id="rId16"/>
            </p:custDataLst>
          </p:nvPr>
        </p:nvPicPr>
        <p:blipFill>
          <a:blip>
            <a:extLst>
              <a:ext uri="{96DAC541-7B7A-43D3-8B79-37D633B846F1}">
                <asvg:svgBlip xmlns:asvg="http://schemas.microsoft.com/office/drawing/2016/SVG/main" r:embed="rId21"/>
              </a:ext>
            </a:extLst>
          </a:blip>
          <a:stretch>
            <a:fillRect/>
          </a:stretch>
        </p:blipFill>
        <p:spPr>
          <a:xfrm>
            <a:off x="8419585" y="2654533"/>
            <a:ext cx="914400" cy="914400"/>
          </a:xfrm>
          <a:prstGeom prst="rect">
            <a:avLst/>
          </a:prstGeom>
        </p:spPr>
      </p:pic>
    </p:spTree>
    <p:extLst>
      <p:ext uri="{BB962C8B-B14F-4D97-AF65-F5344CB8AC3E}">
        <p14:creationId xmlns:p14="http://schemas.microsoft.com/office/powerpoint/2010/main" val="215469512"/>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275BA2-6413-4E8D-826E-94B74EF2108B}"/>
              </a:ext>
            </a:extLst>
          </p:cNvPr>
          <p:cNvSpPr>
            <a:spLocks noGrp="1"/>
          </p:cNvSpPr>
          <p:nvPr>
            <p:ph type="title"/>
            <p:custDataLst>
              <p:tags r:id="rId1"/>
            </p:custDataLst>
          </p:nvPr>
        </p:nvSpPr>
        <p:spPr>
          <a:xfrm>
            <a:off x="1007000" y="250521"/>
            <a:ext cx="10872000" cy="1143000"/>
          </a:xfrm>
        </p:spPr>
        <p:txBody>
          <a:bodyPr anchor="ctr">
            <a:normAutofit/>
          </a:bodyPr>
          <a:lstStyle/>
          <a:p>
            <a:r>
              <a:rPr lang="fr-CA"/>
              <a:t>Enjeux actuels en santé mentale</a:t>
            </a:r>
          </a:p>
        </p:txBody>
      </p:sp>
      <p:sp>
        <p:nvSpPr>
          <p:cNvPr id="4" name="Espace réservé du numéro de diapositive 3">
            <a:extLst>
              <a:ext uri="{FF2B5EF4-FFF2-40B4-BE49-F238E27FC236}">
                <a16:creationId xmlns:a16="http://schemas.microsoft.com/office/drawing/2014/main" id="{8B4288F3-FACD-4DA8-A9D5-8A1A61724539}"/>
              </a:ext>
            </a:extLst>
          </p:cNvPr>
          <p:cNvSpPr>
            <a:spLocks noGrp="1"/>
          </p:cNvSpPr>
          <p:nvPr>
            <p:ph type="sldNum" sz="quarter" idx="12"/>
            <p:custDataLst>
              <p:tags r:id="rId2"/>
            </p:custDataLst>
          </p:nvPr>
        </p:nvSpPr>
        <p:spPr>
          <a:xfrm>
            <a:off x="8940800" y="6356351"/>
            <a:ext cx="2844800" cy="365125"/>
          </a:xfrm>
        </p:spPr>
        <p:txBody>
          <a:bodyPr anchor="ctr">
            <a:normAutofit/>
          </a:bodyPr>
          <a:lstStyle/>
          <a:p>
            <a:pPr>
              <a:spcAft>
                <a:spcPts val="600"/>
              </a:spcAft>
            </a:pPr>
            <a:fld id="{33D6E5A2-EC83-451F-A719-9AC1370DD5CF}" type="slidenum">
              <a:rPr lang="fr-CA" smtClean="0"/>
              <a:pPr>
                <a:spcAft>
                  <a:spcPts val="600"/>
                </a:spcAft>
              </a:pPr>
              <a:t>20</a:t>
            </a:fld>
            <a:endParaRPr kumimoji="0" lang="fr-CA"/>
          </a:p>
        </p:txBody>
      </p:sp>
      <p:graphicFrame>
        <p:nvGraphicFramePr>
          <p:cNvPr id="6" name="Espace réservé du contenu 2">
            <a:extLst>
              <a:ext uri="{FF2B5EF4-FFF2-40B4-BE49-F238E27FC236}">
                <a16:creationId xmlns:a16="http://schemas.microsoft.com/office/drawing/2014/main" id="{2B961D47-F12E-129B-9255-1BE8B8E2EABE}"/>
              </a:ext>
            </a:extLst>
          </p:cNvPr>
          <p:cNvGraphicFramePr>
            <a:graphicFrameLocks noGrp="1"/>
          </p:cNvGraphicFramePr>
          <p:nvPr>
            <p:ph idx="1"/>
            <p:custDataLst>
              <p:tags r:id="rId3"/>
            </p:custDataLst>
            <p:extLst>
              <p:ext uri="{D42A27DB-BD31-4B8C-83A1-F6EECF244321}">
                <p14:modId xmlns:p14="http://schemas.microsoft.com/office/powerpoint/2010/main" val="2471045975"/>
              </p:ext>
            </p:extLst>
          </p:nvPr>
        </p:nvGraphicFramePr>
        <p:xfrm>
          <a:off x="1018238" y="1260000"/>
          <a:ext cx="10872000" cy="478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ZoneTexte 2">
            <a:extLst>
              <a:ext uri="{FF2B5EF4-FFF2-40B4-BE49-F238E27FC236}">
                <a16:creationId xmlns:a16="http://schemas.microsoft.com/office/drawing/2014/main" id="{6268C8F9-9D05-4DEA-BCC7-A45719800888}"/>
              </a:ext>
            </a:extLst>
          </p:cNvPr>
          <p:cNvSpPr txBox="1"/>
          <p:nvPr>
            <p:custDataLst>
              <p:tags r:id="rId4"/>
            </p:custDataLst>
          </p:nvPr>
        </p:nvSpPr>
        <p:spPr>
          <a:xfrm>
            <a:off x="0" y="0"/>
            <a:ext cx="3810000" cy="1270000"/>
          </a:xfrm>
          <a:prstGeom prst="rect">
            <a:avLst/>
          </a:prstGeom>
          <a:noFill/>
        </p:spPr>
        <p:txBody>
          <a:bodyPr vert="horz" rtlCol="0">
            <a:spAutoFit/>
          </a:bodyPr>
          <a:lstStyle/>
          <a:p>
            <a:endParaRPr lang="fr-CA"/>
          </a:p>
        </p:txBody>
      </p:sp>
    </p:spTree>
    <p:extLst>
      <p:ext uri="{BB962C8B-B14F-4D97-AF65-F5344CB8AC3E}">
        <p14:creationId xmlns:p14="http://schemas.microsoft.com/office/powerpoint/2010/main" val="2418539557"/>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9A4F4-4ABD-2259-FB1F-61429EEDD628}"/>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F68902C-FD07-54A8-B1A1-40C1D202C779}"/>
              </a:ext>
            </a:extLst>
          </p:cNvPr>
          <p:cNvSpPr>
            <a:spLocks noGrp="1"/>
          </p:cNvSpPr>
          <p:nvPr>
            <p:ph type="sldNum" sz="quarter" idx="12"/>
            <p:custDataLst>
              <p:tags r:id="rId1"/>
            </p:custDataLst>
          </p:nvPr>
        </p:nvSpPr>
        <p:spPr/>
        <p:txBody>
          <a:bodyPr/>
          <a:lstStyle/>
          <a:p>
            <a:fld id="{33D6E5A2-EC83-451F-A719-9AC1370DD5CF}" type="slidenum">
              <a:rPr lang="fr-CA" smtClean="0"/>
              <a:pPr/>
              <a:t>21</a:t>
            </a:fld>
            <a:endParaRPr kumimoji="0" lang="fr-CA"/>
          </a:p>
        </p:txBody>
      </p:sp>
      <p:sp>
        <p:nvSpPr>
          <p:cNvPr id="6" name="Titre 5">
            <a:extLst>
              <a:ext uri="{FF2B5EF4-FFF2-40B4-BE49-F238E27FC236}">
                <a16:creationId xmlns:a16="http://schemas.microsoft.com/office/drawing/2014/main" id="{0781599D-027F-59EC-466B-180D7C4713BC}"/>
              </a:ext>
            </a:extLst>
          </p:cNvPr>
          <p:cNvSpPr>
            <a:spLocks noGrp="1"/>
          </p:cNvSpPr>
          <p:nvPr>
            <p:ph type="title"/>
            <p:custDataLst>
              <p:tags r:id="rId2"/>
            </p:custDataLst>
          </p:nvPr>
        </p:nvSpPr>
        <p:spPr>
          <a:xfrm>
            <a:off x="1905000" y="2667000"/>
            <a:ext cx="6400800" cy="1143000"/>
          </a:xfrm>
        </p:spPr>
        <p:txBody>
          <a:bodyPr/>
          <a:lstStyle/>
          <a:p>
            <a:r>
              <a:rPr lang="fr-CA"/>
              <a:t>ITINÉRANCE</a:t>
            </a:r>
          </a:p>
        </p:txBody>
      </p:sp>
      <p:pic>
        <p:nvPicPr>
          <p:cNvPr id="2" name="Image 1">
            <a:extLst>
              <a:ext uri="{FF2B5EF4-FFF2-40B4-BE49-F238E27FC236}">
                <a16:creationId xmlns:a16="http://schemas.microsoft.com/office/drawing/2014/main" id="{C862A940-AA66-35BF-85A6-3818A239499D}"/>
              </a:ext>
            </a:extLst>
          </p:cNvPr>
          <p:cNvPicPr>
            <a:picLocks noChangeAspect="1"/>
          </p:cNvPicPr>
          <p:nvPr>
            <p:custDataLst>
              <p:tags r:id="rId3"/>
            </p:custDataLst>
          </p:nvPr>
        </p:nvPicPr>
        <p:blipFill>
          <a:blip r:embed="rId5"/>
          <a:stretch>
            <a:fillRect/>
          </a:stretch>
        </p:blipFill>
        <p:spPr>
          <a:xfrm>
            <a:off x="5024377" y="468221"/>
            <a:ext cx="4594185" cy="59215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000118"/>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8512562-0094-4811-B70D-1B712517C2C6}"/>
              </a:ext>
            </a:extLst>
          </p:cNvPr>
          <p:cNvSpPr>
            <a:spLocks noGrp="1"/>
          </p:cNvSpPr>
          <p:nvPr>
            <p:ph type="sldNum" sz="quarter" idx="12"/>
            <p:custDataLst>
              <p:tags r:id="rId1"/>
            </p:custDataLst>
          </p:nvPr>
        </p:nvSpPr>
        <p:spPr/>
        <p:txBody>
          <a:bodyPr/>
          <a:lstStyle/>
          <a:p>
            <a:fld id="{33D6E5A2-EC83-451F-A719-9AC1370DD5CF}" type="slidenum">
              <a:rPr lang="fr-CA" smtClean="0"/>
              <a:pPr/>
              <a:t>22</a:t>
            </a:fld>
            <a:endParaRPr kumimoji="0" lang="fr-CA"/>
          </a:p>
        </p:txBody>
      </p:sp>
      <p:sp>
        <p:nvSpPr>
          <p:cNvPr id="4" name="Titre 2">
            <a:extLst>
              <a:ext uri="{FF2B5EF4-FFF2-40B4-BE49-F238E27FC236}">
                <a16:creationId xmlns:a16="http://schemas.microsoft.com/office/drawing/2014/main" id="{B93F9B1C-0323-4F16-9B3E-0A80CF2CD3B5}"/>
              </a:ext>
            </a:extLst>
          </p:cNvPr>
          <p:cNvSpPr>
            <a:spLocks noGrp="1"/>
          </p:cNvSpPr>
          <p:nvPr>
            <p:ph type="title"/>
            <p:custDataLst>
              <p:tags r:id="rId2"/>
            </p:custDataLst>
          </p:nvPr>
        </p:nvSpPr>
        <p:spPr>
          <a:xfrm>
            <a:off x="1017438" y="193751"/>
            <a:ext cx="10872000" cy="1143000"/>
          </a:xfrm>
        </p:spPr>
        <p:txBody>
          <a:bodyPr/>
          <a:lstStyle/>
          <a:p>
            <a:r>
              <a:rPr lang="fr-CA"/>
              <a:t>Financement régional en itinérance 2021-2026</a:t>
            </a:r>
          </a:p>
        </p:txBody>
      </p:sp>
      <p:graphicFrame>
        <p:nvGraphicFramePr>
          <p:cNvPr id="5" name="Espace réservé du contenu 6">
            <a:extLst>
              <a:ext uri="{FF2B5EF4-FFF2-40B4-BE49-F238E27FC236}">
                <a16:creationId xmlns:a16="http://schemas.microsoft.com/office/drawing/2014/main" id="{27FA3C09-432D-4553-8BE3-4C10226C308B}"/>
              </a:ext>
            </a:extLst>
          </p:cNvPr>
          <p:cNvGraphicFramePr>
            <a:graphicFrameLocks/>
          </p:cNvGraphicFramePr>
          <p:nvPr>
            <p:custDataLst>
              <p:tags r:id="rId3"/>
            </p:custDataLst>
            <p:extLst>
              <p:ext uri="{D42A27DB-BD31-4B8C-83A1-F6EECF244321}">
                <p14:modId xmlns:p14="http://schemas.microsoft.com/office/powerpoint/2010/main" val="1390570209"/>
              </p:ext>
            </p:extLst>
          </p:nvPr>
        </p:nvGraphicFramePr>
        <p:xfrm>
          <a:off x="979338" y="1336751"/>
          <a:ext cx="7647366" cy="513132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Graphique 5">
            <a:extLst>
              <a:ext uri="{FF2B5EF4-FFF2-40B4-BE49-F238E27FC236}">
                <a16:creationId xmlns:a16="http://schemas.microsoft.com/office/drawing/2014/main" id="{5D0EB62A-FEE5-4D15-B67D-C4407CBFFD69}"/>
              </a:ext>
            </a:extLst>
          </p:cNvPr>
          <p:cNvGraphicFramePr/>
          <p:nvPr>
            <p:custDataLst>
              <p:tags r:id="rId4"/>
            </p:custDataLst>
            <p:extLst>
              <p:ext uri="{D42A27DB-BD31-4B8C-83A1-F6EECF244321}">
                <p14:modId xmlns:p14="http://schemas.microsoft.com/office/powerpoint/2010/main" val="565778252"/>
              </p:ext>
            </p:extLst>
          </p:nvPr>
        </p:nvGraphicFramePr>
        <p:xfrm>
          <a:off x="8320210" y="1336751"/>
          <a:ext cx="3767952" cy="2635241"/>
        </p:xfrm>
        <a:graphic>
          <a:graphicData uri="http://schemas.openxmlformats.org/drawingml/2006/chart">
            <c:chart xmlns:c="http://schemas.openxmlformats.org/drawingml/2006/chart" xmlns:r="http://schemas.openxmlformats.org/officeDocument/2006/relationships" r:id="rId9"/>
          </a:graphicData>
        </a:graphic>
      </p:graphicFrame>
      <p:sp>
        <p:nvSpPr>
          <p:cNvPr id="7" name="Espace réservé du contenu 39">
            <a:extLst>
              <a:ext uri="{FF2B5EF4-FFF2-40B4-BE49-F238E27FC236}">
                <a16:creationId xmlns:a16="http://schemas.microsoft.com/office/drawing/2014/main" id="{2314B4EF-7A42-4E2A-989B-0917E16BEE9F}"/>
              </a:ext>
            </a:extLst>
          </p:cNvPr>
          <p:cNvSpPr txBox="1">
            <a:spLocks/>
          </p:cNvSpPr>
          <p:nvPr>
            <p:custDataLst>
              <p:tags r:id="rId5"/>
            </p:custDataLst>
          </p:nvPr>
        </p:nvSpPr>
        <p:spPr>
          <a:xfrm>
            <a:off x="8784426" y="4053212"/>
            <a:ext cx="3407574" cy="1951976"/>
          </a:xfrm>
          <a:prstGeom prst="rect">
            <a:avLst/>
          </a:prstGeom>
          <a:noFill/>
        </p:spPr>
        <p:txBody>
          <a:bodyPr vert="horz" lIns="68580" tIns="34290" rIns="68580" bIns="3429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fr-FR" sz="1400" b="1">
                <a:solidFill>
                  <a:srgbClr val="4B5F8D"/>
                </a:solidFill>
                <a:latin typeface="Calibri"/>
                <a:ea typeface="Calibri"/>
                <a:cs typeface="Calibri"/>
              </a:rPr>
              <a:t>OC: 14.7M $ (94%)</a:t>
            </a:r>
            <a:endParaRPr lang="en-US" sz="1400" b="1">
              <a:solidFill>
                <a:srgbClr val="4B5F8D"/>
              </a:solidFill>
              <a:latin typeface="Calibri"/>
              <a:ea typeface="Calibri"/>
              <a:cs typeface="Calibri"/>
            </a:endParaRPr>
          </a:p>
          <a:p>
            <a:pPr marL="213995" indent="-85725">
              <a:buFont typeface="Arial"/>
              <a:buChar char="•"/>
            </a:pPr>
            <a:r>
              <a:rPr lang="fr-FR" sz="1400">
                <a:latin typeface="Calibri"/>
                <a:ea typeface="Calibri"/>
                <a:cs typeface="Calibri"/>
              </a:rPr>
              <a:t>49 ententes de services et 8 addendas </a:t>
            </a:r>
          </a:p>
          <a:p>
            <a:pPr marL="213995" indent="-85725">
              <a:buFont typeface="Arial"/>
              <a:buChar char="•"/>
            </a:pPr>
            <a:r>
              <a:rPr lang="fr-FR" sz="1400">
                <a:solidFill>
                  <a:srgbClr val="000000"/>
                </a:solidFill>
                <a:latin typeface="Calibri"/>
                <a:ea typeface="Calibri"/>
                <a:cs typeface="Calibri"/>
              </a:rPr>
              <a:t>Kits de départ PSL</a:t>
            </a:r>
          </a:p>
          <a:p>
            <a:pPr marL="0" indent="0">
              <a:buNone/>
            </a:pPr>
            <a:br>
              <a:rPr lang="fr-FR" sz="1400" b="1">
                <a:solidFill>
                  <a:srgbClr val="00AABC"/>
                </a:solidFill>
                <a:latin typeface="Calibri"/>
                <a:ea typeface="Calibri"/>
                <a:cs typeface="Calibri"/>
              </a:rPr>
            </a:br>
            <a:r>
              <a:rPr lang="fr-FR" sz="1400" b="1">
                <a:solidFill>
                  <a:srgbClr val="5AA2AE"/>
                </a:solidFill>
                <a:latin typeface="Calibri"/>
                <a:ea typeface="Calibri"/>
                <a:cs typeface="Calibri"/>
              </a:rPr>
              <a:t>CISSSO: 1M $ (6%)</a:t>
            </a:r>
            <a:endParaRPr lang="en-US" sz="1400" b="1">
              <a:solidFill>
                <a:srgbClr val="5AA2AE"/>
              </a:solidFill>
              <a:latin typeface="Calibri"/>
              <a:ea typeface="Calibri"/>
              <a:cs typeface="Calibri"/>
            </a:endParaRPr>
          </a:p>
          <a:p>
            <a:pPr marL="213995" indent="-85725">
              <a:buFont typeface="Arial"/>
              <a:buChar char="•"/>
            </a:pPr>
            <a:r>
              <a:rPr lang="fr-FR" sz="1400">
                <a:latin typeface="Calibri"/>
                <a:ea typeface="Calibri"/>
                <a:cs typeface="Calibri"/>
              </a:rPr>
              <a:t>Équipe clinique</a:t>
            </a:r>
          </a:p>
          <a:p>
            <a:pPr marL="213995" indent="-85725">
              <a:buFont typeface="Arial"/>
              <a:buChar char="•"/>
            </a:pPr>
            <a:r>
              <a:rPr lang="fr-FR" sz="1400">
                <a:latin typeface="Calibri"/>
                <a:ea typeface="Calibri"/>
                <a:cs typeface="Calibri"/>
              </a:rPr>
              <a:t>Coordination et administration du financement</a:t>
            </a:r>
          </a:p>
          <a:p>
            <a:pPr marL="213995" indent="-85725">
              <a:buFont typeface="Arial"/>
              <a:buChar char="•"/>
            </a:pPr>
            <a:r>
              <a:rPr lang="fr-FR" sz="1400">
                <a:latin typeface="Calibri"/>
                <a:ea typeface="Calibri"/>
                <a:cs typeface="Calibri"/>
              </a:rPr>
              <a:t>Coordination du dénombrement 2025</a:t>
            </a:r>
          </a:p>
        </p:txBody>
      </p:sp>
      <p:sp>
        <p:nvSpPr>
          <p:cNvPr id="3" name="Rectangle 2">
            <a:extLst>
              <a:ext uri="{FF2B5EF4-FFF2-40B4-BE49-F238E27FC236}">
                <a16:creationId xmlns:a16="http://schemas.microsoft.com/office/drawing/2014/main" id="{A3D6DE7E-0E96-2732-E814-3E43B86188FE}"/>
              </a:ext>
            </a:extLst>
          </p:cNvPr>
          <p:cNvSpPr/>
          <p:nvPr>
            <p:custDataLst>
              <p:tags r:id="rId6"/>
            </p:custDataLst>
          </p:nvPr>
        </p:nvSpPr>
        <p:spPr>
          <a:xfrm>
            <a:off x="0" y="-5970"/>
            <a:ext cx="955127" cy="68639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lang="fr-FR" sz="1800" kern="1200">
                <a:solidFill>
                  <a:schemeClr val="lt1"/>
                </a:solidFill>
                <a:latin typeface="+mn-lt"/>
                <a:ea typeface="+mn-ea"/>
                <a:cs typeface="+mn-cs"/>
              </a:defRPr>
            </a:lvl1pPr>
            <a:lvl2pPr marL="457200" algn="l" defTabSz="914400" rtl="0" eaLnBrk="1" latinLnBrk="0" hangingPunct="1">
              <a:defRPr lang="fr-FR" sz="1800" kern="1200">
                <a:solidFill>
                  <a:schemeClr val="lt1"/>
                </a:solidFill>
                <a:latin typeface="+mn-lt"/>
                <a:ea typeface="+mn-ea"/>
                <a:cs typeface="+mn-cs"/>
              </a:defRPr>
            </a:lvl2pPr>
            <a:lvl3pPr marL="914400" algn="l" defTabSz="914400" rtl="0" eaLnBrk="1" latinLnBrk="0" hangingPunct="1">
              <a:defRPr lang="fr-FR" sz="1800" kern="1200">
                <a:solidFill>
                  <a:schemeClr val="lt1"/>
                </a:solidFill>
                <a:latin typeface="+mn-lt"/>
                <a:ea typeface="+mn-ea"/>
                <a:cs typeface="+mn-cs"/>
              </a:defRPr>
            </a:lvl3pPr>
            <a:lvl4pPr marL="1371600" algn="l" defTabSz="914400" rtl="0" eaLnBrk="1" latinLnBrk="0" hangingPunct="1">
              <a:defRPr lang="fr-FR" sz="1800" kern="1200">
                <a:solidFill>
                  <a:schemeClr val="lt1"/>
                </a:solidFill>
                <a:latin typeface="+mn-lt"/>
                <a:ea typeface="+mn-ea"/>
                <a:cs typeface="+mn-cs"/>
              </a:defRPr>
            </a:lvl4pPr>
            <a:lvl5pPr marL="1828800" algn="l" defTabSz="914400" rtl="0" eaLnBrk="1" latinLnBrk="0" hangingPunct="1">
              <a:defRPr lang="fr-FR" sz="1800" kern="1200">
                <a:solidFill>
                  <a:schemeClr val="lt1"/>
                </a:solidFill>
                <a:latin typeface="+mn-lt"/>
                <a:ea typeface="+mn-ea"/>
                <a:cs typeface="+mn-cs"/>
              </a:defRPr>
            </a:lvl5pPr>
            <a:lvl6pPr marL="2286000" algn="l" defTabSz="914400" rtl="0" eaLnBrk="1" latinLnBrk="0" hangingPunct="1">
              <a:defRPr lang="fr-FR" sz="1800" kern="1200">
                <a:solidFill>
                  <a:schemeClr val="lt1"/>
                </a:solidFill>
                <a:latin typeface="+mn-lt"/>
                <a:ea typeface="+mn-ea"/>
                <a:cs typeface="+mn-cs"/>
              </a:defRPr>
            </a:lvl6pPr>
            <a:lvl7pPr marL="2743200" algn="l" defTabSz="914400" rtl="0" eaLnBrk="1" latinLnBrk="0" hangingPunct="1">
              <a:defRPr lang="fr-FR" sz="1800" kern="1200">
                <a:solidFill>
                  <a:schemeClr val="lt1"/>
                </a:solidFill>
                <a:latin typeface="+mn-lt"/>
                <a:ea typeface="+mn-ea"/>
                <a:cs typeface="+mn-cs"/>
              </a:defRPr>
            </a:lvl7pPr>
            <a:lvl8pPr marL="3200400" algn="l" defTabSz="914400" rtl="0" eaLnBrk="1" latinLnBrk="0" hangingPunct="1">
              <a:defRPr lang="fr-FR" sz="1800" kern="1200">
                <a:solidFill>
                  <a:schemeClr val="lt1"/>
                </a:solidFill>
                <a:latin typeface="+mn-lt"/>
                <a:ea typeface="+mn-ea"/>
                <a:cs typeface="+mn-cs"/>
              </a:defRPr>
            </a:lvl8pPr>
            <a:lvl9pPr marL="3657600" algn="l" defTabSz="914400" rtl="0" eaLnBrk="1" latinLnBrk="0" hangingPunct="1">
              <a:defRPr lang="fr-FR" sz="1800" kern="1200">
                <a:solidFill>
                  <a:schemeClr val="lt1"/>
                </a:solidFill>
                <a:latin typeface="+mn-lt"/>
                <a:ea typeface="+mn-ea"/>
                <a:cs typeface="+mn-cs"/>
              </a:defRPr>
            </a:lvl9pPr>
          </a:lstStyle>
          <a:p>
            <a:pPr algn="ctr"/>
            <a:endParaRPr lang="fr-CA"/>
          </a:p>
        </p:txBody>
      </p:sp>
    </p:spTree>
    <p:extLst>
      <p:ext uri="{BB962C8B-B14F-4D97-AF65-F5344CB8AC3E}">
        <p14:creationId xmlns:p14="http://schemas.microsoft.com/office/powerpoint/2010/main" val="981469756"/>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A29FB-68E5-4624-214A-E9E081F0CBC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0961B8F-639C-D615-7E2A-7902D3702AFF}"/>
              </a:ext>
            </a:extLst>
          </p:cNvPr>
          <p:cNvSpPr/>
          <p:nvPr>
            <p:custDataLst>
              <p:tags r:id="rId1"/>
            </p:custDataLst>
          </p:nvPr>
        </p:nvSpPr>
        <p:spPr>
          <a:xfrm>
            <a:off x="0" y="-5970"/>
            <a:ext cx="955127" cy="68639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Titre 10">
            <a:extLst>
              <a:ext uri="{FF2B5EF4-FFF2-40B4-BE49-F238E27FC236}">
                <a16:creationId xmlns:a16="http://schemas.microsoft.com/office/drawing/2014/main" id="{8BCE2833-2D06-C843-8801-2DE5BF9FCABA}"/>
              </a:ext>
            </a:extLst>
          </p:cNvPr>
          <p:cNvSpPr>
            <a:spLocks noGrp="1"/>
          </p:cNvSpPr>
          <p:nvPr>
            <p:ph type="title"/>
            <p:custDataLst>
              <p:tags r:id="rId2"/>
            </p:custDataLst>
          </p:nvPr>
        </p:nvSpPr>
        <p:spPr>
          <a:xfrm>
            <a:off x="153301" y="0"/>
            <a:ext cx="11736137" cy="1143000"/>
          </a:xfrm>
        </p:spPr>
        <p:txBody>
          <a:bodyPr/>
          <a:lstStyle/>
          <a:p>
            <a:pPr algn="ctr"/>
            <a:r>
              <a:rPr lang="fr-CA"/>
              <a:t>Réalisations / Bons coups!</a:t>
            </a:r>
          </a:p>
        </p:txBody>
      </p:sp>
      <p:sp>
        <p:nvSpPr>
          <p:cNvPr id="4" name="Espace réservé du numéro de diapositive 3">
            <a:extLst>
              <a:ext uri="{FF2B5EF4-FFF2-40B4-BE49-F238E27FC236}">
                <a16:creationId xmlns:a16="http://schemas.microsoft.com/office/drawing/2014/main" id="{F24C6C14-A053-26DE-928C-BE49E63C76E5}"/>
              </a:ext>
            </a:extLst>
          </p:cNvPr>
          <p:cNvSpPr>
            <a:spLocks noGrp="1"/>
          </p:cNvSpPr>
          <p:nvPr>
            <p:ph type="sldNum" sz="quarter" idx="12"/>
            <p:custDataLst>
              <p:tags r:id="rId3"/>
            </p:custDataLst>
          </p:nvPr>
        </p:nvSpPr>
        <p:spPr/>
        <p:txBody>
          <a:bodyPr anchor="ctr">
            <a:normAutofit/>
          </a:bodyPr>
          <a:lstStyle/>
          <a:p>
            <a:pPr>
              <a:spcAft>
                <a:spcPts val="600"/>
              </a:spcAft>
            </a:pPr>
            <a:fld id="{33D6E5A2-EC83-451F-A719-9AC1370DD5CF}" type="slidenum">
              <a:rPr lang="fr-CA" smtClean="0"/>
              <a:pPr>
                <a:spcAft>
                  <a:spcPts val="600"/>
                </a:spcAft>
              </a:pPr>
              <a:t>23</a:t>
            </a:fld>
            <a:endParaRPr kumimoji="0" lang="fr-CA"/>
          </a:p>
        </p:txBody>
      </p:sp>
      <p:sp>
        <p:nvSpPr>
          <p:cNvPr id="13" name="ZoneTexte 12">
            <a:extLst>
              <a:ext uri="{FF2B5EF4-FFF2-40B4-BE49-F238E27FC236}">
                <a16:creationId xmlns:a16="http://schemas.microsoft.com/office/drawing/2014/main" id="{2FDEE787-4FD4-0DF9-A696-60CA1C71BE09}"/>
              </a:ext>
            </a:extLst>
          </p:cNvPr>
          <p:cNvSpPr txBox="1"/>
          <p:nvPr>
            <p:custDataLst>
              <p:tags r:id="rId4"/>
            </p:custDataLst>
          </p:nvPr>
        </p:nvSpPr>
        <p:spPr>
          <a:xfrm>
            <a:off x="8938784" y="2737298"/>
            <a:ext cx="3153655" cy="3416320"/>
          </a:xfrm>
          <a:prstGeom prst="rect">
            <a:avLst/>
          </a:prstGeom>
          <a:noFill/>
        </p:spPr>
        <p:txBody>
          <a:bodyPr wrap="square" lIns="91440" tIns="45720" rIns="91440" bIns="45720" rtlCol="0" anchor="t">
            <a:spAutoFit/>
          </a:bodyPr>
          <a:lstStyle/>
          <a:p>
            <a:r>
              <a:rPr lang="fr-CA" b="1">
                <a:latin typeface="Calibri"/>
                <a:ea typeface="Calibri"/>
                <a:cs typeface="Calibri"/>
              </a:rPr>
              <a:t>Secteurs d’activités:</a:t>
            </a:r>
          </a:p>
          <a:p>
            <a:pPr marL="342900" indent="-342900">
              <a:buFont typeface="+mj-lt"/>
              <a:buAutoNum type="arabicPeriod"/>
            </a:pPr>
            <a:r>
              <a:rPr lang="fr-CA">
                <a:latin typeface="Calibri"/>
                <a:ea typeface="Calibri"/>
                <a:cs typeface="Calibri"/>
              </a:rPr>
              <a:t>Services en matière de logement</a:t>
            </a:r>
          </a:p>
          <a:p>
            <a:pPr marL="342900" indent="-342900">
              <a:buFont typeface="+mj-lt"/>
              <a:buAutoNum type="arabicPeriod"/>
            </a:pPr>
            <a:r>
              <a:rPr lang="fr-CA">
                <a:latin typeface="Calibri"/>
                <a:ea typeface="Calibri"/>
                <a:cs typeface="Calibri"/>
              </a:rPr>
              <a:t>Prévention et orientation vers des services offerts à l’extérieur des refuges</a:t>
            </a:r>
          </a:p>
          <a:p>
            <a:pPr marL="342900" indent="-342900">
              <a:buFont typeface="+mj-lt"/>
              <a:buAutoNum type="arabicPeriod"/>
            </a:pPr>
            <a:r>
              <a:rPr lang="fr-CA">
                <a:latin typeface="Calibri"/>
                <a:ea typeface="Calibri"/>
                <a:cs typeface="Calibri"/>
              </a:rPr>
              <a:t>Services de soutien à la clientèle</a:t>
            </a:r>
          </a:p>
          <a:p>
            <a:pPr marL="342900" indent="-342900">
              <a:buFont typeface="+mj-lt"/>
              <a:buAutoNum type="arabicPeriod"/>
            </a:pPr>
            <a:r>
              <a:rPr lang="fr-CA">
                <a:latin typeface="Calibri"/>
                <a:ea typeface="Calibri"/>
                <a:cs typeface="Calibri"/>
              </a:rPr>
              <a:t>Investissements en immobilisation</a:t>
            </a:r>
          </a:p>
          <a:p>
            <a:pPr marL="342900" indent="-342900">
              <a:buFont typeface="+mj-lt"/>
              <a:buAutoNum type="arabicPeriod"/>
            </a:pPr>
            <a:r>
              <a:rPr lang="fr-CA">
                <a:latin typeface="Calibri"/>
                <a:ea typeface="Calibri"/>
                <a:cs typeface="Calibri"/>
              </a:rPr>
              <a:t>Coordination des ressources et collecte de données</a:t>
            </a:r>
          </a:p>
        </p:txBody>
      </p:sp>
      <p:pic>
        <p:nvPicPr>
          <p:cNvPr id="8" name="Picture 8">
            <a:extLst>
              <a:ext uri="{FF2B5EF4-FFF2-40B4-BE49-F238E27FC236}">
                <a16:creationId xmlns:a16="http://schemas.microsoft.com/office/drawing/2014/main" id="{8A353D33-7F4C-9419-631F-045ECC78C260}"/>
              </a:ext>
            </a:extLst>
          </p:cNvPr>
          <p:cNvPicPr>
            <a:picLocks noChangeAspect="1"/>
          </p:cNvPicPr>
          <p:nvPr>
            <p:custDataLst>
              <p:tags r:id="rId5"/>
            </p:custDataLst>
          </p:nvPr>
        </p:nvPicPr>
        <p:blipFill>
          <a:blip r:embed="rId9"/>
          <a:stretch>
            <a:fillRect/>
          </a:stretch>
        </p:blipFill>
        <p:spPr>
          <a:xfrm>
            <a:off x="8328428" y="1363350"/>
            <a:ext cx="2700323" cy="1644362"/>
          </a:xfrm>
          <a:prstGeom prst="rect">
            <a:avLst/>
          </a:prstGeom>
        </p:spPr>
      </p:pic>
      <p:pic>
        <p:nvPicPr>
          <p:cNvPr id="9" name="Picture 8">
            <a:extLst>
              <a:ext uri="{FF2B5EF4-FFF2-40B4-BE49-F238E27FC236}">
                <a16:creationId xmlns:a16="http://schemas.microsoft.com/office/drawing/2014/main" id="{81547AED-6778-6B34-20A0-93EA570DAE76}"/>
              </a:ext>
            </a:extLst>
          </p:cNvPr>
          <p:cNvPicPr>
            <a:picLocks noChangeAspect="1"/>
          </p:cNvPicPr>
          <p:nvPr>
            <p:custDataLst>
              <p:tags r:id="rId6"/>
            </p:custDataLst>
          </p:nvPr>
        </p:nvPicPr>
        <p:blipFill>
          <a:blip r:embed="rId10"/>
          <a:stretch>
            <a:fillRect/>
          </a:stretch>
        </p:blipFill>
        <p:spPr>
          <a:xfrm>
            <a:off x="158510" y="1079291"/>
            <a:ext cx="6210300" cy="5648325"/>
          </a:xfrm>
          <a:prstGeom prst="rect">
            <a:avLst/>
          </a:prstGeom>
        </p:spPr>
      </p:pic>
      <p:pic>
        <p:nvPicPr>
          <p:cNvPr id="6" name="Image 5">
            <a:extLst>
              <a:ext uri="{FF2B5EF4-FFF2-40B4-BE49-F238E27FC236}">
                <a16:creationId xmlns:a16="http://schemas.microsoft.com/office/drawing/2014/main" id="{692F6473-3D55-C2BE-FBEE-E4CBCE42CFA1}"/>
              </a:ext>
            </a:extLst>
          </p:cNvPr>
          <p:cNvPicPr>
            <a:picLocks noChangeAspect="1"/>
          </p:cNvPicPr>
          <p:nvPr>
            <p:custDataLst>
              <p:tags r:id="rId7"/>
            </p:custDataLst>
          </p:nvPr>
        </p:nvPicPr>
        <p:blipFill>
          <a:blip r:embed="rId11"/>
          <a:stretch>
            <a:fillRect/>
          </a:stretch>
        </p:blipFill>
        <p:spPr>
          <a:xfrm rot="20836666">
            <a:off x="6136333" y="2082589"/>
            <a:ext cx="1708244" cy="22017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1288846"/>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575963-D80B-B8CE-6B6A-5EDDC8319A50}"/>
              </a:ext>
            </a:extLst>
          </p:cNvPr>
          <p:cNvSpPr/>
          <p:nvPr>
            <p:custDataLst>
              <p:tags r:id="rId1"/>
            </p:custDataLst>
          </p:nvPr>
        </p:nvSpPr>
        <p:spPr>
          <a:xfrm>
            <a:off x="5832507" y="5765310"/>
            <a:ext cx="6101434" cy="1046793"/>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numCol="2" rtlCol="0" anchor="ctr"/>
          <a:lstStyle>
            <a:defPPr>
              <a:defRPr lang="fr-FR"/>
            </a:defPPr>
            <a:lvl1pPr marL="0" algn="l" defTabSz="914400" rtl="0" eaLnBrk="1" latinLnBrk="0" hangingPunct="1">
              <a:defRPr lang="fr-FR" sz="1800" kern="1200">
                <a:solidFill>
                  <a:schemeClr val="lt1"/>
                </a:solidFill>
                <a:latin typeface="+mn-lt"/>
                <a:ea typeface="+mn-ea"/>
                <a:cs typeface="+mn-cs"/>
              </a:defRPr>
            </a:lvl1pPr>
            <a:lvl2pPr marL="457200" algn="l" defTabSz="914400" rtl="0" eaLnBrk="1" latinLnBrk="0" hangingPunct="1">
              <a:defRPr lang="fr-FR" sz="1800" kern="1200">
                <a:solidFill>
                  <a:schemeClr val="lt1"/>
                </a:solidFill>
                <a:latin typeface="+mn-lt"/>
                <a:ea typeface="+mn-ea"/>
                <a:cs typeface="+mn-cs"/>
              </a:defRPr>
            </a:lvl2pPr>
            <a:lvl3pPr marL="914400" algn="l" defTabSz="914400" rtl="0" eaLnBrk="1" latinLnBrk="0" hangingPunct="1">
              <a:defRPr lang="fr-FR" sz="1800" kern="1200">
                <a:solidFill>
                  <a:schemeClr val="lt1"/>
                </a:solidFill>
                <a:latin typeface="+mn-lt"/>
                <a:ea typeface="+mn-ea"/>
                <a:cs typeface="+mn-cs"/>
              </a:defRPr>
            </a:lvl3pPr>
            <a:lvl4pPr marL="1371600" algn="l" defTabSz="914400" rtl="0" eaLnBrk="1" latinLnBrk="0" hangingPunct="1">
              <a:defRPr lang="fr-FR" sz="1800" kern="1200">
                <a:solidFill>
                  <a:schemeClr val="lt1"/>
                </a:solidFill>
                <a:latin typeface="+mn-lt"/>
                <a:ea typeface="+mn-ea"/>
                <a:cs typeface="+mn-cs"/>
              </a:defRPr>
            </a:lvl4pPr>
            <a:lvl5pPr marL="1828800" algn="l" defTabSz="914400" rtl="0" eaLnBrk="1" latinLnBrk="0" hangingPunct="1">
              <a:defRPr lang="fr-FR" sz="1800" kern="1200">
                <a:solidFill>
                  <a:schemeClr val="lt1"/>
                </a:solidFill>
                <a:latin typeface="+mn-lt"/>
                <a:ea typeface="+mn-ea"/>
                <a:cs typeface="+mn-cs"/>
              </a:defRPr>
            </a:lvl5pPr>
            <a:lvl6pPr marL="2286000" algn="l" defTabSz="914400" rtl="0" eaLnBrk="1" latinLnBrk="0" hangingPunct="1">
              <a:defRPr lang="fr-FR" sz="1800" kern="1200">
                <a:solidFill>
                  <a:schemeClr val="lt1"/>
                </a:solidFill>
                <a:latin typeface="+mn-lt"/>
                <a:ea typeface="+mn-ea"/>
                <a:cs typeface="+mn-cs"/>
              </a:defRPr>
            </a:lvl6pPr>
            <a:lvl7pPr marL="2743200" algn="l" defTabSz="914400" rtl="0" eaLnBrk="1" latinLnBrk="0" hangingPunct="1">
              <a:defRPr lang="fr-FR" sz="1800" kern="1200">
                <a:solidFill>
                  <a:schemeClr val="lt1"/>
                </a:solidFill>
                <a:latin typeface="+mn-lt"/>
                <a:ea typeface="+mn-ea"/>
                <a:cs typeface="+mn-cs"/>
              </a:defRPr>
            </a:lvl7pPr>
            <a:lvl8pPr marL="3200400" algn="l" defTabSz="914400" rtl="0" eaLnBrk="1" latinLnBrk="0" hangingPunct="1">
              <a:defRPr lang="fr-FR" sz="1800" kern="1200">
                <a:solidFill>
                  <a:schemeClr val="lt1"/>
                </a:solidFill>
                <a:latin typeface="+mn-lt"/>
                <a:ea typeface="+mn-ea"/>
                <a:cs typeface="+mn-cs"/>
              </a:defRPr>
            </a:lvl8pPr>
            <a:lvl9pPr marL="3657600" algn="l" defTabSz="914400" rtl="0" eaLnBrk="1" latinLnBrk="0" hangingPunct="1">
              <a:defRPr lang="fr-FR" sz="1800" kern="1200">
                <a:solidFill>
                  <a:schemeClr val="lt1"/>
                </a:solidFill>
                <a:latin typeface="+mn-lt"/>
                <a:ea typeface="+mn-ea"/>
                <a:cs typeface="+mn-cs"/>
              </a:defRPr>
            </a:lvl9pPr>
          </a:lstStyle>
          <a:p>
            <a:pPr marL="285750" lvl="0" indent="-285750">
              <a:buFont typeface="Arial" panose="020B0604020202020204" pitchFamily="34" charset="0"/>
              <a:buChar char="•"/>
            </a:pPr>
            <a:r>
              <a:rPr lang="fr-CA" sz="1600">
                <a:solidFill>
                  <a:schemeClr val="bg2">
                    <a:lumMod val="25000"/>
                  </a:schemeClr>
                </a:solidFill>
              </a:rPr>
              <a:t>PSL-PAII jeunes</a:t>
            </a:r>
          </a:p>
          <a:p>
            <a:pPr marL="285750" lvl="0" indent="-285750">
              <a:buFont typeface="Arial" panose="020B0604020202020204" pitchFamily="34" charset="0"/>
              <a:buChar char="•"/>
            </a:pPr>
            <a:r>
              <a:rPr lang="fr-CA" sz="1600">
                <a:solidFill>
                  <a:schemeClr val="bg2">
                    <a:lumMod val="25000"/>
                  </a:schemeClr>
                </a:solidFill>
              </a:rPr>
              <a:t>PSL-PAII adultes</a:t>
            </a:r>
          </a:p>
          <a:p>
            <a:pPr marL="285750" lvl="0" indent="-285750">
              <a:buFont typeface="Arial" panose="020B0604020202020204" pitchFamily="34" charset="0"/>
              <a:buChar char="•"/>
            </a:pPr>
            <a:r>
              <a:rPr lang="fr-CA" sz="1600" err="1">
                <a:solidFill>
                  <a:schemeClr val="bg2">
                    <a:lumMod val="25000"/>
                  </a:schemeClr>
                </a:solidFill>
              </a:rPr>
              <a:t>Logemen’Occupe</a:t>
            </a:r>
            <a:endParaRPr lang="fr-CA" sz="1600">
              <a:solidFill>
                <a:schemeClr val="bg2">
                  <a:lumMod val="25000"/>
                </a:schemeClr>
              </a:solidFill>
            </a:endParaRPr>
          </a:p>
          <a:p>
            <a:pPr marL="285750" lvl="0" indent="-285750">
              <a:buFont typeface="Arial" panose="020B0604020202020204" pitchFamily="34" charset="0"/>
              <a:buChar char="•"/>
            </a:pPr>
            <a:r>
              <a:rPr lang="fr-CA" sz="1600">
                <a:solidFill>
                  <a:schemeClr val="bg2">
                    <a:lumMod val="25000"/>
                  </a:schemeClr>
                </a:solidFill>
              </a:rPr>
              <a:t>Centre </a:t>
            </a:r>
            <a:r>
              <a:rPr lang="fr-CA" sz="1600" err="1">
                <a:solidFill>
                  <a:schemeClr val="bg2">
                    <a:lumMod val="25000"/>
                  </a:schemeClr>
                </a:solidFill>
              </a:rPr>
              <a:t>Kogaluk</a:t>
            </a:r>
            <a:endParaRPr lang="fr-CA" sz="1600">
              <a:solidFill>
                <a:schemeClr val="bg2">
                  <a:lumMod val="25000"/>
                </a:schemeClr>
              </a:solidFill>
            </a:endParaRPr>
          </a:p>
          <a:p>
            <a:pPr marL="285750" lvl="0" indent="-285750">
              <a:buFont typeface="Arial" panose="020B0604020202020204" pitchFamily="34" charset="0"/>
              <a:buChar char="•"/>
            </a:pPr>
            <a:endParaRPr lang="fr-CA"/>
          </a:p>
        </p:txBody>
      </p:sp>
      <p:sp>
        <p:nvSpPr>
          <p:cNvPr id="3" name="Rectangle 2">
            <a:extLst>
              <a:ext uri="{FF2B5EF4-FFF2-40B4-BE49-F238E27FC236}">
                <a16:creationId xmlns:a16="http://schemas.microsoft.com/office/drawing/2014/main" id="{ADC410EB-F6F7-C0D3-FF10-D23F9FCA483C}"/>
              </a:ext>
            </a:extLst>
          </p:cNvPr>
          <p:cNvSpPr/>
          <p:nvPr>
            <p:custDataLst>
              <p:tags r:id="rId2"/>
            </p:custDataLst>
          </p:nvPr>
        </p:nvSpPr>
        <p:spPr>
          <a:xfrm>
            <a:off x="0" y="-5970"/>
            <a:ext cx="955127" cy="68639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lang="fr-FR" sz="1800" kern="1200">
                <a:solidFill>
                  <a:schemeClr val="lt1"/>
                </a:solidFill>
                <a:latin typeface="+mn-lt"/>
                <a:ea typeface="+mn-ea"/>
                <a:cs typeface="+mn-cs"/>
              </a:defRPr>
            </a:lvl1pPr>
            <a:lvl2pPr marL="457200" algn="l" defTabSz="914400" rtl="0" eaLnBrk="1" latinLnBrk="0" hangingPunct="1">
              <a:defRPr lang="fr-FR" sz="1800" kern="1200">
                <a:solidFill>
                  <a:schemeClr val="lt1"/>
                </a:solidFill>
                <a:latin typeface="+mn-lt"/>
                <a:ea typeface="+mn-ea"/>
                <a:cs typeface="+mn-cs"/>
              </a:defRPr>
            </a:lvl2pPr>
            <a:lvl3pPr marL="914400" algn="l" defTabSz="914400" rtl="0" eaLnBrk="1" latinLnBrk="0" hangingPunct="1">
              <a:defRPr lang="fr-FR" sz="1800" kern="1200">
                <a:solidFill>
                  <a:schemeClr val="lt1"/>
                </a:solidFill>
                <a:latin typeface="+mn-lt"/>
                <a:ea typeface="+mn-ea"/>
                <a:cs typeface="+mn-cs"/>
              </a:defRPr>
            </a:lvl3pPr>
            <a:lvl4pPr marL="1371600" algn="l" defTabSz="914400" rtl="0" eaLnBrk="1" latinLnBrk="0" hangingPunct="1">
              <a:defRPr lang="fr-FR" sz="1800" kern="1200">
                <a:solidFill>
                  <a:schemeClr val="lt1"/>
                </a:solidFill>
                <a:latin typeface="+mn-lt"/>
                <a:ea typeface="+mn-ea"/>
                <a:cs typeface="+mn-cs"/>
              </a:defRPr>
            </a:lvl4pPr>
            <a:lvl5pPr marL="1828800" algn="l" defTabSz="914400" rtl="0" eaLnBrk="1" latinLnBrk="0" hangingPunct="1">
              <a:defRPr lang="fr-FR" sz="1800" kern="1200">
                <a:solidFill>
                  <a:schemeClr val="lt1"/>
                </a:solidFill>
                <a:latin typeface="+mn-lt"/>
                <a:ea typeface="+mn-ea"/>
                <a:cs typeface="+mn-cs"/>
              </a:defRPr>
            </a:lvl5pPr>
            <a:lvl6pPr marL="2286000" algn="l" defTabSz="914400" rtl="0" eaLnBrk="1" latinLnBrk="0" hangingPunct="1">
              <a:defRPr lang="fr-FR" sz="1800" kern="1200">
                <a:solidFill>
                  <a:schemeClr val="lt1"/>
                </a:solidFill>
                <a:latin typeface="+mn-lt"/>
                <a:ea typeface="+mn-ea"/>
                <a:cs typeface="+mn-cs"/>
              </a:defRPr>
            </a:lvl6pPr>
            <a:lvl7pPr marL="2743200" algn="l" defTabSz="914400" rtl="0" eaLnBrk="1" latinLnBrk="0" hangingPunct="1">
              <a:defRPr lang="fr-FR" sz="1800" kern="1200">
                <a:solidFill>
                  <a:schemeClr val="lt1"/>
                </a:solidFill>
                <a:latin typeface="+mn-lt"/>
                <a:ea typeface="+mn-ea"/>
                <a:cs typeface="+mn-cs"/>
              </a:defRPr>
            </a:lvl7pPr>
            <a:lvl8pPr marL="3200400" algn="l" defTabSz="914400" rtl="0" eaLnBrk="1" latinLnBrk="0" hangingPunct="1">
              <a:defRPr lang="fr-FR" sz="1800" kern="1200">
                <a:solidFill>
                  <a:schemeClr val="lt1"/>
                </a:solidFill>
                <a:latin typeface="+mn-lt"/>
                <a:ea typeface="+mn-ea"/>
                <a:cs typeface="+mn-cs"/>
              </a:defRPr>
            </a:lvl8pPr>
            <a:lvl9pPr marL="3657600" algn="l" defTabSz="914400" rtl="0" eaLnBrk="1" latinLnBrk="0" hangingPunct="1">
              <a:defRPr lang="fr-FR" sz="1800" kern="1200">
                <a:solidFill>
                  <a:schemeClr val="lt1"/>
                </a:solidFill>
                <a:latin typeface="+mn-lt"/>
                <a:ea typeface="+mn-ea"/>
                <a:cs typeface="+mn-cs"/>
              </a:defRPr>
            </a:lvl9pPr>
          </a:lstStyle>
          <a:p>
            <a:pPr algn="ctr"/>
            <a:endParaRPr lang="fr-CA"/>
          </a:p>
        </p:txBody>
      </p:sp>
      <p:sp>
        <p:nvSpPr>
          <p:cNvPr id="2" name="Espace réservé du numéro de diapositive 1">
            <a:extLst>
              <a:ext uri="{FF2B5EF4-FFF2-40B4-BE49-F238E27FC236}">
                <a16:creationId xmlns:a16="http://schemas.microsoft.com/office/drawing/2014/main" id="{41CEC29A-32EA-4F4B-B9DD-2B790EF93925}"/>
              </a:ext>
            </a:extLst>
          </p:cNvPr>
          <p:cNvSpPr>
            <a:spLocks noGrp="1"/>
          </p:cNvSpPr>
          <p:nvPr>
            <p:ph type="sldNum" sz="quarter" idx="12"/>
            <p:custDataLst>
              <p:tags r:id="rId3"/>
            </p:custDataLst>
          </p:nvPr>
        </p:nvSpPr>
        <p:spPr/>
        <p:txBody>
          <a:bodyPr/>
          <a:lstStyle/>
          <a:p>
            <a:fld id="{33D6E5A2-EC83-451F-A719-9AC1370DD5CF}" type="slidenum">
              <a:rPr lang="fr-CA" smtClean="0"/>
              <a:pPr/>
              <a:t>24</a:t>
            </a:fld>
            <a:endParaRPr kumimoji="0" lang="fr-CA"/>
          </a:p>
        </p:txBody>
      </p:sp>
      <p:sp>
        <p:nvSpPr>
          <p:cNvPr id="4" name="Title 6">
            <a:extLst>
              <a:ext uri="{FF2B5EF4-FFF2-40B4-BE49-F238E27FC236}">
                <a16:creationId xmlns:a16="http://schemas.microsoft.com/office/drawing/2014/main" id="{240DFB2A-8A65-41C8-9639-86346BEDF623}"/>
              </a:ext>
            </a:extLst>
          </p:cNvPr>
          <p:cNvSpPr>
            <a:spLocks noGrp="1"/>
          </p:cNvSpPr>
          <p:nvPr>
            <p:ph type="title"/>
            <p:custDataLst>
              <p:tags r:id="rId4"/>
            </p:custDataLst>
          </p:nvPr>
        </p:nvSpPr>
        <p:spPr>
          <a:xfrm>
            <a:off x="257175" y="-5954"/>
            <a:ext cx="11934825" cy="977259"/>
          </a:xfrm>
        </p:spPr>
        <p:txBody>
          <a:bodyPr anchor="ctr">
            <a:normAutofit/>
          </a:bodyPr>
          <a:lstStyle/>
          <a:p>
            <a:pPr>
              <a:lnSpc>
                <a:spcPct val="90000"/>
              </a:lnSpc>
            </a:pPr>
            <a:r>
              <a:rPr lang="en-US" sz="2800" err="1">
                <a:ea typeface="Kozuka Gothic Pro H"/>
              </a:rPr>
              <a:t>Soutenir</a:t>
            </a:r>
            <a:r>
              <a:rPr lang="en-US" sz="2800">
                <a:ea typeface="Kozuka Gothic Pro H"/>
              </a:rPr>
              <a:t> et </a:t>
            </a:r>
            <a:r>
              <a:rPr lang="en-US" sz="2800" err="1">
                <a:ea typeface="Kozuka Gothic Pro H"/>
              </a:rPr>
              <a:t>consolider</a:t>
            </a:r>
            <a:r>
              <a:rPr lang="en-US" sz="2800">
                <a:ea typeface="Kozuka Gothic Pro H"/>
              </a:rPr>
              <a:t> le continuum </a:t>
            </a:r>
            <a:r>
              <a:rPr lang="en-US" sz="2800" b="1" err="1">
                <a:ea typeface="Kozuka Gothic Pro H"/>
              </a:rPr>
              <a:t>d’hébergement</a:t>
            </a:r>
            <a:r>
              <a:rPr lang="en-US" sz="2800" b="1">
                <a:ea typeface="Kozuka Gothic Pro H"/>
              </a:rPr>
              <a:t> </a:t>
            </a:r>
            <a:r>
              <a:rPr lang="en-US" sz="2800" b="1" err="1">
                <a:ea typeface="Kozuka Gothic Pro H"/>
              </a:rPr>
              <a:t>d’urgence</a:t>
            </a:r>
            <a:r>
              <a:rPr lang="en-US" sz="2800" b="1">
                <a:ea typeface="Kozuka Gothic Pro H"/>
              </a:rPr>
              <a:t> et de transition</a:t>
            </a:r>
            <a:endParaRPr lang="en-US" sz="2800" b="1">
              <a:ea typeface="Kozuka Gothic Pro H"/>
              <a:cs typeface="Calibri"/>
            </a:endParaRPr>
          </a:p>
        </p:txBody>
      </p:sp>
      <p:sp>
        <p:nvSpPr>
          <p:cNvPr id="5" name="Text Placeholder 3">
            <a:extLst>
              <a:ext uri="{FF2B5EF4-FFF2-40B4-BE49-F238E27FC236}">
                <a16:creationId xmlns:a16="http://schemas.microsoft.com/office/drawing/2014/main" id="{E6DECEF9-F00F-413F-B56A-91E7BE774E16}"/>
              </a:ext>
            </a:extLst>
          </p:cNvPr>
          <p:cNvSpPr txBox="1">
            <a:spLocks/>
          </p:cNvSpPr>
          <p:nvPr>
            <p:custDataLst>
              <p:tags r:id="rId5"/>
            </p:custDataLst>
          </p:nvPr>
        </p:nvSpPr>
        <p:spPr>
          <a:xfrm>
            <a:off x="256011" y="782555"/>
            <a:ext cx="5584050" cy="1185379"/>
          </a:xfrm>
          <a:prstGeom prst="rect">
            <a:avLst/>
          </a:prstGeom>
          <a:solidFill>
            <a:srgbClr val="233D7A"/>
          </a:solidFill>
          <a:ln>
            <a:noFill/>
          </a:ln>
        </p:spPr>
        <p:txBody>
          <a:bodyPr lIns="91440" tIns="45720" rIns="91440" bIns="45720" anchor="t">
            <a:normAutofit fontScale="77500" lnSpcReduction="20000"/>
          </a:bodyPr>
          <a:lstStyle>
            <a:lvl1pPr marL="342900" indent="-342900" algn="l" defTabSz="914400" rtl="0" eaLnBrk="1" latinLnBrk="0" hangingPunct="1">
              <a:spcBef>
                <a:spcPct val="20000"/>
              </a:spcBef>
              <a:buFont typeface="Arial" pitchFamily="34" charset="0"/>
              <a:buChar char="•"/>
              <a:defRPr kumimoji="0" lang="fr-FR" sz="30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kumimoji="0" lang="fr-F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kumimoji="0" lang="fr-FR" sz="2400" kern="1200">
                <a:solidFill>
                  <a:schemeClr val="tx1"/>
                </a:solidFill>
                <a:latin typeface="+mn-lt"/>
                <a:ea typeface="+mn-ea"/>
                <a:cs typeface="+mn-cs"/>
              </a:defRPr>
            </a:lvl3pPr>
            <a:lvl4pPr marL="1600200" indent="-228600" algn="l" defTabSz="914400" rtl="0" eaLnBrk="1" latinLnBrk="0" hangingPunct="1">
              <a:spcBef>
                <a:spcPct val="20000"/>
              </a:spcBef>
              <a:buSzPct val="75000"/>
              <a:buFont typeface="Arial" panose="020B0604020202020204" pitchFamily="34" charset="0"/>
              <a:buChar char="‒"/>
              <a:defRPr kumimoji="0" lang="fr-FR" sz="2000" kern="1200">
                <a:solidFill>
                  <a:schemeClr val="tx1"/>
                </a:solidFill>
                <a:latin typeface="+mn-lt"/>
                <a:ea typeface="+mn-ea"/>
                <a:cs typeface="+mn-cs"/>
              </a:defRPr>
            </a:lvl4pPr>
            <a:lvl5pPr marL="2057400" indent="-228600" algn="l" defTabSz="914400" rtl="0" eaLnBrk="1" latinLnBrk="0" hangingPunct="1">
              <a:spcBef>
                <a:spcPct val="20000"/>
              </a:spcBef>
              <a:buSzPct val="75000"/>
              <a:buFont typeface="Arial" pitchFamily="34" charset="0"/>
              <a:buChar char="»"/>
              <a:defRPr kumimoji="0" lang="fr-F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marL="0" indent="0" algn="r">
              <a:buNone/>
            </a:pPr>
            <a:r>
              <a:rPr lang="en-US">
                <a:solidFill>
                  <a:schemeClr val="bg1"/>
                </a:solidFill>
              </a:rPr>
              <a:t>Par le </a:t>
            </a:r>
            <a:r>
              <a:rPr lang="en-US" err="1">
                <a:solidFill>
                  <a:schemeClr val="bg1"/>
                </a:solidFill>
              </a:rPr>
              <a:t>financement</a:t>
            </a:r>
            <a:r>
              <a:rPr lang="en-US">
                <a:solidFill>
                  <a:schemeClr val="bg1"/>
                </a:solidFill>
              </a:rPr>
              <a:t> des services </a:t>
            </a:r>
            <a:r>
              <a:rPr lang="en-US" err="1">
                <a:solidFill>
                  <a:schemeClr val="bg1"/>
                </a:solidFill>
              </a:rPr>
              <a:t>d’interventions</a:t>
            </a:r>
            <a:r>
              <a:rPr lang="en-US">
                <a:solidFill>
                  <a:schemeClr val="bg1"/>
                </a:solidFill>
              </a:rPr>
              <a:t> cliniques au sein des </a:t>
            </a:r>
            <a:r>
              <a:rPr lang="en-US" err="1">
                <a:solidFill>
                  <a:schemeClr val="bg1"/>
                </a:solidFill>
              </a:rPr>
              <a:t>ressources</a:t>
            </a:r>
            <a:r>
              <a:rPr lang="en-US">
                <a:solidFill>
                  <a:schemeClr val="bg1"/>
                </a:solidFill>
              </a:rPr>
              <a:t> </a:t>
            </a:r>
            <a:r>
              <a:rPr lang="en-US" err="1">
                <a:solidFill>
                  <a:schemeClr val="bg1"/>
                </a:solidFill>
              </a:rPr>
              <a:t>d’hébergement</a:t>
            </a:r>
            <a:r>
              <a:rPr lang="en-US">
                <a:solidFill>
                  <a:schemeClr val="bg1"/>
                </a:solidFill>
              </a:rPr>
              <a:t> et </a:t>
            </a:r>
            <a:r>
              <a:rPr lang="en-US" err="1">
                <a:solidFill>
                  <a:schemeClr val="bg1"/>
                </a:solidFill>
              </a:rPr>
              <a:t>immobilisation</a:t>
            </a:r>
            <a:endParaRPr lang="en-US">
              <a:solidFill>
                <a:schemeClr val="bg1"/>
              </a:solidFill>
            </a:endParaRPr>
          </a:p>
        </p:txBody>
      </p:sp>
      <p:graphicFrame>
        <p:nvGraphicFramePr>
          <p:cNvPr id="6" name="Espace réservé du contenu 6">
            <a:extLst>
              <a:ext uri="{FF2B5EF4-FFF2-40B4-BE49-F238E27FC236}">
                <a16:creationId xmlns:a16="http://schemas.microsoft.com/office/drawing/2014/main" id="{11D27C22-70B4-4BBC-A135-5A787F7A969F}"/>
              </a:ext>
            </a:extLst>
          </p:cNvPr>
          <p:cNvGraphicFramePr>
            <a:graphicFrameLocks/>
          </p:cNvGraphicFramePr>
          <p:nvPr>
            <p:custDataLst>
              <p:tags r:id="rId6"/>
            </p:custDataLst>
            <p:extLst>
              <p:ext uri="{D42A27DB-BD31-4B8C-83A1-F6EECF244321}">
                <p14:modId xmlns:p14="http://schemas.microsoft.com/office/powerpoint/2010/main" val="1752412803"/>
              </p:ext>
            </p:extLst>
          </p:nvPr>
        </p:nvGraphicFramePr>
        <p:xfrm>
          <a:off x="970385" y="2101740"/>
          <a:ext cx="4993500" cy="4700062"/>
        </p:xfrm>
        <a:graphic>
          <a:graphicData uri="http://schemas.openxmlformats.org/drawingml/2006/chart">
            <c:chart xmlns:c="http://schemas.openxmlformats.org/drawingml/2006/chart" xmlns:r="http://schemas.openxmlformats.org/officeDocument/2006/relationships" r:id="rId14"/>
          </a:graphicData>
        </a:graphic>
      </p:graphicFrame>
      <p:sp>
        <p:nvSpPr>
          <p:cNvPr id="7" name="Rectangle 6">
            <a:extLst>
              <a:ext uri="{FF2B5EF4-FFF2-40B4-BE49-F238E27FC236}">
                <a16:creationId xmlns:a16="http://schemas.microsoft.com/office/drawing/2014/main" id="{A3EE44A0-C572-4BF6-B5C5-5E2D45C4E37C}"/>
              </a:ext>
            </a:extLst>
          </p:cNvPr>
          <p:cNvSpPr/>
          <p:nvPr>
            <p:custDataLst>
              <p:tags r:id="rId7"/>
            </p:custDataLst>
          </p:nvPr>
        </p:nvSpPr>
        <p:spPr>
          <a:xfrm>
            <a:off x="5830701" y="1191281"/>
            <a:ext cx="6090129" cy="108982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numCol="2" rtlCol="0" anchor="ctr"/>
          <a:lstStyle/>
          <a:p>
            <a:pPr marL="438150" lvl="0" indent="-257175">
              <a:buFont typeface="Arial" panose="020B0604020202020204" pitchFamily="34" charset="0"/>
              <a:buChar char="•"/>
            </a:pPr>
            <a:r>
              <a:rPr lang="fr-CA" sz="1600">
                <a:solidFill>
                  <a:schemeClr val="bg2">
                    <a:lumMod val="25000"/>
                  </a:schemeClr>
                </a:solidFill>
              </a:rPr>
              <a:t>Gîte ami (refuge)</a:t>
            </a:r>
          </a:p>
          <a:p>
            <a:pPr marL="438150" lvl="0" indent="-257175">
              <a:buFont typeface="Arial" panose="020B0604020202020204" pitchFamily="34" charset="0"/>
              <a:buChar char="•"/>
            </a:pPr>
            <a:r>
              <a:rPr lang="fr-CA" sz="1600">
                <a:solidFill>
                  <a:schemeClr val="bg2">
                    <a:lumMod val="25000"/>
                  </a:schemeClr>
                </a:solidFill>
              </a:rPr>
              <a:t>Suicide Détour (refuge d’urgence)</a:t>
            </a:r>
          </a:p>
          <a:p>
            <a:pPr marL="438150" lvl="0" indent="-257175">
              <a:buFont typeface="Arial" panose="020B0604020202020204" pitchFamily="34" charset="0"/>
              <a:buChar char="•"/>
            </a:pPr>
            <a:endParaRPr lang="fr-CA" sz="1600">
              <a:solidFill>
                <a:schemeClr val="bg2">
                  <a:lumMod val="25000"/>
                </a:schemeClr>
              </a:solidFill>
            </a:endParaRPr>
          </a:p>
          <a:p>
            <a:pPr marL="438150" indent="-257175">
              <a:buFont typeface="Arial" panose="020B0604020202020204" pitchFamily="34" charset="0"/>
              <a:buChar char="•"/>
            </a:pPr>
            <a:r>
              <a:rPr lang="fr-CA" sz="1600" err="1">
                <a:solidFill>
                  <a:schemeClr val="bg2">
                    <a:lumMod val="25000"/>
                  </a:schemeClr>
                </a:solidFill>
              </a:rPr>
              <a:t>Ami-chemin</a:t>
            </a:r>
            <a:r>
              <a:rPr lang="fr-CA" sz="1600">
                <a:solidFill>
                  <a:schemeClr val="bg2">
                    <a:lumMod val="25000"/>
                  </a:schemeClr>
                </a:solidFill>
              </a:rPr>
              <a:t> (Gîte ami)</a:t>
            </a:r>
          </a:p>
          <a:p>
            <a:pPr marL="438150" lvl="0" indent="-257175">
              <a:buFont typeface="Arial" panose="020B0604020202020204" pitchFamily="34" charset="0"/>
              <a:buChar char="•"/>
            </a:pPr>
            <a:r>
              <a:rPr lang="fr-CA" sz="1600">
                <a:solidFill>
                  <a:schemeClr val="bg2">
                    <a:lumMod val="25000"/>
                  </a:schemeClr>
                </a:solidFill>
              </a:rPr>
              <a:t>Motel Shawville (</a:t>
            </a:r>
            <a:r>
              <a:rPr lang="fr-CA" sz="1600" err="1">
                <a:solidFill>
                  <a:schemeClr val="bg2">
                    <a:lumMod val="25000"/>
                  </a:schemeClr>
                </a:solidFill>
              </a:rPr>
              <a:t>Auton’Homme</a:t>
            </a:r>
            <a:r>
              <a:rPr lang="fr-CA" sz="1600">
                <a:solidFill>
                  <a:schemeClr val="bg2">
                    <a:lumMod val="25000"/>
                  </a:schemeClr>
                </a:solidFill>
              </a:rPr>
              <a:t> Pontiac)</a:t>
            </a:r>
          </a:p>
        </p:txBody>
      </p:sp>
      <p:sp>
        <p:nvSpPr>
          <p:cNvPr id="8" name="Rectangle 7">
            <a:extLst>
              <a:ext uri="{FF2B5EF4-FFF2-40B4-BE49-F238E27FC236}">
                <a16:creationId xmlns:a16="http://schemas.microsoft.com/office/drawing/2014/main" id="{419FD633-2F56-467C-B28C-B290A1C46F75}"/>
              </a:ext>
            </a:extLst>
          </p:cNvPr>
          <p:cNvSpPr/>
          <p:nvPr>
            <p:custDataLst>
              <p:tags r:id="rId8"/>
            </p:custDataLst>
          </p:nvPr>
        </p:nvSpPr>
        <p:spPr>
          <a:xfrm>
            <a:off x="5830702" y="2458113"/>
            <a:ext cx="6090127" cy="301873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numCol="2" rtlCol="0" anchor="ctr"/>
          <a:lstStyle/>
          <a:p>
            <a:pPr marL="285750" indent="-285750">
              <a:buFont typeface="Arial" panose="020B0604020202020204" pitchFamily="34" charset="0"/>
              <a:buChar char="•"/>
            </a:pPr>
            <a:r>
              <a:rPr lang="fr-CA" sz="1600">
                <a:solidFill>
                  <a:schemeClr val="bg2">
                    <a:lumMod val="25000"/>
                  </a:schemeClr>
                </a:solidFill>
              </a:rPr>
              <a:t>Mon Calme (Gîte ami)</a:t>
            </a:r>
          </a:p>
          <a:p>
            <a:pPr marL="285750" lvl="0" indent="-285750">
              <a:buFont typeface="Arial" panose="020B0604020202020204" pitchFamily="34" charset="0"/>
              <a:buChar char="•"/>
            </a:pPr>
            <a:r>
              <a:rPr lang="fr-CA" sz="1600">
                <a:solidFill>
                  <a:schemeClr val="bg2">
                    <a:lumMod val="25000"/>
                  </a:schemeClr>
                </a:solidFill>
              </a:rPr>
              <a:t>St-Antoine (Mon Chez Nous)</a:t>
            </a:r>
          </a:p>
          <a:p>
            <a:pPr marL="285750" lvl="0" indent="-285750">
              <a:buFont typeface="Arial" panose="020B0604020202020204" pitchFamily="34" charset="0"/>
              <a:buChar char="•"/>
            </a:pPr>
            <a:r>
              <a:rPr lang="fr-CA" sz="1600">
                <a:solidFill>
                  <a:schemeClr val="bg2">
                    <a:lumMod val="25000"/>
                  </a:schemeClr>
                </a:solidFill>
              </a:rPr>
              <a:t>Le Transit (Gîte ami)</a:t>
            </a:r>
          </a:p>
          <a:p>
            <a:pPr marL="285750" lvl="0" indent="-285750">
              <a:buFont typeface="Arial" panose="020B0604020202020204" pitchFamily="34" charset="0"/>
              <a:buChar char="•"/>
            </a:pPr>
            <a:r>
              <a:rPr lang="fr-CA" sz="1600">
                <a:solidFill>
                  <a:schemeClr val="bg2">
                    <a:lumMod val="25000"/>
                  </a:schemeClr>
                </a:solidFill>
              </a:rPr>
              <a:t>Les Colocs (Gîte ami)</a:t>
            </a:r>
          </a:p>
          <a:p>
            <a:pPr marL="285750" lvl="0" indent="-285750">
              <a:buFont typeface="Arial" panose="020B0604020202020204" pitchFamily="34" charset="0"/>
              <a:buChar char="•"/>
            </a:pPr>
            <a:r>
              <a:rPr lang="fr-CA" sz="1600">
                <a:solidFill>
                  <a:schemeClr val="bg2">
                    <a:lumMod val="25000"/>
                  </a:schemeClr>
                </a:solidFill>
              </a:rPr>
              <a:t>Perce-Neige (RHD)</a:t>
            </a:r>
          </a:p>
          <a:p>
            <a:pPr marL="285750" lvl="0" indent="-285750">
              <a:buFont typeface="Arial" panose="020B0604020202020204" pitchFamily="34" charset="0"/>
              <a:buChar char="•"/>
            </a:pPr>
            <a:r>
              <a:rPr lang="fr-CA" sz="1600" err="1">
                <a:solidFill>
                  <a:schemeClr val="bg2">
                    <a:lumMod val="25000"/>
                  </a:schemeClr>
                </a:solidFill>
              </a:rPr>
              <a:t>AutonHomme</a:t>
            </a:r>
            <a:r>
              <a:rPr lang="fr-CA" sz="1600">
                <a:solidFill>
                  <a:schemeClr val="bg2">
                    <a:lumMod val="25000"/>
                  </a:schemeClr>
                </a:solidFill>
              </a:rPr>
              <a:t> Pontiac </a:t>
            </a:r>
            <a:br>
              <a:rPr lang="fr-CA" sz="1600">
                <a:solidFill>
                  <a:schemeClr val="bg2">
                    <a:lumMod val="25000"/>
                  </a:schemeClr>
                </a:solidFill>
              </a:rPr>
            </a:br>
            <a:r>
              <a:rPr lang="fr-CA" sz="1600">
                <a:solidFill>
                  <a:schemeClr val="bg2">
                    <a:lumMod val="25000"/>
                  </a:schemeClr>
                </a:solidFill>
              </a:rPr>
              <a:t>(</a:t>
            </a:r>
            <a:r>
              <a:rPr lang="fr-CA" sz="1600" err="1">
                <a:solidFill>
                  <a:schemeClr val="bg2">
                    <a:lumMod val="25000"/>
                  </a:schemeClr>
                </a:solidFill>
              </a:rPr>
              <a:t>Campbell’s</a:t>
            </a:r>
            <a:r>
              <a:rPr lang="fr-CA" sz="1600">
                <a:solidFill>
                  <a:schemeClr val="bg2">
                    <a:lumMod val="25000"/>
                  </a:schemeClr>
                </a:solidFill>
              </a:rPr>
              <a:t> Bay et Shawville)</a:t>
            </a:r>
          </a:p>
          <a:p>
            <a:pPr marL="285750" lvl="0" indent="-285750">
              <a:buFont typeface="Arial" panose="020B0604020202020204" pitchFamily="34" charset="0"/>
              <a:buChar char="•"/>
            </a:pPr>
            <a:r>
              <a:rPr lang="fr-CA" sz="1600" err="1">
                <a:solidFill>
                  <a:schemeClr val="bg2">
                    <a:lumMod val="25000"/>
                  </a:schemeClr>
                </a:solidFill>
              </a:rPr>
              <a:t>Ami-chemin</a:t>
            </a:r>
            <a:r>
              <a:rPr lang="fr-CA" sz="1600">
                <a:solidFill>
                  <a:schemeClr val="bg2">
                    <a:lumMod val="25000"/>
                  </a:schemeClr>
                </a:solidFill>
              </a:rPr>
              <a:t> (Gîte ami)</a:t>
            </a:r>
          </a:p>
          <a:p>
            <a:pPr marL="285750" lvl="0" indent="-285750">
              <a:buFont typeface="Arial" panose="020B0604020202020204" pitchFamily="34" charset="0"/>
              <a:buChar char="•"/>
            </a:pPr>
            <a:r>
              <a:rPr lang="fr-CA" sz="1600">
                <a:solidFill>
                  <a:schemeClr val="bg2">
                    <a:lumMod val="25000"/>
                  </a:schemeClr>
                </a:solidFill>
              </a:rPr>
              <a:t>Colocs 2 (Gîte ami)</a:t>
            </a:r>
          </a:p>
          <a:p>
            <a:pPr marL="285750" lvl="0" indent="-285750">
              <a:buFont typeface="Arial" panose="020B0604020202020204" pitchFamily="34" charset="0"/>
              <a:buChar char="•"/>
            </a:pPr>
            <a:r>
              <a:rPr lang="fr-CA" sz="1600">
                <a:solidFill>
                  <a:schemeClr val="bg2">
                    <a:lumMod val="25000"/>
                  </a:schemeClr>
                </a:solidFill>
              </a:rPr>
              <a:t>Œuvres Isidore Ostiguy (OIO)</a:t>
            </a:r>
          </a:p>
          <a:p>
            <a:pPr marL="285750" lvl="0" indent="-285750">
              <a:buFont typeface="Arial" panose="020B0604020202020204" pitchFamily="34" charset="0"/>
              <a:buChar char="•"/>
            </a:pPr>
            <a:r>
              <a:rPr lang="fr-CA" sz="1600">
                <a:solidFill>
                  <a:schemeClr val="bg2">
                    <a:lumMod val="25000"/>
                  </a:schemeClr>
                </a:solidFill>
              </a:rPr>
              <a:t>Tremplin (OIO)</a:t>
            </a:r>
          </a:p>
          <a:p>
            <a:pPr marL="285750" lvl="0" indent="-285750">
              <a:buFont typeface="Arial" panose="020B0604020202020204" pitchFamily="34" charset="0"/>
              <a:buChar char="•"/>
            </a:pPr>
            <a:r>
              <a:rPr lang="fr-CA" sz="1600" err="1">
                <a:solidFill>
                  <a:schemeClr val="bg2">
                    <a:lumMod val="25000"/>
                  </a:schemeClr>
                </a:solidFill>
              </a:rPr>
              <a:t>Logemen’Occupe</a:t>
            </a:r>
            <a:endParaRPr lang="fr-CA" sz="1600">
              <a:solidFill>
                <a:schemeClr val="bg2">
                  <a:lumMod val="25000"/>
                </a:schemeClr>
              </a:solidFill>
            </a:endParaRPr>
          </a:p>
          <a:p>
            <a:pPr marL="285750" lvl="0" indent="-285750">
              <a:buFont typeface="Arial" panose="020B0604020202020204" pitchFamily="34" charset="0"/>
              <a:buChar char="•"/>
            </a:pPr>
            <a:r>
              <a:rPr lang="fr-CA" sz="1600">
                <a:solidFill>
                  <a:schemeClr val="bg2">
                    <a:lumMod val="25000"/>
                  </a:schemeClr>
                </a:solidFill>
              </a:rPr>
              <a:t>Maison Amitié de la Haute-Gatineau</a:t>
            </a:r>
          </a:p>
          <a:p>
            <a:pPr marL="285750" lvl="0" indent="-285750">
              <a:buFont typeface="Arial" panose="020B0604020202020204" pitchFamily="34" charset="0"/>
              <a:buChar char="•"/>
            </a:pPr>
            <a:r>
              <a:rPr lang="fr-CA" sz="1600">
                <a:solidFill>
                  <a:schemeClr val="bg2">
                    <a:lumMod val="25000"/>
                  </a:schemeClr>
                </a:solidFill>
              </a:rPr>
              <a:t>Village </a:t>
            </a:r>
            <a:r>
              <a:rPr lang="fr-CA" sz="1600" err="1">
                <a:solidFill>
                  <a:schemeClr val="bg2">
                    <a:lumMod val="25000"/>
                  </a:schemeClr>
                </a:solidFill>
              </a:rPr>
              <a:t>Transitiôn</a:t>
            </a:r>
            <a:r>
              <a:rPr lang="fr-CA" sz="1600">
                <a:solidFill>
                  <a:schemeClr val="bg2">
                    <a:lumMod val="25000"/>
                  </a:schemeClr>
                </a:solidFill>
              </a:rPr>
              <a:t> (</a:t>
            </a:r>
            <a:r>
              <a:rPr lang="fr-CA" sz="1600" err="1">
                <a:solidFill>
                  <a:schemeClr val="bg2">
                    <a:lumMod val="25000"/>
                  </a:schemeClr>
                </a:solidFill>
              </a:rPr>
              <a:t>Transitiôn</a:t>
            </a:r>
            <a:r>
              <a:rPr lang="fr-CA" sz="1600">
                <a:solidFill>
                  <a:schemeClr val="bg2">
                    <a:lumMod val="25000"/>
                  </a:schemeClr>
                </a:solidFill>
              </a:rPr>
              <a:t> Québec)</a:t>
            </a:r>
          </a:p>
          <a:p>
            <a:pPr lvl="0"/>
            <a:r>
              <a:rPr lang="fr-CA" sz="1600">
                <a:solidFill>
                  <a:schemeClr val="bg2">
                    <a:lumMod val="25000"/>
                  </a:schemeClr>
                </a:solidFill>
              </a:rPr>
              <a:t>FEMMES</a:t>
            </a:r>
          </a:p>
          <a:p>
            <a:pPr marL="361950" indent="-180975">
              <a:buFont typeface="Arial" panose="020B0604020202020204" pitchFamily="34" charset="0"/>
              <a:buChar char="•"/>
            </a:pPr>
            <a:r>
              <a:rPr lang="fr-CA" sz="1600">
                <a:solidFill>
                  <a:schemeClr val="bg2">
                    <a:lumMod val="25000"/>
                  </a:schemeClr>
                </a:solidFill>
              </a:rPr>
              <a:t>Femmes: </a:t>
            </a:r>
            <a:r>
              <a:rPr lang="fr-CA" sz="1600" err="1">
                <a:solidFill>
                  <a:schemeClr val="bg2">
                    <a:lumMod val="25000"/>
                  </a:schemeClr>
                </a:solidFill>
              </a:rPr>
              <a:t>Ru’Elles</a:t>
            </a:r>
            <a:r>
              <a:rPr lang="fr-CA" sz="1600">
                <a:solidFill>
                  <a:schemeClr val="bg2">
                    <a:lumMod val="25000"/>
                  </a:schemeClr>
                </a:solidFill>
              </a:rPr>
              <a:t> (BRAS)</a:t>
            </a:r>
          </a:p>
          <a:p>
            <a:pPr marL="361950" indent="-180975">
              <a:buFont typeface="Arial" panose="020B0604020202020204" pitchFamily="34" charset="0"/>
              <a:buChar char="•"/>
            </a:pPr>
            <a:r>
              <a:rPr lang="fr-CA" sz="1600">
                <a:solidFill>
                  <a:schemeClr val="bg2">
                    <a:lumMod val="25000"/>
                  </a:schemeClr>
                </a:solidFill>
              </a:rPr>
              <a:t>Femmes: Centre </a:t>
            </a:r>
            <a:r>
              <a:rPr lang="fr-CA" sz="1600" err="1">
                <a:solidFill>
                  <a:schemeClr val="bg2">
                    <a:lumMod val="25000"/>
                  </a:schemeClr>
                </a:solidFill>
              </a:rPr>
              <a:t>Mechtilde</a:t>
            </a:r>
            <a:endParaRPr lang="fr-CA" sz="1600">
              <a:solidFill>
                <a:schemeClr val="bg2">
                  <a:lumMod val="25000"/>
                </a:schemeClr>
              </a:solidFill>
            </a:endParaRPr>
          </a:p>
          <a:p>
            <a:r>
              <a:rPr lang="fr-CA" sz="1600">
                <a:solidFill>
                  <a:schemeClr val="bg2">
                    <a:lumMod val="25000"/>
                  </a:schemeClr>
                </a:solidFill>
              </a:rPr>
              <a:t>JEUNES 18-21 ans</a:t>
            </a:r>
          </a:p>
          <a:p>
            <a:pPr marL="361950" indent="-180975">
              <a:buFont typeface="Arial" panose="020B0604020202020204" pitchFamily="34" charset="0"/>
              <a:buChar char="•"/>
            </a:pPr>
            <a:r>
              <a:rPr lang="fr-CA" sz="1600">
                <a:solidFill>
                  <a:schemeClr val="bg2">
                    <a:lumMod val="25000"/>
                  </a:schemeClr>
                </a:solidFill>
              </a:rPr>
              <a:t>Belvédère Jeunesse Outaouais</a:t>
            </a:r>
          </a:p>
        </p:txBody>
      </p:sp>
      <p:sp>
        <p:nvSpPr>
          <p:cNvPr id="9" name="Rectangle 8">
            <a:extLst>
              <a:ext uri="{FF2B5EF4-FFF2-40B4-BE49-F238E27FC236}">
                <a16:creationId xmlns:a16="http://schemas.microsoft.com/office/drawing/2014/main" id="{2E8093B6-2FDF-494D-AB5F-3B3E90C1CE98}"/>
              </a:ext>
            </a:extLst>
          </p:cNvPr>
          <p:cNvSpPr/>
          <p:nvPr>
            <p:custDataLst>
              <p:tags r:id="rId9"/>
            </p:custDataLst>
          </p:nvPr>
        </p:nvSpPr>
        <p:spPr>
          <a:xfrm>
            <a:off x="6145026" y="5735959"/>
            <a:ext cx="5956778" cy="1065843"/>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numCol="2" rtlCol="0" anchor="ctr"/>
          <a:lstStyle/>
          <a:p>
            <a:pPr marL="285750" lvl="0" indent="-285750">
              <a:buFont typeface="Arial" panose="020B0604020202020204" pitchFamily="34" charset="0"/>
              <a:buChar char="•"/>
            </a:pPr>
            <a:r>
              <a:rPr lang="fr-CA" sz="1600">
                <a:solidFill>
                  <a:schemeClr val="bg2">
                    <a:lumMod val="25000"/>
                  </a:schemeClr>
                </a:solidFill>
              </a:rPr>
              <a:t>PSL-PAII jeunes</a:t>
            </a:r>
          </a:p>
          <a:p>
            <a:pPr marL="285750" lvl="0" indent="-285750">
              <a:buFont typeface="Arial" panose="020B0604020202020204" pitchFamily="34" charset="0"/>
              <a:buChar char="•"/>
            </a:pPr>
            <a:r>
              <a:rPr lang="fr-CA" sz="1600">
                <a:solidFill>
                  <a:schemeClr val="bg2">
                    <a:lumMod val="25000"/>
                  </a:schemeClr>
                </a:solidFill>
              </a:rPr>
              <a:t>PSL-PAII adultes</a:t>
            </a:r>
          </a:p>
          <a:p>
            <a:pPr marL="285750" lvl="0" indent="-285750">
              <a:buFont typeface="Arial" panose="020B0604020202020204" pitchFamily="34" charset="0"/>
              <a:buChar char="•"/>
            </a:pPr>
            <a:r>
              <a:rPr lang="fr-CA" sz="1600" err="1">
                <a:solidFill>
                  <a:schemeClr val="bg2">
                    <a:lumMod val="25000"/>
                  </a:schemeClr>
                </a:solidFill>
              </a:rPr>
              <a:t>Logemen’Occupe</a:t>
            </a:r>
            <a:endParaRPr lang="fr-CA" sz="1600">
              <a:solidFill>
                <a:schemeClr val="bg2">
                  <a:lumMod val="25000"/>
                </a:schemeClr>
              </a:solidFill>
            </a:endParaRPr>
          </a:p>
          <a:p>
            <a:pPr marL="285750" lvl="0" indent="-285750">
              <a:buFont typeface="Arial" panose="020B0604020202020204" pitchFamily="34" charset="0"/>
              <a:buChar char="•"/>
            </a:pPr>
            <a:r>
              <a:rPr lang="fr-CA" sz="1600">
                <a:solidFill>
                  <a:schemeClr val="bg2">
                    <a:lumMod val="25000"/>
                  </a:schemeClr>
                </a:solidFill>
              </a:rPr>
              <a:t>Centre </a:t>
            </a:r>
            <a:r>
              <a:rPr lang="fr-CA" sz="1600" err="1">
                <a:solidFill>
                  <a:schemeClr val="bg2">
                    <a:lumMod val="25000"/>
                  </a:schemeClr>
                </a:solidFill>
              </a:rPr>
              <a:t>Kogaluk</a:t>
            </a:r>
            <a:endParaRPr lang="fr-CA" sz="1600">
              <a:solidFill>
                <a:schemeClr val="bg2">
                  <a:lumMod val="25000"/>
                </a:schemeClr>
              </a:solidFill>
            </a:endParaRPr>
          </a:p>
          <a:p>
            <a:pPr marL="285750" lvl="0" indent="-285750">
              <a:buFont typeface="Arial" panose="020B0604020202020204" pitchFamily="34" charset="0"/>
              <a:buChar char="•"/>
            </a:pPr>
            <a:endParaRPr lang="fr-CA"/>
          </a:p>
        </p:txBody>
      </p:sp>
      <p:sp>
        <p:nvSpPr>
          <p:cNvPr id="10" name="Rectangle 9">
            <a:extLst>
              <a:ext uri="{FF2B5EF4-FFF2-40B4-BE49-F238E27FC236}">
                <a16:creationId xmlns:a16="http://schemas.microsoft.com/office/drawing/2014/main" id="{9D1761F2-7F53-42FD-8E3E-CABEDD5512F7}"/>
              </a:ext>
            </a:extLst>
          </p:cNvPr>
          <p:cNvSpPr/>
          <p:nvPr>
            <p:custDataLst>
              <p:tags r:id="rId10"/>
            </p:custDataLst>
          </p:nvPr>
        </p:nvSpPr>
        <p:spPr>
          <a:xfrm>
            <a:off x="5840227" y="780133"/>
            <a:ext cx="6080603" cy="410214"/>
          </a:xfrm>
          <a:prstGeom prst="rect">
            <a:avLst/>
          </a:prstGeom>
          <a:solidFill>
            <a:srgbClr val="233D7A"/>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r>
              <a:rPr lang="fr-CA" b="1">
                <a:solidFill>
                  <a:schemeClr val="bg1"/>
                </a:solidFill>
              </a:rPr>
              <a:t>Hébergement d’urgence</a:t>
            </a:r>
          </a:p>
        </p:txBody>
      </p:sp>
      <p:sp>
        <p:nvSpPr>
          <p:cNvPr id="11" name="Rectangle 10">
            <a:extLst>
              <a:ext uri="{FF2B5EF4-FFF2-40B4-BE49-F238E27FC236}">
                <a16:creationId xmlns:a16="http://schemas.microsoft.com/office/drawing/2014/main" id="{50B8BF1F-F62E-45FF-8F95-5273795F730A}"/>
              </a:ext>
            </a:extLst>
          </p:cNvPr>
          <p:cNvSpPr/>
          <p:nvPr>
            <p:custDataLst>
              <p:tags r:id="rId11"/>
            </p:custDataLst>
          </p:nvPr>
        </p:nvSpPr>
        <p:spPr>
          <a:xfrm>
            <a:off x="5830700" y="2087806"/>
            <a:ext cx="6090128" cy="372114"/>
          </a:xfrm>
          <a:prstGeom prst="rect">
            <a:avLst/>
          </a:prstGeom>
          <a:solidFill>
            <a:srgbClr val="233D7A"/>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r>
              <a:rPr lang="fr-CA" b="1">
                <a:solidFill>
                  <a:schemeClr val="bg1"/>
                </a:solidFill>
              </a:rPr>
              <a:t>Hébergement de transition</a:t>
            </a:r>
          </a:p>
        </p:txBody>
      </p:sp>
      <p:sp>
        <p:nvSpPr>
          <p:cNvPr id="12" name="Rectangle 11">
            <a:extLst>
              <a:ext uri="{FF2B5EF4-FFF2-40B4-BE49-F238E27FC236}">
                <a16:creationId xmlns:a16="http://schemas.microsoft.com/office/drawing/2014/main" id="{DC0E126D-58BD-44CF-893A-7018271A667F}"/>
              </a:ext>
            </a:extLst>
          </p:cNvPr>
          <p:cNvSpPr/>
          <p:nvPr>
            <p:custDataLst>
              <p:tags r:id="rId12"/>
            </p:custDataLst>
          </p:nvPr>
        </p:nvSpPr>
        <p:spPr>
          <a:xfrm>
            <a:off x="5830701" y="5482416"/>
            <a:ext cx="6090128" cy="419739"/>
          </a:xfrm>
          <a:prstGeom prst="rect">
            <a:avLst/>
          </a:prstGeom>
          <a:solidFill>
            <a:srgbClr val="233D7A"/>
          </a:solid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r>
              <a:rPr lang="fr-CA" b="1">
                <a:solidFill>
                  <a:schemeClr val="bg1"/>
                </a:solidFill>
              </a:rPr>
              <a:t>Logement avec accompagnement</a:t>
            </a:r>
          </a:p>
        </p:txBody>
      </p:sp>
    </p:spTree>
    <p:extLst>
      <p:ext uri="{BB962C8B-B14F-4D97-AF65-F5344CB8AC3E}">
        <p14:creationId xmlns:p14="http://schemas.microsoft.com/office/powerpoint/2010/main" val="2378481792"/>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2E0AFD-EAAA-C381-6764-44FBEE0950FE}"/>
              </a:ext>
            </a:extLst>
          </p:cNvPr>
          <p:cNvSpPr/>
          <p:nvPr>
            <p:custDataLst>
              <p:tags r:id="rId1"/>
            </p:custDataLst>
          </p:nvPr>
        </p:nvSpPr>
        <p:spPr>
          <a:xfrm>
            <a:off x="0" y="-5970"/>
            <a:ext cx="955127" cy="68639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906F1AD8-5740-2A96-AFC9-5CA771FF1914}"/>
              </a:ext>
            </a:extLst>
          </p:cNvPr>
          <p:cNvSpPr>
            <a:spLocks noGrp="1"/>
          </p:cNvSpPr>
          <p:nvPr>
            <p:ph type="title"/>
            <p:custDataLst>
              <p:tags r:id="rId2"/>
            </p:custDataLst>
          </p:nvPr>
        </p:nvSpPr>
        <p:spPr>
          <a:xfrm>
            <a:off x="1148972" y="199054"/>
            <a:ext cx="10740466" cy="1143000"/>
          </a:xfrm>
        </p:spPr>
        <p:txBody>
          <a:bodyPr>
            <a:normAutofit fontScale="90000"/>
          </a:bodyPr>
          <a:lstStyle/>
          <a:p>
            <a:r>
              <a:rPr lang="fr-CA" b="1">
                <a:solidFill>
                  <a:schemeClr val="tx2"/>
                </a:solidFill>
              </a:rPr>
              <a:t>Accompagnement</a:t>
            </a:r>
            <a:r>
              <a:rPr lang="fr-CA">
                <a:solidFill>
                  <a:schemeClr val="tx2"/>
                </a:solidFill>
              </a:rPr>
              <a:t> vers la stabilité résidentielle et pour le maintien en logement</a:t>
            </a:r>
          </a:p>
        </p:txBody>
      </p:sp>
      <p:graphicFrame>
        <p:nvGraphicFramePr>
          <p:cNvPr id="5" name="Espace réservé du contenu 4">
            <a:extLst>
              <a:ext uri="{FF2B5EF4-FFF2-40B4-BE49-F238E27FC236}">
                <a16:creationId xmlns:a16="http://schemas.microsoft.com/office/drawing/2014/main" id="{EB78A08E-BC98-CF13-E5D7-08DFE40B5BEF}"/>
              </a:ext>
            </a:extLst>
          </p:cNvPr>
          <p:cNvGraphicFramePr>
            <a:graphicFrameLocks noGrp="1"/>
          </p:cNvGraphicFramePr>
          <p:nvPr>
            <p:ph idx="1"/>
            <p:custDataLst>
              <p:tags r:id="rId3"/>
            </p:custDataLst>
          </p:nvPr>
        </p:nvGraphicFramePr>
        <p:xfrm>
          <a:off x="-859510" y="1624954"/>
          <a:ext cx="7746086" cy="47879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Espace réservé du numéro de diapositive 3">
            <a:extLst>
              <a:ext uri="{FF2B5EF4-FFF2-40B4-BE49-F238E27FC236}">
                <a16:creationId xmlns:a16="http://schemas.microsoft.com/office/drawing/2014/main" id="{B40D2D6A-5F00-D194-8476-18250183D245}"/>
              </a:ext>
            </a:extLst>
          </p:cNvPr>
          <p:cNvSpPr>
            <a:spLocks noGrp="1"/>
          </p:cNvSpPr>
          <p:nvPr>
            <p:ph type="sldNum" sz="quarter" idx="12"/>
            <p:custDataLst>
              <p:tags r:id="rId4"/>
            </p:custDataLst>
          </p:nvPr>
        </p:nvSpPr>
        <p:spPr/>
        <p:txBody>
          <a:bodyPr/>
          <a:lstStyle/>
          <a:p>
            <a:fld id="{33D6E5A2-EC83-451F-A719-9AC1370DD5CF}" type="slidenum">
              <a:rPr lang="fr-CA" smtClean="0"/>
              <a:pPr/>
              <a:t>25</a:t>
            </a:fld>
            <a:endParaRPr kumimoji="0" lang="fr-CA"/>
          </a:p>
        </p:txBody>
      </p:sp>
      <p:sp>
        <p:nvSpPr>
          <p:cNvPr id="11" name="Rectangle 10">
            <a:extLst>
              <a:ext uri="{FF2B5EF4-FFF2-40B4-BE49-F238E27FC236}">
                <a16:creationId xmlns:a16="http://schemas.microsoft.com/office/drawing/2014/main" id="{BBF243D2-9C0B-04F6-477D-79C021344C1A}"/>
              </a:ext>
            </a:extLst>
          </p:cNvPr>
          <p:cNvSpPr/>
          <p:nvPr>
            <p:custDataLst>
              <p:tags r:id="rId5"/>
            </p:custDataLst>
          </p:nvPr>
        </p:nvSpPr>
        <p:spPr>
          <a:xfrm>
            <a:off x="6233138" y="1240033"/>
            <a:ext cx="5793438" cy="55577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CA" b="1">
                <a:solidFill>
                  <a:schemeClr val="bg2">
                    <a:lumMod val="25000"/>
                  </a:schemeClr>
                </a:solidFill>
              </a:rPr>
              <a:t>PARTENAIRES FINANCÉS PARCII POUR OFFRIR L’ACCOMPAGNEMENT SRA ET LE MAINTIEN EN LOGEMENT:</a:t>
            </a:r>
          </a:p>
          <a:p>
            <a:pPr marL="537845" indent="-267970">
              <a:buFont typeface="Arial" panose="020B0604020202020204" pitchFamily="34" charset="0"/>
              <a:buChar char="•"/>
            </a:pPr>
            <a:r>
              <a:rPr lang="fr-CA">
                <a:solidFill>
                  <a:schemeClr val="bg2">
                    <a:lumMod val="25000"/>
                  </a:schemeClr>
                </a:solidFill>
              </a:rPr>
              <a:t>CIPTO</a:t>
            </a:r>
            <a:endParaRPr lang="fr-CA">
              <a:solidFill>
                <a:schemeClr val="bg2">
                  <a:lumMod val="25000"/>
                </a:schemeClr>
              </a:solidFill>
              <a:ea typeface="Calibri"/>
              <a:cs typeface="Calibri"/>
            </a:endParaRPr>
          </a:p>
          <a:p>
            <a:pPr marL="537845" indent="-267970">
              <a:buFont typeface="Arial" panose="020B0604020202020204" pitchFamily="34" charset="0"/>
              <a:buChar char="•"/>
            </a:pPr>
            <a:r>
              <a:rPr lang="fr-CA">
                <a:solidFill>
                  <a:schemeClr val="bg2">
                    <a:lumMod val="25000"/>
                  </a:schemeClr>
                </a:solidFill>
              </a:rPr>
              <a:t>Œuvres Isidore Ostiguy</a:t>
            </a:r>
            <a:endParaRPr lang="fr-CA">
              <a:solidFill>
                <a:schemeClr val="bg2">
                  <a:lumMod val="25000"/>
                </a:schemeClr>
              </a:solidFill>
              <a:ea typeface="Calibri"/>
              <a:cs typeface="Calibri"/>
            </a:endParaRPr>
          </a:p>
          <a:p>
            <a:pPr marL="537845" indent="-267970">
              <a:buFont typeface="Arial" panose="020B0604020202020204" pitchFamily="34" charset="0"/>
              <a:buChar char="•"/>
            </a:pPr>
            <a:r>
              <a:rPr lang="fr-CA" err="1">
                <a:solidFill>
                  <a:schemeClr val="bg2">
                    <a:lumMod val="25000"/>
                  </a:schemeClr>
                </a:solidFill>
              </a:rPr>
              <a:t>Logemen’Occupe</a:t>
            </a:r>
            <a:endParaRPr lang="fr-CA">
              <a:solidFill>
                <a:schemeClr val="bg2">
                  <a:lumMod val="25000"/>
                </a:schemeClr>
              </a:solidFill>
              <a:ea typeface="Calibri"/>
              <a:cs typeface="Calibri"/>
            </a:endParaRPr>
          </a:p>
          <a:p>
            <a:pPr marL="537845" indent="-267970">
              <a:buFont typeface="Arial" panose="020B0604020202020204" pitchFamily="34" charset="0"/>
              <a:buChar char="•"/>
            </a:pPr>
            <a:r>
              <a:rPr lang="fr-CA">
                <a:solidFill>
                  <a:schemeClr val="bg2">
                    <a:lumMod val="25000"/>
                  </a:schemeClr>
                </a:solidFill>
              </a:rPr>
              <a:t>IMAGES-CISSSO</a:t>
            </a:r>
            <a:endParaRPr lang="fr-CA">
              <a:solidFill>
                <a:schemeClr val="bg2">
                  <a:lumMod val="25000"/>
                </a:schemeClr>
              </a:solidFill>
              <a:ea typeface="Calibri"/>
              <a:cs typeface="Calibri"/>
            </a:endParaRPr>
          </a:p>
          <a:p>
            <a:pPr marL="537845" indent="-267970">
              <a:buFont typeface="Arial" panose="020B0604020202020204" pitchFamily="34" charset="0"/>
              <a:buChar char="•"/>
            </a:pPr>
            <a:r>
              <a:rPr lang="fr-CA">
                <a:solidFill>
                  <a:schemeClr val="bg2">
                    <a:lumMod val="25000"/>
                  </a:schemeClr>
                </a:solidFill>
              </a:rPr>
              <a:t>Établissement de détention de Hull (FSRS)</a:t>
            </a:r>
            <a:endParaRPr lang="fr-CA">
              <a:solidFill>
                <a:schemeClr val="bg2">
                  <a:lumMod val="25000"/>
                </a:schemeClr>
              </a:solidFill>
              <a:ea typeface="Calibri"/>
              <a:cs typeface="Calibri"/>
            </a:endParaRPr>
          </a:p>
          <a:p>
            <a:pPr marL="537845" indent="-267970">
              <a:buFont typeface="Arial" panose="020B0604020202020204" pitchFamily="34" charset="0"/>
              <a:buChar char="•"/>
            </a:pPr>
            <a:r>
              <a:rPr lang="fr-CA">
                <a:solidFill>
                  <a:schemeClr val="bg2">
                    <a:lumMod val="25000"/>
                  </a:schemeClr>
                </a:solidFill>
              </a:rPr>
              <a:t>Banque alimentaire de la Lièvre</a:t>
            </a:r>
            <a:endParaRPr lang="fr-CA">
              <a:solidFill>
                <a:schemeClr val="bg2">
                  <a:lumMod val="25000"/>
                </a:schemeClr>
              </a:solidFill>
              <a:ea typeface="Calibri"/>
              <a:cs typeface="Calibri"/>
            </a:endParaRPr>
          </a:p>
          <a:p>
            <a:pPr marL="537845" indent="-267970">
              <a:buFont typeface="Arial" panose="020B0604020202020204" pitchFamily="34" charset="0"/>
              <a:buChar char="•"/>
            </a:pPr>
            <a:r>
              <a:rPr lang="fr-CA">
                <a:solidFill>
                  <a:schemeClr val="bg2">
                    <a:lumMod val="25000"/>
                  </a:schemeClr>
                </a:solidFill>
              </a:rPr>
              <a:t>Centre alimentaire Aylmer</a:t>
            </a:r>
            <a:endParaRPr lang="fr-CA">
              <a:solidFill>
                <a:schemeClr val="bg2">
                  <a:lumMod val="25000"/>
                </a:schemeClr>
              </a:solidFill>
              <a:ea typeface="Calibri"/>
              <a:cs typeface="Calibri"/>
            </a:endParaRPr>
          </a:p>
          <a:p>
            <a:pPr marL="537845" indent="-267970">
              <a:buFont typeface="Arial" panose="020B0604020202020204" pitchFamily="34" charset="0"/>
              <a:buChar char="•"/>
            </a:pPr>
            <a:r>
              <a:rPr lang="fr-CA">
                <a:solidFill>
                  <a:schemeClr val="bg2">
                    <a:lumMod val="25000"/>
                  </a:schemeClr>
                </a:solidFill>
              </a:rPr>
              <a:t>Mon Chez Nous</a:t>
            </a:r>
            <a:endParaRPr lang="fr-CA">
              <a:solidFill>
                <a:schemeClr val="bg2">
                  <a:lumMod val="25000"/>
                </a:schemeClr>
              </a:solidFill>
              <a:ea typeface="Calibri"/>
              <a:cs typeface="Calibri"/>
            </a:endParaRPr>
          </a:p>
          <a:p>
            <a:pPr marL="537845" indent="-267970">
              <a:buFont typeface="Arial" panose="020B0604020202020204" pitchFamily="34" charset="0"/>
              <a:buChar char="•"/>
            </a:pPr>
            <a:r>
              <a:rPr lang="fr-CA">
                <a:solidFill>
                  <a:schemeClr val="bg2">
                    <a:lumMod val="25000"/>
                  </a:schemeClr>
                </a:solidFill>
              </a:rPr>
              <a:t>Gîte ami</a:t>
            </a:r>
            <a:endParaRPr lang="fr-CA">
              <a:solidFill>
                <a:schemeClr val="bg2">
                  <a:lumMod val="25000"/>
                </a:schemeClr>
              </a:solidFill>
              <a:ea typeface="Calibri"/>
              <a:cs typeface="Calibri"/>
            </a:endParaRPr>
          </a:p>
          <a:p>
            <a:endParaRPr lang="fr-CA" sz="1000">
              <a:solidFill>
                <a:schemeClr val="bg2">
                  <a:lumMod val="25000"/>
                </a:schemeClr>
              </a:solidFill>
            </a:endParaRPr>
          </a:p>
          <a:p>
            <a:pPr marL="537845" indent="-267970"/>
            <a:r>
              <a:rPr lang="fr-CA">
                <a:solidFill>
                  <a:schemeClr val="bg2">
                    <a:lumMod val="25000"/>
                  </a:schemeClr>
                </a:solidFill>
              </a:rPr>
              <a:t>FEMMES:</a:t>
            </a:r>
            <a:endParaRPr lang="fr-CA">
              <a:solidFill>
                <a:schemeClr val="bg2">
                  <a:lumMod val="25000"/>
                </a:schemeClr>
              </a:solidFill>
              <a:ea typeface="Calibri"/>
              <a:cs typeface="Calibri"/>
            </a:endParaRPr>
          </a:p>
          <a:p>
            <a:pPr marL="718820" indent="-180975">
              <a:buFont typeface="Arial" panose="020B0604020202020204" pitchFamily="34" charset="0"/>
              <a:buChar char="•"/>
            </a:pPr>
            <a:r>
              <a:rPr lang="fr-CA">
                <a:solidFill>
                  <a:schemeClr val="bg2">
                    <a:lumMod val="25000"/>
                  </a:schemeClr>
                </a:solidFill>
              </a:rPr>
              <a:t>Centre </a:t>
            </a:r>
            <a:r>
              <a:rPr lang="fr-CA" err="1">
                <a:solidFill>
                  <a:schemeClr val="bg2">
                    <a:lumMod val="25000"/>
                  </a:schemeClr>
                </a:solidFill>
              </a:rPr>
              <a:t>Mechtilde</a:t>
            </a:r>
            <a:endParaRPr lang="fr-CA">
              <a:solidFill>
                <a:schemeClr val="bg2">
                  <a:lumMod val="25000"/>
                </a:schemeClr>
              </a:solidFill>
              <a:ea typeface="Calibri"/>
              <a:cs typeface="Calibri"/>
            </a:endParaRPr>
          </a:p>
          <a:p>
            <a:pPr marL="538163" indent="-268288"/>
            <a:endParaRPr lang="fr-CA" sz="1000">
              <a:solidFill>
                <a:schemeClr val="bg2">
                  <a:lumMod val="25000"/>
                </a:schemeClr>
              </a:solidFill>
            </a:endParaRPr>
          </a:p>
          <a:p>
            <a:pPr marL="537845" indent="-267970"/>
            <a:r>
              <a:rPr lang="fr-CA">
                <a:solidFill>
                  <a:schemeClr val="bg2">
                    <a:lumMod val="25000"/>
                  </a:schemeClr>
                </a:solidFill>
              </a:rPr>
              <a:t>JEUNES: </a:t>
            </a:r>
            <a:endParaRPr lang="fr-CA">
              <a:solidFill>
                <a:schemeClr val="bg2">
                  <a:lumMod val="25000"/>
                </a:schemeClr>
              </a:solidFill>
              <a:ea typeface="Calibri"/>
              <a:cs typeface="Calibri"/>
            </a:endParaRPr>
          </a:p>
          <a:p>
            <a:pPr marL="718820" indent="-180975">
              <a:buFont typeface="Arial" panose="020B0604020202020204" pitchFamily="34" charset="0"/>
              <a:buChar char="•"/>
            </a:pPr>
            <a:r>
              <a:rPr lang="fr-CA">
                <a:solidFill>
                  <a:schemeClr val="bg2">
                    <a:lumMod val="25000"/>
                  </a:schemeClr>
                </a:solidFill>
              </a:rPr>
              <a:t>Programme qualification-jeunesse (PQJ)</a:t>
            </a:r>
            <a:endParaRPr lang="fr-CA">
              <a:solidFill>
                <a:schemeClr val="bg2">
                  <a:lumMod val="25000"/>
                </a:schemeClr>
              </a:solidFill>
              <a:ea typeface="Calibri"/>
              <a:cs typeface="Calibri"/>
            </a:endParaRPr>
          </a:p>
          <a:p>
            <a:pPr marL="285750" indent="-285750">
              <a:buFont typeface="Arial" panose="020B0604020202020204" pitchFamily="34" charset="0"/>
              <a:buChar char="•"/>
            </a:pPr>
            <a:endParaRPr lang="fr-CA">
              <a:solidFill>
                <a:schemeClr val="bg2">
                  <a:lumMod val="25000"/>
                </a:schemeClr>
              </a:solidFill>
            </a:endParaRPr>
          </a:p>
          <a:p>
            <a:r>
              <a:rPr lang="fr-CA" b="1">
                <a:solidFill>
                  <a:schemeClr val="bg2">
                    <a:lumMod val="25000"/>
                  </a:schemeClr>
                </a:solidFill>
              </a:rPr>
              <a:t>FIDUCIE VOLONTAIRE</a:t>
            </a:r>
          </a:p>
          <a:p>
            <a:pPr marL="537845" indent="-267970">
              <a:buFont typeface="Arial" panose="020B0604020202020204" pitchFamily="34" charset="0"/>
              <a:buChar char="•"/>
            </a:pPr>
            <a:r>
              <a:rPr lang="fr-CA">
                <a:solidFill>
                  <a:schemeClr val="bg2">
                    <a:lumMod val="25000"/>
                  </a:schemeClr>
                </a:solidFill>
              </a:rPr>
              <a:t>Soupe populaire de Hull</a:t>
            </a:r>
            <a:endParaRPr lang="fr-CA">
              <a:solidFill>
                <a:schemeClr val="bg2">
                  <a:lumMod val="25000"/>
                </a:schemeClr>
              </a:solidFill>
              <a:ea typeface="Calibri"/>
              <a:cs typeface="Calibri"/>
            </a:endParaRPr>
          </a:p>
          <a:p>
            <a:endParaRPr lang="fr-CA"/>
          </a:p>
        </p:txBody>
      </p:sp>
      <p:sp>
        <p:nvSpPr>
          <p:cNvPr id="3" name="Ellipse 2">
            <a:extLst>
              <a:ext uri="{FF2B5EF4-FFF2-40B4-BE49-F238E27FC236}">
                <a16:creationId xmlns:a16="http://schemas.microsoft.com/office/drawing/2014/main" id="{C0EAA6AB-4120-174F-FCEC-26F26EAF955A}"/>
              </a:ext>
            </a:extLst>
          </p:cNvPr>
          <p:cNvSpPr/>
          <p:nvPr>
            <p:custDataLst>
              <p:tags r:id="rId6"/>
            </p:custDataLst>
          </p:nvPr>
        </p:nvSpPr>
        <p:spPr>
          <a:xfrm>
            <a:off x="302561" y="1756801"/>
            <a:ext cx="765109" cy="730894"/>
          </a:xfrm>
          <a:prstGeom prst="ellipse">
            <a:avLst/>
          </a:prstGeom>
          <a:solidFill>
            <a:srgbClr val="C1C6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a:solidFill>
                  <a:srgbClr val="4A66AC"/>
                </a:solidFill>
                <a:latin typeface="ADLaM Display" panose="02010000000000000000" pitchFamily="2" charset="0"/>
                <a:ea typeface="ADLaM Display" panose="02010000000000000000" pitchFamily="2" charset="0"/>
                <a:cs typeface="ADLaM Display" panose="02010000000000000000" pitchFamily="2" charset="0"/>
              </a:rPr>
              <a:t>10</a:t>
            </a:r>
          </a:p>
        </p:txBody>
      </p:sp>
      <p:sp>
        <p:nvSpPr>
          <p:cNvPr id="12" name="Ellipse 11">
            <a:extLst>
              <a:ext uri="{FF2B5EF4-FFF2-40B4-BE49-F238E27FC236}">
                <a16:creationId xmlns:a16="http://schemas.microsoft.com/office/drawing/2014/main" id="{D23BD455-F86A-BF81-4C50-A08D921B2C1F}"/>
              </a:ext>
            </a:extLst>
          </p:cNvPr>
          <p:cNvSpPr/>
          <p:nvPr>
            <p:custDataLst>
              <p:tags r:id="rId7"/>
            </p:custDataLst>
          </p:nvPr>
        </p:nvSpPr>
        <p:spPr>
          <a:xfrm>
            <a:off x="306987" y="3033258"/>
            <a:ext cx="765109" cy="730894"/>
          </a:xfrm>
          <a:prstGeom prst="ellipse">
            <a:avLst/>
          </a:prstGeom>
          <a:solidFill>
            <a:srgbClr val="C2CC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a:solidFill>
                  <a:srgbClr val="4E7CAE"/>
                </a:solidFill>
                <a:latin typeface="ADLaM Display" panose="02010000000000000000" pitchFamily="2" charset="0"/>
                <a:ea typeface="ADLaM Display" panose="02010000000000000000" pitchFamily="2" charset="0"/>
                <a:cs typeface="ADLaM Display" panose="02010000000000000000" pitchFamily="2" charset="0"/>
              </a:rPr>
              <a:t>53</a:t>
            </a:r>
          </a:p>
        </p:txBody>
      </p:sp>
      <p:sp>
        <p:nvSpPr>
          <p:cNvPr id="13" name="Ellipse 12">
            <a:extLst>
              <a:ext uri="{FF2B5EF4-FFF2-40B4-BE49-F238E27FC236}">
                <a16:creationId xmlns:a16="http://schemas.microsoft.com/office/drawing/2014/main" id="{2DBDBA16-1EA4-DF3E-81CF-1BA73C32DD12}"/>
              </a:ext>
            </a:extLst>
          </p:cNvPr>
          <p:cNvSpPr/>
          <p:nvPr>
            <p:custDataLst>
              <p:tags r:id="rId8"/>
            </p:custDataLst>
          </p:nvPr>
        </p:nvSpPr>
        <p:spPr>
          <a:xfrm>
            <a:off x="221258" y="4241849"/>
            <a:ext cx="927714" cy="798761"/>
          </a:xfrm>
          <a:prstGeom prst="ellipse">
            <a:avLst/>
          </a:prstGeom>
          <a:solidFill>
            <a:srgbClr val="C3D2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a:solidFill>
                  <a:srgbClr val="5490AE"/>
                </a:solidFill>
                <a:latin typeface="ADLaM Display" panose="02010000000000000000" pitchFamily="2" charset="0"/>
                <a:ea typeface="ADLaM Display" panose="02010000000000000000" pitchFamily="2" charset="0"/>
                <a:cs typeface="ADLaM Display" panose="02010000000000000000" pitchFamily="2" charset="0"/>
              </a:rPr>
              <a:t>347</a:t>
            </a:r>
            <a:br>
              <a:rPr lang="fr-CA" sz="2000">
                <a:solidFill>
                  <a:srgbClr val="5490AE"/>
                </a:solidFill>
                <a:latin typeface="ADLaM Display" panose="02010000000000000000" pitchFamily="2" charset="0"/>
                <a:ea typeface="ADLaM Display" panose="02010000000000000000" pitchFamily="2" charset="0"/>
                <a:cs typeface="ADLaM Display" panose="02010000000000000000" pitchFamily="2" charset="0"/>
              </a:rPr>
            </a:br>
            <a:r>
              <a:rPr lang="fr-CA" sz="1050">
                <a:solidFill>
                  <a:srgbClr val="5490AE"/>
                </a:solidFill>
                <a:latin typeface="ADLaM Display" panose="02010000000000000000" pitchFamily="2" charset="0"/>
                <a:ea typeface="ADLaM Display" panose="02010000000000000000" pitchFamily="2" charset="0"/>
                <a:cs typeface="ADLaM Display" panose="02010000000000000000" pitchFamily="2" charset="0"/>
              </a:rPr>
              <a:t>par année</a:t>
            </a:r>
            <a:endParaRPr lang="fr-CA" sz="2000">
              <a:solidFill>
                <a:srgbClr val="5490AE"/>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5" name="Ellipse 14">
            <a:extLst>
              <a:ext uri="{FF2B5EF4-FFF2-40B4-BE49-F238E27FC236}">
                <a16:creationId xmlns:a16="http://schemas.microsoft.com/office/drawing/2014/main" id="{1EF051DF-3C68-19FE-868C-82C6121652ED}"/>
              </a:ext>
            </a:extLst>
          </p:cNvPr>
          <p:cNvSpPr/>
          <p:nvPr>
            <p:custDataLst>
              <p:tags r:id="rId9"/>
            </p:custDataLst>
          </p:nvPr>
        </p:nvSpPr>
        <p:spPr>
          <a:xfrm>
            <a:off x="261908" y="5555362"/>
            <a:ext cx="846411" cy="730894"/>
          </a:xfrm>
          <a:prstGeom prst="ellipse">
            <a:avLst/>
          </a:prstGeom>
          <a:solidFill>
            <a:srgbClr val="C4D7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a:solidFill>
                  <a:srgbClr val="5AA2AE"/>
                </a:solidFill>
                <a:latin typeface="ADLaM Display" panose="02010000000000000000" pitchFamily="2" charset="0"/>
                <a:ea typeface="ADLaM Display" panose="02010000000000000000" pitchFamily="2" charset="0"/>
                <a:cs typeface="ADLaM Display" panose="02010000000000000000" pitchFamily="2" charset="0"/>
              </a:rPr>
              <a:t>5</a:t>
            </a:r>
            <a:br>
              <a:rPr lang="fr-CA" sz="2400">
                <a:solidFill>
                  <a:srgbClr val="5AA2AE"/>
                </a:solidFill>
                <a:latin typeface="ADLaM Display" panose="02010000000000000000" pitchFamily="2" charset="0"/>
                <a:ea typeface="ADLaM Display" panose="02010000000000000000" pitchFamily="2" charset="0"/>
                <a:cs typeface="ADLaM Display" panose="02010000000000000000" pitchFamily="2" charset="0"/>
              </a:rPr>
            </a:br>
            <a:r>
              <a:rPr lang="fr-CA" sz="1050">
                <a:solidFill>
                  <a:srgbClr val="5AA2AE"/>
                </a:solidFill>
                <a:latin typeface="ADLaM Display" panose="02010000000000000000" pitchFamily="2" charset="0"/>
                <a:ea typeface="ADLaM Display" panose="02010000000000000000" pitchFamily="2" charset="0"/>
                <a:cs typeface="ADLaM Display" panose="02010000000000000000" pitchFamily="2" charset="0"/>
              </a:rPr>
              <a:t>par année</a:t>
            </a:r>
          </a:p>
        </p:txBody>
      </p:sp>
      <p:sp>
        <p:nvSpPr>
          <p:cNvPr id="17" name="Légende : flèche vers le bas 16">
            <a:extLst>
              <a:ext uri="{FF2B5EF4-FFF2-40B4-BE49-F238E27FC236}">
                <a16:creationId xmlns:a16="http://schemas.microsoft.com/office/drawing/2014/main" id="{FB5637F5-F963-18D8-CAAA-A2F173845353}"/>
              </a:ext>
            </a:extLst>
          </p:cNvPr>
          <p:cNvSpPr/>
          <p:nvPr>
            <p:custDataLst>
              <p:tags r:id="rId10"/>
            </p:custDataLst>
          </p:nvPr>
        </p:nvSpPr>
        <p:spPr>
          <a:xfrm>
            <a:off x="316574" y="1076970"/>
            <a:ext cx="745934" cy="530168"/>
          </a:xfrm>
          <a:prstGeom prst="downArrowCallou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CA" sz="1600"/>
              <a:t>Cibles</a:t>
            </a:r>
          </a:p>
        </p:txBody>
      </p:sp>
    </p:spTree>
    <p:extLst>
      <p:ext uri="{BB962C8B-B14F-4D97-AF65-F5344CB8AC3E}">
        <p14:creationId xmlns:p14="http://schemas.microsoft.com/office/powerpoint/2010/main" val="4164295736"/>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7944C9-CE91-96E5-2935-DB0FD4386E07}"/>
              </a:ext>
            </a:extLst>
          </p:cNvPr>
          <p:cNvSpPr/>
          <p:nvPr>
            <p:custDataLst>
              <p:tags r:id="rId1"/>
            </p:custDataLst>
          </p:nvPr>
        </p:nvSpPr>
        <p:spPr>
          <a:xfrm>
            <a:off x="0" y="-5970"/>
            <a:ext cx="955127" cy="68639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aphicFrame>
        <p:nvGraphicFramePr>
          <p:cNvPr id="5" name="Espace réservé du contenu 4">
            <a:extLst>
              <a:ext uri="{FF2B5EF4-FFF2-40B4-BE49-F238E27FC236}">
                <a16:creationId xmlns:a16="http://schemas.microsoft.com/office/drawing/2014/main" id="{243361EB-E2EB-6B06-F76F-4E9474EF729D}"/>
              </a:ext>
            </a:extLst>
          </p:cNvPr>
          <p:cNvGraphicFramePr>
            <a:graphicFrameLocks noGrp="1"/>
          </p:cNvGraphicFramePr>
          <p:nvPr>
            <p:ph idx="1"/>
            <p:custDataLst>
              <p:tags r:id="rId2"/>
            </p:custDataLst>
          </p:nvPr>
        </p:nvGraphicFramePr>
        <p:xfrm>
          <a:off x="-2339311" y="1933576"/>
          <a:ext cx="10872787" cy="47879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Espace réservé du numéro de diapositive 3">
            <a:extLst>
              <a:ext uri="{FF2B5EF4-FFF2-40B4-BE49-F238E27FC236}">
                <a16:creationId xmlns:a16="http://schemas.microsoft.com/office/drawing/2014/main" id="{96AA62A9-2928-191A-9B23-3EBDA84D8AAA}"/>
              </a:ext>
            </a:extLst>
          </p:cNvPr>
          <p:cNvSpPr>
            <a:spLocks noGrp="1"/>
          </p:cNvSpPr>
          <p:nvPr>
            <p:ph type="sldNum" sz="quarter" idx="12"/>
            <p:custDataLst>
              <p:tags r:id="rId3"/>
            </p:custDataLst>
          </p:nvPr>
        </p:nvSpPr>
        <p:spPr/>
        <p:txBody>
          <a:bodyPr/>
          <a:lstStyle/>
          <a:p>
            <a:fld id="{33D6E5A2-EC83-451F-A719-9AC1370DD5CF}" type="slidenum">
              <a:rPr lang="fr-CA" smtClean="0"/>
              <a:pPr/>
              <a:t>26</a:t>
            </a:fld>
            <a:endParaRPr kumimoji="0" lang="fr-CA"/>
          </a:p>
        </p:txBody>
      </p:sp>
      <p:graphicFrame>
        <p:nvGraphicFramePr>
          <p:cNvPr id="8" name="Espace réservé du contenu 4">
            <a:extLst>
              <a:ext uri="{FF2B5EF4-FFF2-40B4-BE49-F238E27FC236}">
                <a16:creationId xmlns:a16="http://schemas.microsoft.com/office/drawing/2014/main" id="{43B943D7-85D0-B54C-BB21-635AFEB342C6}"/>
              </a:ext>
            </a:extLst>
          </p:cNvPr>
          <p:cNvGraphicFramePr>
            <a:graphicFrameLocks/>
          </p:cNvGraphicFramePr>
          <p:nvPr>
            <p:custDataLst>
              <p:tags r:id="rId4"/>
            </p:custDataLst>
          </p:nvPr>
        </p:nvGraphicFramePr>
        <p:xfrm>
          <a:off x="3637085" y="1910830"/>
          <a:ext cx="10872787" cy="47879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Titre 1">
            <a:extLst>
              <a:ext uri="{FF2B5EF4-FFF2-40B4-BE49-F238E27FC236}">
                <a16:creationId xmlns:a16="http://schemas.microsoft.com/office/drawing/2014/main" id="{D6187A2D-8AF5-32C1-594C-2081F2B46827}"/>
              </a:ext>
            </a:extLst>
          </p:cNvPr>
          <p:cNvSpPr>
            <a:spLocks noGrp="1"/>
          </p:cNvSpPr>
          <p:nvPr>
            <p:ph type="title"/>
            <p:custDataLst>
              <p:tags r:id="rId5"/>
            </p:custDataLst>
          </p:nvPr>
        </p:nvSpPr>
        <p:spPr>
          <a:xfrm>
            <a:off x="549689" y="463549"/>
            <a:ext cx="5489498" cy="1143000"/>
          </a:xfrm>
        </p:spPr>
        <p:txBody>
          <a:bodyPr>
            <a:noAutofit/>
          </a:bodyPr>
          <a:lstStyle/>
          <a:p>
            <a:r>
              <a:rPr lang="fr-CA" sz="2800"/>
              <a:t>Consolider les </a:t>
            </a:r>
            <a:r>
              <a:rPr lang="fr-CA" sz="2800" b="1"/>
              <a:t>services de proximité </a:t>
            </a:r>
            <a:r>
              <a:rPr lang="fr-CA" sz="2800"/>
              <a:t>en itinérance</a:t>
            </a:r>
          </a:p>
        </p:txBody>
      </p:sp>
      <p:sp>
        <p:nvSpPr>
          <p:cNvPr id="11" name="Titre 1">
            <a:extLst>
              <a:ext uri="{FF2B5EF4-FFF2-40B4-BE49-F238E27FC236}">
                <a16:creationId xmlns:a16="http://schemas.microsoft.com/office/drawing/2014/main" id="{6B1F9F67-DC47-2A0D-578F-52610E3C68DD}"/>
              </a:ext>
            </a:extLst>
          </p:cNvPr>
          <p:cNvSpPr txBox="1">
            <a:spLocks/>
          </p:cNvSpPr>
          <p:nvPr>
            <p:custDataLst>
              <p:tags r:id="rId6"/>
            </p:custDataLst>
          </p:nvPr>
        </p:nvSpPr>
        <p:spPr>
          <a:xfrm>
            <a:off x="6588876" y="202429"/>
            <a:ext cx="5489498" cy="1606549"/>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fr-FR" sz="4000" b="0" kern="1200" baseline="0">
                <a:solidFill>
                  <a:srgbClr val="002060"/>
                </a:solidFill>
                <a:latin typeface="+mn-lt"/>
                <a:ea typeface="Kozuka Gothic Pro H" pitchFamily="34" charset="-128"/>
                <a:cs typeface="+mj-cs"/>
              </a:defRPr>
            </a:lvl1pPr>
          </a:lstStyle>
          <a:p>
            <a:r>
              <a:rPr lang="fr-CA" sz="2800"/>
              <a:t>Rehaussement du </a:t>
            </a:r>
            <a:r>
              <a:rPr lang="fr-CA" sz="2800" b="1"/>
              <a:t>continuum de services en dépendance </a:t>
            </a:r>
            <a:r>
              <a:rPr lang="fr-CA" sz="2800"/>
              <a:t>pour les personnes en situation d’itinérance</a:t>
            </a:r>
          </a:p>
        </p:txBody>
      </p:sp>
    </p:spTree>
    <p:extLst>
      <p:ext uri="{BB962C8B-B14F-4D97-AF65-F5344CB8AC3E}">
        <p14:creationId xmlns:p14="http://schemas.microsoft.com/office/powerpoint/2010/main" val="541448600"/>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70462-5C98-1359-35F6-61C448B0EBC6}"/>
            </a:ext>
          </a:extLst>
        </p:cNvPr>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1F6896A6-16A7-D29C-B789-6E13767AD723}"/>
              </a:ext>
            </a:extLst>
          </p:cNvPr>
          <p:cNvGraphicFramePr>
            <a:graphicFrameLocks noGrp="1"/>
          </p:cNvGraphicFramePr>
          <p:nvPr>
            <p:ph idx="1"/>
            <p:custDataLst>
              <p:tags r:id="rId1"/>
            </p:custDataLst>
            <p:extLst>
              <p:ext uri="{D42A27DB-BD31-4B8C-83A1-F6EECF244321}">
                <p14:modId xmlns:p14="http://schemas.microsoft.com/office/powerpoint/2010/main" val="617836445"/>
              </p:ext>
            </p:extLst>
          </p:nvPr>
        </p:nvGraphicFramePr>
        <p:xfrm>
          <a:off x="1168715" y="1315885"/>
          <a:ext cx="10872787" cy="508590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Espace réservé du numéro de diapositive 3">
            <a:extLst>
              <a:ext uri="{FF2B5EF4-FFF2-40B4-BE49-F238E27FC236}">
                <a16:creationId xmlns:a16="http://schemas.microsoft.com/office/drawing/2014/main" id="{2EBD2D7C-5944-1FBA-6022-C02D1A172029}"/>
              </a:ext>
            </a:extLst>
          </p:cNvPr>
          <p:cNvSpPr>
            <a:spLocks noGrp="1"/>
          </p:cNvSpPr>
          <p:nvPr>
            <p:ph type="sldNum" sz="quarter" idx="12"/>
            <p:custDataLst>
              <p:tags r:id="rId2"/>
            </p:custDataLst>
          </p:nvPr>
        </p:nvSpPr>
        <p:spPr/>
        <p:txBody>
          <a:bodyPr/>
          <a:lstStyle/>
          <a:p>
            <a:fld id="{33D6E5A2-EC83-451F-A719-9AC1370DD5CF}" type="slidenum">
              <a:rPr lang="fr-CA" smtClean="0"/>
              <a:pPr/>
              <a:t>27</a:t>
            </a:fld>
            <a:endParaRPr kumimoji="0" lang="fr-CA"/>
          </a:p>
        </p:txBody>
      </p:sp>
      <p:sp>
        <p:nvSpPr>
          <p:cNvPr id="3" name="Ellipse 2">
            <a:extLst>
              <a:ext uri="{FF2B5EF4-FFF2-40B4-BE49-F238E27FC236}">
                <a16:creationId xmlns:a16="http://schemas.microsoft.com/office/drawing/2014/main" id="{E8189C3A-25B8-B33C-0AE1-2BB665A5166C}"/>
              </a:ext>
            </a:extLst>
          </p:cNvPr>
          <p:cNvSpPr/>
          <p:nvPr>
            <p:custDataLst>
              <p:tags r:id="rId3"/>
            </p:custDataLst>
          </p:nvPr>
        </p:nvSpPr>
        <p:spPr>
          <a:xfrm>
            <a:off x="4976860" y="4979079"/>
            <a:ext cx="1367416" cy="1330326"/>
          </a:xfrm>
          <a:prstGeom prst="ellipse">
            <a:avLst/>
          </a:prstGeom>
          <a:solidFill>
            <a:srgbClr val="C1C6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4400">
                <a:solidFill>
                  <a:srgbClr val="2C4991"/>
                </a:solidFill>
                <a:latin typeface="ADLaM Display" panose="02010000000000000000" pitchFamily="2" charset="0"/>
                <a:ea typeface="ADLaM Display" panose="02010000000000000000" pitchFamily="2" charset="0"/>
                <a:cs typeface="ADLaM Display" panose="02010000000000000000" pitchFamily="2" charset="0"/>
              </a:rPr>
              <a:t>6</a:t>
            </a:r>
          </a:p>
        </p:txBody>
      </p:sp>
      <p:sp>
        <p:nvSpPr>
          <p:cNvPr id="6" name="Ellipse 5">
            <a:extLst>
              <a:ext uri="{FF2B5EF4-FFF2-40B4-BE49-F238E27FC236}">
                <a16:creationId xmlns:a16="http://schemas.microsoft.com/office/drawing/2014/main" id="{19F112A6-8D8F-FBAF-2E64-FAE1F7FA1664}"/>
              </a:ext>
            </a:extLst>
          </p:cNvPr>
          <p:cNvSpPr/>
          <p:nvPr>
            <p:custDataLst>
              <p:tags r:id="rId4"/>
            </p:custDataLst>
          </p:nvPr>
        </p:nvSpPr>
        <p:spPr>
          <a:xfrm>
            <a:off x="10148309" y="4979079"/>
            <a:ext cx="1367416" cy="1330326"/>
          </a:xfrm>
          <a:prstGeom prst="ellipse">
            <a:avLst/>
          </a:prstGeom>
          <a:solidFill>
            <a:srgbClr val="C3D3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200">
              <a:solidFill>
                <a:srgbClr val="30658E"/>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8" name="ZoneTexte 7">
            <a:extLst>
              <a:ext uri="{FF2B5EF4-FFF2-40B4-BE49-F238E27FC236}">
                <a16:creationId xmlns:a16="http://schemas.microsoft.com/office/drawing/2014/main" id="{661A8CF6-F578-5D2F-CE14-4566BC4F4895}"/>
              </a:ext>
            </a:extLst>
          </p:cNvPr>
          <p:cNvSpPr txBox="1"/>
          <p:nvPr>
            <p:custDataLst>
              <p:tags r:id="rId5"/>
            </p:custDataLst>
          </p:nvPr>
        </p:nvSpPr>
        <p:spPr>
          <a:xfrm>
            <a:off x="10185974" y="5305688"/>
            <a:ext cx="1292086" cy="677108"/>
          </a:xfrm>
          <a:prstGeom prst="rect">
            <a:avLst/>
          </a:prstGeom>
          <a:noFill/>
        </p:spPr>
        <p:txBody>
          <a:bodyPr wrap="square" rtlCol="0">
            <a:spAutoFit/>
          </a:bodyPr>
          <a:lstStyle/>
          <a:p>
            <a:pPr algn="ctr"/>
            <a:r>
              <a:rPr lang="fr-CA" sz="2400">
                <a:solidFill>
                  <a:srgbClr val="38818D"/>
                </a:solidFill>
                <a:latin typeface="ADLaM Display" panose="02010000000000000000" pitchFamily="2" charset="0"/>
                <a:ea typeface="ADLaM Display" panose="02010000000000000000" pitchFamily="2" charset="0"/>
                <a:cs typeface="ADLaM Display" panose="02010000000000000000" pitchFamily="2" charset="0"/>
              </a:rPr>
              <a:t>87 000 </a:t>
            </a:r>
            <a:r>
              <a:rPr lang="fr-CA" sz="1400">
                <a:solidFill>
                  <a:srgbClr val="38818D"/>
                </a:solidFill>
                <a:latin typeface="ADLaM Display" panose="02010000000000000000" pitchFamily="2" charset="0"/>
                <a:ea typeface="ADLaM Display" panose="02010000000000000000" pitchFamily="2" charset="0"/>
                <a:cs typeface="ADLaM Display" panose="02010000000000000000" pitchFamily="2" charset="0"/>
              </a:rPr>
              <a:t>repas/année</a:t>
            </a:r>
            <a:endParaRPr lang="fr-CA" sz="2300">
              <a:solidFill>
                <a:srgbClr val="38818D"/>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2" name="Titre 1">
            <a:extLst>
              <a:ext uri="{FF2B5EF4-FFF2-40B4-BE49-F238E27FC236}">
                <a16:creationId xmlns:a16="http://schemas.microsoft.com/office/drawing/2014/main" id="{7FE03901-8EC1-5DC8-E14A-D08CC471CB27}"/>
              </a:ext>
            </a:extLst>
          </p:cNvPr>
          <p:cNvSpPr>
            <a:spLocks noGrp="1"/>
          </p:cNvSpPr>
          <p:nvPr>
            <p:ph type="title"/>
            <p:custDataLst>
              <p:tags r:id="rId6"/>
            </p:custDataLst>
          </p:nvPr>
        </p:nvSpPr>
        <p:spPr>
          <a:xfrm>
            <a:off x="1168715" y="172885"/>
            <a:ext cx="10872000" cy="1143000"/>
          </a:xfrm>
        </p:spPr>
        <p:txBody>
          <a:bodyPr>
            <a:normAutofit/>
          </a:bodyPr>
          <a:lstStyle/>
          <a:p>
            <a:r>
              <a:rPr lang="fr-CA"/>
              <a:t>Réponse aux </a:t>
            </a:r>
            <a:r>
              <a:rPr lang="fr-CA" b="1"/>
              <a:t>besoins essentiels</a:t>
            </a:r>
            <a:br>
              <a:rPr lang="fr-CA" b="1"/>
            </a:br>
            <a:r>
              <a:rPr lang="fr-CA" sz="1800"/>
              <a:t>(31 mars 2026)</a:t>
            </a:r>
            <a:endParaRPr lang="fr-CA"/>
          </a:p>
        </p:txBody>
      </p:sp>
    </p:spTree>
    <p:extLst>
      <p:ext uri="{BB962C8B-B14F-4D97-AF65-F5344CB8AC3E}">
        <p14:creationId xmlns:p14="http://schemas.microsoft.com/office/powerpoint/2010/main" val="1517996658"/>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5CFA406-1D74-BAD0-6400-88EA52C57629}"/>
              </a:ext>
            </a:extLst>
          </p:cNvPr>
          <p:cNvSpPr/>
          <p:nvPr>
            <p:custDataLst>
              <p:tags r:id="rId1"/>
            </p:custDataLst>
          </p:nvPr>
        </p:nvSpPr>
        <p:spPr>
          <a:xfrm>
            <a:off x="0" y="-5970"/>
            <a:ext cx="955127" cy="68639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lang="fr-FR" sz="1800" kern="1200">
                <a:solidFill>
                  <a:schemeClr val="lt1"/>
                </a:solidFill>
                <a:latin typeface="+mn-lt"/>
                <a:ea typeface="+mn-ea"/>
                <a:cs typeface="+mn-cs"/>
              </a:defRPr>
            </a:lvl1pPr>
            <a:lvl2pPr marL="457200" algn="l" defTabSz="914400" rtl="0" eaLnBrk="1" latinLnBrk="0" hangingPunct="1">
              <a:defRPr lang="fr-FR" sz="1800" kern="1200">
                <a:solidFill>
                  <a:schemeClr val="lt1"/>
                </a:solidFill>
                <a:latin typeface="+mn-lt"/>
                <a:ea typeface="+mn-ea"/>
                <a:cs typeface="+mn-cs"/>
              </a:defRPr>
            </a:lvl2pPr>
            <a:lvl3pPr marL="914400" algn="l" defTabSz="914400" rtl="0" eaLnBrk="1" latinLnBrk="0" hangingPunct="1">
              <a:defRPr lang="fr-FR" sz="1800" kern="1200">
                <a:solidFill>
                  <a:schemeClr val="lt1"/>
                </a:solidFill>
                <a:latin typeface="+mn-lt"/>
                <a:ea typeface="+mn-ea"/>
                <a:cs typeface="+mn-cs"/>
              </a:defRPr>
            </a:lvl3pPr>
            <a:lvl4pPr marL="1371600" algn="l" defTabSz="914400" rtl="0" eaLnBrk="1" latinLnBrk="0" hangingPunct="1">
              <a:defRPr lang="fr-FR" sz="1800" kern="1200">
                <a:solidFill>
                  <a:schemeClr val="lt1"/>
                </a:solidFill>
                <a:latin typeface="+mn-lt"/>
                <a:ea typeface="+mn-ea"/>
                <a:cs typeface="+mn-cs"/>
              </a:defRPr>
            </a:lvl4pPr>
            <a:lvl5pPr marL="1828800" algn="l" defTabSz="914400" rtl="0" eaLnBrk="1" latinLnBrk="0" hangingPunct="1">
              <a:defRPr lang="fr-FR" sz="1800" kern="1200">
                <a:solidFill>
                  <a:schemeClr val="lt1"/>
                </a:solidFill>
                <a:latin typeface="+mn-lt"/>
                <a:ea typeface="+mn-ea"/>
                <a:cs typeface="+mn-cs"/>
              </a:defRPr>
            </a:lvl5pPr>
            <a:lvl6pPr marL="2286000" algn="l" defTabSz="914400" rtl="0" eaLnBrk="1" latinLnBrk="0" hangingPunct="1">
              <a:defRPr lang="fr-FR" sz="1800" kern="1200">
                <a:solidFill>
                  <a:schemeClr val="lt1"/>
                </a:solidFill>
                <a:latin typeface="+mn-lt"/>
                <a:ea typeface="+mn-ea"/>
                <a:cs typeface="+mn-cs"/>
              </a:defRPr>
            </a:lvl6pPr>
            <a:lvl7pPr marL="2743200" algn="l" defTabSz="914400" rtl="0" eaLnBrk="1" latinLnBrk="0" hangingPunct="1">
              <a:defRPr lang="fr-FR" sz="1800" kern="1200">
                <a:solidFill>
                  <a:schemeClr val="lt1"/>
                </a:solidFill>
                <a:latin typeface="+mn-lt"/>
                <a:ea typeface="+mn-ea"/>
                <a:cs typeface="+mn-cs"/>
              </a:defRPr>
            </a:lvl7pPr>
            <a:lvl8pPr marL="3200400" algn="l" defTabSz="914400" rtl="0" eaLnBrk="1" latinLnBrk="0" hangingPunct="1">
              <a:defRPr lang="fr-FR" sz="1800" kern="1200">
                <a:solidFill>
                  <a:schemeClr val="lt1"/>
                </a:solidFill>
                <a:latin typeface="+mn-lt"/>
                <a:ea typeface="+mn-ea"/>
                <a:cs typeface="+mn-cs"/>
              </a:defRPr>
            </a:lvl8pPr>
            <a:lvl9pPr marL="3657600" algn="l" defTabSz="914400" rtl="0" eaLnBrk="1" latinLnBrk="0" hangingPunct="1">
              <a:defRPr lang="fr-FR" sz="1800" kern="1200">
                <a:solidFill>
                  <a:schemeClr val="lt1"/>
                </a:solidFill>
                <a:latin typeface="+mn-lt"/>
                <a:ea typeface="+mn-ea"/>
                <a:cs typeface="+mn-cs"/>
              </a:defRPr>
            </a:lvl9pPr>
          </a:lstStyle>
          <a:p>
            <a:pPr algn="ctr"/>
            <a:endParaRPr lang="fr-CA"/>
          </a:p>
        </p:txBody>
      </p:sp>
      <p:sp>
        <p:nvSpPr>
          <p:cNvPr id="4" name="Espace réservé du numéro de diapositive 3">
            <a:extLst>
              <a:ext uri="{FF2B5EF4-FFF2-40B4-BE49-F238E27FC236}">
                <a16:creationId xmlns:a16="http://schemas.microsoft.com/office/drawing/2014/main" id="{D2414F93-FDFE-4B0F-B9FD-D356FDC99C0A}"/>
              </a:ext>
            </a:extLst>
          </p:cNvPr>
          <p:cNvSpPr>
            <a:spLocks noGrp="1"/>
          </p:cNvSpPr>
          <p:nvPr>
            <p:ph type="sldNum" sz="quarter" idx="12"/>
            <p:custDataLst>
              <p:tags r:id="rId2"/>
            </p:custDataLst>
          </p:nvPr>
        </p:nvSpPr>
        <p:spPr/>
        <p:txBody>
          <a:bodyPr/>
          <a:lstStyle/>
          <a:p>
            <a:fld id="{33D6E5A2-EC83-451F-A719-9AC1370DD5CF}" type="slidenum">
              <a:rPr lang="fr-CA" smtClean="0"/>
              <a:pPr/>
              <a:t>28</a:t>
            </a:fld>
            <a:endParaRPr kumimoji="0" lang="fr-CA"/>
          </a:p>
        </p:txBody>
      </p:sp>
      <p:sp>
        <p:nvSpPr>
          <p:cNvPr id="5" name="Titre 1">
            <a:extLst>
              <a:ext uri="{FF2B5EF4-FFF2-40B4-BE49-F238E27FC236}">
                <a16:creationId xmlns:a16="http://schemas.microsoft.com/office/drawing/2014/main" id="{15A8B59D-A4C4-4844-8D22-499C98E5BECC}"/>
              </a:ext>
            </a:extLst>
          </p:cNvPr>
          <p:cNvSpPr>
            <a:spLocks noGrp="1"/>
          </p:cNvSpPr>
          <p:nvPr>
            <p:ph type="title"/>
            <p:custDataLst>
              <p:tags r:id="rId3"/>
            </p:custDataLst>
          </p:nvPr>
        </p:nvSpPr>
        <p:spPr>
          <a:xfrm>
            <a:off x="425178" y="222250"/>
            <a:ext cx="10872000" cy="1143000"/>
          </a:xfrm>
        </p:spPr>
        <p:txBody>
          <a:bodyPr anchor="ctr">
            <a:normAutofit fontScale="90000"/>
          </a:bodyPr>
          <a:lstStyle/>
          <a:p>
            <a:r>
              <a:rPr lang="fr-CA" b="1"/>
              <a:t>Réponse aux besoins spécifiques </a:t>
            </a:r>
            <a:r>
              <a:rPr lang="fr-CA"/>
              <a:t>: Implantation de nouvelles approches d’intervention diverses </a:t>
            </a:r>
          </a:p>
        </p:txBody>
      </p:sp>
      <p:sp>
        <p:nvSpPr>
          <p:cNvPr id="6" name="ZoneTexte 5">
            <a:extLst>
              <a:ext uri="{FF2B5EF4-FFF2-40B4-BE49-F238E27FC236}">
                <a16:creationId xmlns:a16="http://schemas.microsoft.com/office/drawing/2014/main" id="{664C5C9F-CA11-4C6A-A912-116EB5D25486}"/>
              </a:ext>
            </a:extLst>
          </p:cNvPr>
          <p:cNvSpPr txBox="1"/>
          <p:nvPr>
            <p:custDataLst>
              <p:tags r:id="rId4"/>
            </p:custDataLst>
          </p:nvPr>
        </p:nvSpPr>
        <p:spPr>
          <a:xfrm>
            <a:off x="425178" y="1479518"/>
            <a:ext cx="9021112" cy="1015663"/>
          </a:xfrm>
          <a:prstGeom prst="rect">
            <a:avLst/>
          </a:prstGeom>
          <a:noFill/>
        </p:spPr>
        <p:txBody>
          <a:bodyPr wrap="square" rtlCol="0">
            <a:spAutoFit/>
          </a:bodyPr>
          <a:lstStyle/>
          <a:p>
            <a:r>
              <a:rPr lang="fr-CA" sz="2000">
                <a:solidFill>
                  <a:schemeClr val="accent5">
                    <a:lumMod val="75000"/>
                  </a:schemeClr>
                </a:solidFill>
              </a:rPr>
              <a:t>Offrir une programmation à bas seuil d’exigences et à haut seuil de tolérance pour permettre aux personnes en situation d’itinérance d’aller vers les ressources qui sauront répondre à leurs besoins spécifiques</a:t>
            </a:r>
          </a:p>
        </p:txBody>
      </p:sp>
      <p:graphicFrame>
        <p:nvGraphicFramePr>
          <p:cNvPr id="7" name="Espace réservé du contenu 2">
            <a:extLst>
              <a:ext uri="{FF2B5EF4-FFF2-40B4-BE49-F238E27FC236}">
                <a16:creationId xmlns:a16="http://schemas.microsoft.com/office/drawing/2014/main" id="{90657822-37A4-409E-8837-1659D37264E0}"/>
              </a:ext>
            </a:extLst>
          </p:cNvPr>
          <p:cNvGraphicFramePr>
            <a:graphicFrameLocks noGrp="1"/>
          </p:cNvGraphicFramePr>
          <p:nvPr>
            <p:ph idx="1"/>
            <p:custDataLst>
              <p:tags r:id="rId5"/>
            </p:custDataLst>
            <p:extLst>
              <p:ext uri="{D42A27DB-BD31-4B8C-83A1-F6EECF244321}">
                <p14:modId xmlns:p14="http://schemas.microsoft.com/office/powerpoint/2010/main" val="1813085687"/>
              </p:ext>
            </p:extLst>
          </p:nvPr>
        </p:nvGraphicFramePr>
        <p:xfrm>
          <a:off x="977628" y="2647950"/>
          <a:ext cx="10763250" cy="40735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72690248"/>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36"/>
          <p:cNvSpPr/>
          <p:nvPr>
            <p:custDataLst>
              <p:tags r:id="rId1"/>
            </p:custDataLst>
          </p:nvPr>
        </p:nvSpPr>
        <p:spPr>
          <a:xfrm>
            <a:off x="1164408" y="5097579"/>
            <a:ext cx="1324000" cy="1324000"/>
          </a:xfrm>
          <a:prstGeom prst="rect">
            <a:avLst/>
          </a:prstGeom>
          <a:ln/>
        </p:spPr>
        <p:style>
          <a:lnRef idx="1">
            <a:schemeClr val="accent4"/>
          </a:lnRef>
          <a:fillRef idx="3">
            <a:schemeClr val="accent4"/>
          </a:fillRef>
          <a:effectRef idx="2">
            <a:schemeClr val="accent4"/>
          </a:effectRef>
          <a:fontRef idx="minor">
            <a:schemeClr val="lt1"/>
          </a:fontRef>
        </p:style>
        <p:txBody>
          <a:bodyPr spcFirstLastPara="1" wrap="square" lIns="121900" tIns="121900" rIns="121900" bIns="121900" anchor="ctr" anchorCtr="0">
            <a:noAutofit/>
          </a:bodyPr>
          <a:lstStyle/>
          <a:p>
            <a:endParaRPr sz="2400"/>
          </a:p>
        </p:txBody>
      </p:sp>
      <p:sp>
        <p:nvSpPr>
          <p:cNvPr id="1145" name="Google Shape;1145;p36"/>
          <p:cNvSpPr txBox="1">
            <a:spLocks noGrp="1"/>
          </p:cNvSpPr>
          <p:nvPr>
            <p:ph type="title"/>
            <p:custDataLst>
              <p:tags r:id="rId2"/>
            </p:custDataLst>
          </p:nvPr>
        </p:nvSpPr>
        <p:spPr>
          <a:xfrm>
            <a:off x="825101" y="544509"/>
            <a:ext cx="10972800" cy="495200"/>
          </a:xfrm>
          <a:prstGeom prst="rect">
            <a:avLst/>
          </a:prstGeom>
        </p:spPr>
        <p:txBody>
          <a:bodyPr spcFirstLastPara="1" vert="horz" wrap="square" lIns="121900" tIns="121900" rIns="121900" bIns="121900" rtlCol="0" anchor="ctr" anchorCtr="0">
            <a:noAutofit/>
          </a:bodyPr>
          <a:lstStyle/>
          <a:p>
            <a:r>
              <a:rPr lang="en"/>
              <a:t>Travaux en cours</a:t>
            </a:r>
            <a:endParaRPr lang="en">
              <a:cs typeface="Calibri"/>
            </a:endParaRPr>
          </a:p>
        </p:txBody>
      </p:sp>
      <p:grpSp>
        <p:nvGrpSpPr>
          <p:cNvPr id="1146" name="Google Shape;1146;p36"/>
          <p:cNvGrpSpPr/>
          <p:nvPr>
            <p:custDataLst>
              <p:tags r:id="rId3"/>
            </p:custDataLst>
          </p:nvPr>
        </p:nvGrpSpPr>
        <p:grpSpPr>
          <a:xfrm>
            <a:off x="2480554" y="1581053"/>
            <a:ext cx="3890111" cy="3301081"/>
            <a:chOff x="1544661" y="1437400"/>
            <a:chExt cx="3074053" cy="2040837"/>
          </a:xfrm>
        </p:grpSpPr>
        <p:sp>
          <p:nvSpPr>
            <p:cNvPr id="1147" name="Google Shape;1147;p36"/>
            <p:cNvSpPr txBox="1"/>
            <p:nvPr/>
          </p:nvSpPr>
          <p:spPr>
            <a:xfrm>
              <a:off x="1544661" y="1437400"/>
              <a:ext cx="3027300" cy="388500"/>
            </a:xfrm>
            <a:prstGeom prst="rect">
              <a:avLst/>
            </a:prstGeom>
            <a:noFill/>
            <a:ln>
              <a:noFill/>
            </a:ln>
          </p:spPr>
          <p:txBody>
            <a:bodyPr spcFirstLastPara="1" wrap="square" lIns="121900" tIns="121900" rIns="121900" bIns="121900" anchor="ctr" anchorCtr="0">
              <a:noAutofit/>
            </a:bodyPr>
            <a:lstStyle/>
            <a:p>
              <a:r>
                <a:rPr lang="en" sz="2400" b="1">
                  <a:solidFill>
                    <a:schemeClr val="dk1"/>
                  </a:solidFill>
                  <a:latin typeface="Fira Sans Extra Condensed"/>
                  <a:ea typeface="Fira Sans Extra Condensed"/>
                  <a:cs typeface="Fira Sans Extra Condensed"/>
                  <a:sym typeface="Fira Sans Extra Condensed"/>
                </a:rPr>
                <a:t>Accès coordonné</a:t>
              </a:r>
              <a:endParaRPr sz="2400" b="1">
                <a:solidFill>
                  <a:schemeClr val="dk1"/>
                </a:solidFill>
                <a:latin typeface="Fira Sans Extra Condensed"/>
                <a:ea typeface="Fira Sans Extra Condensed"/>
                <a:cs typeface="Fira Sans Extra Condensed"/>
                <a:sym typeface="Fira Sans Extra Condensed"/>
              </a:endParaRPr>
            </a:p>
          </p:txBody>
        </p:sp>
        <p:sp>
          <p:nvSpPr>
            <p:cNvPr id="1148" name="Google Shape;1148;p36"/>
            <p:cNvSpPr txBox="1"/>
            <p:nvPr/>
          </p:nvSpPr>
          <p:spPr>
            <a:xfrm>
              <a:off x="1591414" y="1825900"/>
              <a:ext cx="3027300" cy="1652337"/>
            </a:xfrm>
            <a:prstGeom prst="rect">
              <a:avLst/>
            </a:prstGeom>
            <a:noFill/>
            <a:ln>
              <a:noFill/>
            </a:ln>
          </p:spPr>
          <p:txBody>
            <a:bodyPr spcFirstLastPara="1" wrap="square" lIns="121900" tIns="121900" rIns="121900" bIns="121900" anchor="ctr" anchorCtr="0">
              <a:noAutofit/>
            </a:bodyPr>
            <a:lstStyle/>
            <a:p>
              <a:pPr marL="342900" indent="-342900">
                <a:buFontTx/>
                <a:buChar char="-"/>
              </a:pPr>
              <a:r>
                <a:rPr lang="en" sz="1600">
                  <a:solidFill>
                    <a:schemeClr val="dk1"/>
                  </a:solidFill>
                  <a:latin typeface="Roboto"/>
                  <a:ea typeface="Roboto"/>
                  <a:cs typeface="Roboto"/>
                  <a:sym typeface="Roboto"/>
                </a:rPr>
                <a:t>Coordination des PSL-PAII avec accompagnement (5 ans)</a:t>
              </a:r>
            </a:p>
            <a:p>
              <a:pPr marL="342900" indent="-342900">
                <a:buFontTx/>
                <a:buChar char="-"/>
              </a:pPr>
              <a:r>
                <a:rPr lang="en" sz="1600">
                  <a:solidFill>
                    <a:schemeClr val="dk1"/>
                  </a:solidFill>
                  <a:latin typeface="Roboto"/>
                  <a:ea typeface="Roboto"/>
                  <a:cs typeface="Roboto"/>
                  <a:sym typeface="Roboto"/>
                </a:rPr>
                <a:t>Mécanisme de gestion des cas complexes</a:t>
              </a:r>
              <a:endParaRPr lang="en" sz="1600">
                <a:solidFill>
                  <a:schemeClr val="dk1"/>
                </a:solidFill>
                <a:latin typeface="Roboto"/>
                <a:ea typeface="Roboto"/>
                <a:cs typeface="Roboto"/>
              </a:endParaRPr>
            </a:p>
            <a:p>
              <a:pPr marL="342900" indent="-342900">
                <a:buFontTx/>
                <a:buChar char="-"/>
              </a:pPr>
              <a:r>
                <a:rPr lang="en" sz="1600">
                  <a:solidFill>
                    <a:schemeClr val="dk1"/>
                  </a:solidFill>
                  <a:latin typeface="Roboto"/>
                  <a:ea typeface="Roboto"/>
                  <a:cs typeface="Roboto"/>
                  <a:sym typeface="Roboto"/>
                </a:rPr>
                <a:t>Suivi de la disponibilité des places d’hébergement</a:t>
              </a:r>
              <a:endParaRPr lang="en" sz="1600">
                <a:solidFill>
                  <a:schemeClr val="dk1"/>
                </a:solidFill>
                <a:latin typeface="Roboto"/>
                <a:ea typeface="Roboto"/>
                <a:cs typeface="Roboto"/>
              </a:endParaRPr>
            </a:p>
            <a:p>
              <a:pPr marL="342900" indent="-342900">
                <a:buFontTx/>
                <a:buChar char="-"/>
              </a:pPr>
              <a:r>
                <a:rPr lang="en" sz="1600">
                  <a:solidFill>
                    <a:schemeClr val="dk1"/>
                  </a:solidFill>
                  <a:latin typeface="Roboto"/>
                  <a:ea typeface="Roboto"/>
                  <a:cs typeface="Roboto"/>
                  <a:sym typeface="Roboto"/>
                </a:rPr>
                <a:t>Révision de l’offre de services de soutien résidentiel avec accompagnement</a:t>
              </a:r>
              <a:endParaRPr lang="en" sz="1600">
                <a:solidFill>
                  <a:schemeClr val="dk1"/>
                </a:solidFill>
                <a:latin typeface="Roboto"/>
                <a:ea typeface="Roboto"/>
                <a:cs typeface="Roboto"/>
              </a:endParaRPr>
            </a:p>
            <a:p>
              <a:pPr marL="342900" indent="-342900">
                <a:buFontTx/>
                <a:buChar char="-"/>
              </a:pPr>
              <a:endParaRPr sz="2400">
                <a:solidFill>
                  <a:schemeClr val="dk1"/>
                </a:solidFill>
                <a:latin typeface="Roboto"/>
                <a:ea typeface="Roboto"/>
                <a:cs typeface="Roboto"/>
                <a:sym typeface="Roboto"/>
              </a:endParaRPr>
            </a:p>
          </p:txBody>
        </p:sp>
      </p:grpSp>
      <p:sp>
        <p:nvSpPr>
          <p:cNvPr id="1149" name="Google Shape;1149;p36"/>
          <p:cNvSpPr/>
          <p:nvPr>
            <p:custDataLst>
              <p:tags r:id="rId4"/>
            </p:custDataLst>
          </p:nvPr>
        </p:nvSpPr>
        <p:spPr>
          <a:xfrm>
            <a:off x="1082399" y="1667518"/>
            <a:ext cx="1324000" cy="1324000"/>
          </a:xfrm>
          <a:prstGeom prst="rect">
            <a:avLst/>
          </a:prstGeom>
          <a:ln/>
        </p:spPr>
        <p:style>
          <a:lnRef idx="1">
            <a:schemeClr val="accent5"/>
          </a:lnRef>
          <a:fillRef idx="3">
            <a:schemeClr val="accent5"/>
          </a:fillRef>
          <a:effectRef idx="2">
            <a:schemeClr val="accent5"/>
          </a:effectRef>
          <a:fontRef idx="minor">
            <a:schemeClr val="lt1"/>
          </a:fontRef>
        </p:style>
        <p:txBody>
          <a:bodyPr spcFirstLastPara="1" wrap="square" lIns="121900" tIns="121900" rIns="121900" bIns="121900" anchor="ctr" anchorCtr="0">
            <a:noAutofit/>
          </a:bodyPr>
          <a:lstStyle/>
          <a:p>
            <a:endParaRPr sz="2400"/>
          </a:p>
        </p:txBody>
      </p:sp>
      <p:grpSp>
        <p:nvGrpSpPr>
          <p:cNvPr id="1154" name="Google Shape;1154;p36"/>
          <p:cNvGrpSpPr/>
          <p:nvPr>
            <p:custDataLst>
              <p:tags r:id="rId5"/>
            </p:custDataLst>
          </p:nvPr>
        </p:nvGrpSpPr>
        <p:grpSpPr>
          <a:xfrm>
            <a:off x="2539718" y="4927419"/>
            <a:ext cx="3852829" cy="1544523"/>
            <a:chOff x="1519501" y="1298001"/>
            <a:chExt cx="3044592" cy="1074406"/>
          </a:xfrm>
        </p:grpSpPr>
        <p:sp>
          <p:nvSpPr>
            <p:cNvPr id="1155" name="Google Shape;1155;p36"/>
            <p:cNvSpPr txBox="1"/>
            <p:nvPr/>
          </p:nvSpPr>
          <p:spPr>
            <a:xfrm>
              <a:off x="1519501" y="1298001"/>
              <a:ext cx="3027300" cy="388500"/>
            </a:xfrm>
            <a:prstGeom prst="rect">
              <a:avLst/>
            </a:prstGeom>
            <a:noFill/>
            <a:ln>
              <a:noFill/>
            </a:ln>
          </p:spPr>
          <p:txBody>
            <a:bodyPr spcFirstLastPara="1" wrap="square" lIns="121900" tIns="121900" rIns="121900" bIns="121900" anchor="ctr" anchorCtr="0">
              <a:noAutofit/>
            </a:bodyPr>
            <a:lstStyle/>
            <a:p>
              <a:r>
                <a:rPr lang="en" sz="2400" b="1">
                  <a:solidFill>
                    <a:schemeClr val="dk1"/>
                  </a:solidFill>
                  <a:latin typeface="Fira Sans Extra Condensed"/>
                  <a:ea typeface="Fira Sans Extra Condensed"/>
                  <a:cs typeface="Fira Sans Extra Condensed"/>
                  <a:sym typeface="Fira Sans Extra Condensed"/>
                </a:rPr>
                <a:t>Présence aux concertations</a:t>
              </a:r>
              <a:endParaRPr sz="2400" b="1">
                <a:solidFill>
                  <a:schemeClr val="dk1"/>
                </a:solidFill>
                <a:latin typeface="Fira Sans Extra Condensed"/>
                <a:ea typeface="Fira Sans Extra Condensed"/>
                <a:cs typeface="Fira Sans Extra Condensed"/>
                <a:sym typeface="Fira Sans Extra Condensed"/>
              </a:endParaRPr>
            </a:p>
          </p:txBody>
        </p:sp>
        <p:sp>
          <p:nvSpPr>
            <p:cNvPr id="1156" name="Google Shape;1156;p36"/>
            <p:cNvSpPr txBox="1"/>
            <p:nvPr/>
          </p:nvSpPr>
          <p:spPr>
            <a:xfrm>
              <a:off x="1536793" y="1632007"/>
              <a:ext cx="3027300" cy="740400"/>
            </a:xfrm>
            <a:prstGeom prst="rect">
              <a:avLst/>
            </a:prstGeom>
            <a:noFill/>
            <a:ln>
              <a:noFill/>
            </a:ln>
          </p:spPr>
          <p:txBody>
            <a:bodyPr spcFirstLastPara="1" wrap="square" lIns="121900" tIns="121900" rIns="121900" bIns="121900" anchor="ctr" anchorCtr="0">
              <a:noAutofit/>
            </a:bodyPr>
            <a:lstStyle/>
            <a:p>
              <a:r>
                <a:rPr lang="en" sz="1600">
                  <a:solidFill>
                    <a:schemeClr val="dk1"/>
                  </a:solidFill>
                  <a:latin typeface="Roboto"/>
                  <a:ea typeface="Roboto"/>
                  <a:cs typeface="Roboto"/>
                  <a:sym typeface="Roboto"/>
                </a:rPr>
                <a:t>Présence d’un membre de l’équipe admin itinérance DSMD aux concertations abordant le thème de l’itinérance</a:t>
              </a:r>
              <a:endParaRPr sz="1600">
                <a:solidFill>
                  <a:schemeClr val="dk1"/>
                </a:solidFill>
                <a:latin typeface="Roboto"/>
                <a:ea typeface="Roboto"/>
                <a:cs typeface="Roboto"/>
                <a:sym typeface="Roboto"/>
              </a:endParaRPr>
            </a:p>
          </p:txBody>
        </p:sp>
      </p:grpSp>
      <p:sp>
        <p:nvSpPr>
          <p:cNvPr id="1167" name="Google Shape;1167;p36"/>
          <p:cNvSpPr/>
          <p:nvPr>
            <p:custDataLst>
              <p:tags r:id="rId6"/>
            </p:custDataLst>
          </p:nvPr>
        </p:nvSpPr>
        <p:spPr>
          <a:xfrm>
            <a:off x="6778432" y="4103659"/>
            <a:ext cx="1324000" cy="1324000"/>
          </a:xfrm>
          <a:prstGeom prst="rect">
            <a:avLst/>
          </a:prstGeom>
          <a:ln/>
        </p:spPr>
        <p:style>
          <a:lnRef idx="1">
            <a:schemeClr val="accent3"/>
          </a:lnRef>
          <a:fillRef idx="3">
            <a:schemeClr val="accent3"/>
          </a:fillRef>
          <a:effectRef idx="2">
            <a:schemeClr val="accent3"/>
          </a:effectRef>
          <a:fontRef idx="minor">
            <a:schemeClr val="lt1"/>
          </a:fontRef>
        </p:style>
        <p:txBody>
          <a:bodyPr spcFirstLastPara="1" wrap="square" lIns="121900" tIns="121900" rIns="121900" bIns="121900" anchor="ctr" anchorCtr="0">
            <a:noAutofit/>
          </a:bodyPr>
          <a:lstStyle/>
          <a:p>
            <a:endParaRPr sz="2400"/>
          </a:p>
        </p:txBody>
      </p:sp>
      <p:grpSp>
        <p:nvGrpSpPr>
          <p:cNvPr id="1168" name="Google Shape;1168;p36"/>
          <p:cNvGrpSpPr/>
          <p:nvPr>
            <p:custDataLst>
              <p:tags r:id="rId7"/>
            </p:custDataLst>
          </p:nvPr>
        </p:nvGrpSpPr>
        <p:grpSpPr>
          <a:xfrm>
            <a:off x="8212743" y="1514314"/>
            <a:ext cx="3979257" cy="1856235"/>
            <a:chOff x="1427452" y="864913"/>
            <a:chExt cx="3144498" cy="1392176"/>
          </a:xfrm>
        </p:grpSpPr>
        <p:sp>
          <p:nvSpPr>
            <p:cNvPr id="1169" name="Google Shape;1169;p36"/>
            <p:cNvSpPr txBox="1"/>
            <p:nvPr/>
          </p:nvSpPr>
          <p:spPr>
            <a:xfrm>
              <a:off x="1544650" y="1135996"/>
              <a:ext cx="3027300" cy="388500"/>
            </a:xfrm>
            <a:prstGeom prst="rect">
              <a:avLst/>
            </a:prstGeom>
            <a:noFill/>
            <a:ln>
              <a:noFill/>
            </a:ln>
          </p:spPr>
          <p:txBody>
            <a:bodyPr spcFirstLastPara="1" wrap="square" lIns="121900" tIns="121900" rIns="121900" bIns="121900" anchor="ctr" anchorCtr="0">
              <a:noAutofit/>
            </a:bodyPr>
            <a:lstStyle/>
            <a:p>
              <a:endParaRPr sz="2400" b="1">
                <a:solidFill>
                  <a:schemeClr val="dk1"/>
                </a:solidFill>
                <a:latin typeface="Fira Sans Extra Condensed"/>
                <a:ea typeface="Fira Sans Extra Condensed"/>
                <a:cs typeface="Fira Sans Extra Condensed"/>
                <a:sym typeface="Fira Sans Extra Condensed"/>
              </a:endParaRPr>
            </a:p>
          </p:txBody>
        </p:sp>
        <p:sp>
          <p:nvSpPr>
            <p:cNvPr id="1170" name="Google Shape;1170;p36"/>
            <p:cNvSpPr txBox="1"/>
            <p:nvPr/>
          </p:nvSpPr>
          <p:spPr>
            <a:xfrm>
              <a:off x="1427452" y="864913"/>
              <a:ext cx="2900160" cy="1392176"/>
            </a:xfrm>
            <a:prstGeom prst="rect">
              <a:avLst/>
            </a:prstGeom>
            <a:noFill/>
            <a:ln>
              <a:noFill/>
            </a:ln>
          </p:spPr>
          <p:txBody>
            <a:bodyPr spcFirstLastPara="1" wrap="square" lIns="121900" tIns="121900" rIns="121900" bIns="121900" anchor="ctr" anchorCtr="0">
              <a:noAutofit/>
            </a:bodyPr>
            <a:lstStyle/>
            <a:p>
              <a:r>
                <a:rPr lang="en" sz="1600">
                  <a:solidFill>
                    <a:schemeClr val="dk1"/>
                  </a:solidFill>
                  <a:latin typeface="Roboto"/>
                  <a:ea typeface="Roboto"/>
                  <a:cs typeface="Roboto"/>
                  <a:sym typeface="Roboto"/>
                </a:rPr>
                <a:t>Plateforme d’information présentant les services offerts aux personnes en situation d’itinérance dans la région de l’Outaouais</a:t>
              </a:r>
            </a:p>
            <a:p>
              <a:r>
                <a:rPr lang="fr-CA" sz="1600">
                  <a:hlinkClick r:id="rId17"/>
                </a:rPr>
                <a:t>P.A.R.C. – Pour un accès régional coordonné</a:t>
              </a:r>
              <a:endParaRPr lang="en" sz="1600">
                <a:solidFill>
                  <a:schemeClr val="dk1"/>
                </a:solidFill>
                <a:latin typeface="Roboto"/>
                <a:ea typeface="Roboto"/>
                <a:cs typeface="Roboto"/>
                <a:sym typeface="Roboto"/>
              </a:endParaRPr>
            </a:p>
          </p:txBody>
        </p:sp>
      </p:grpSp>
      <p:grpSp>
        <p:nvGrpSpPr>
          <p:cNvPr id="1172" name="Google Shape;1172;p36"/>
          <p:cNvGrpSpPr/>
          <p:nvPr>
            <p:custDataLst>
              <p:tags r:id="rId8"/>
            </p:custDataLst>
          </p:nvPr>
        </p:nvGrpSpPr>
        <p:grpSpPr>
          <a:xfrm>
            <a:off x="7991992" y="3973991"/>
            <a:ext cx="3964856" cy="2336000"/>
            <a:chOff x="5696278" y="2919384"/>
            <a:chExt cx="2973642" cy="1752000"/>
          </a:xfrm>
        </p:grpSpPr>
        <p:sp>
          <p:nvSpPr>
            <p:cNvPr id="1173" name="Google Shape;1173;p36"/>
            <p:cNvSpPr txBox="1"/>
            <p:nvPr/>
          </p:nvSpPr>
          <p:spPr>
            <a:xfrm>
              <a:off x="5796710" y="2919384"/>
              <a:ext cx="2873210" cy="388500"/>
            </a:xfrm>
            <a:prstGeom prst="rect">
              <a:avLst/>
            </a:prstGeom>
            <a:noFill/>
            <a:ln>
              <a:noFill/>
            </a:ln>
          </p:spPr>
          <p:txBody>
            <a:bodyPr spcFirstLastPara="1" wrap="square" lIns="121900" tIns="121900" rIns="121900" bIns="121900" anchor="ctr" anchorCtr="0">
              <a:noAutofit/>
            </a:bodyPr>
            <a:lstStyle/>
            <a:p>
              <a:r>
                <a:rPr lang="en" sz="2400" b="1">
                  <a:solidFill>
                    <a:schemeClr val="dk1"/>
                  </a:solidFill>
                  <a:latin typeface="Fira Sans Extra Condensed"/>
                  <a:ea typeface="Fira Sans Extra Condensed"/>
                  <a:cs typeface="Fira Sans Extra Condensed"/>
                  <a:sym typeface="Fira Sans Extra Condensed"/>
                </a:rPr>
                <a:t>Projet-pilote Champlain</a:t>
              </a:r>
              <a:endParaRPr sz="2400" b="1">
                <a:solidFill>
                  <a:schemeClr val="dk1"/>
                </a:solidFill>
                <a:latin typeface="Fira Sans Extra Condensed"/>
                <a:ea typeface="Fira Sans Extra Condensed"/>
                <a:cs typeface="Fira Sans Extra Condensed"/>
                <a:sym typeface="Fira Sans Extra Condensed"/>
              </a:endParaRPr>
            </a:p>
          </p:txBody>
        </p:sp>
        <p:sp>
          <p:nvSpPr>
            <p:cNvPr id="1174" name="Google Shape;1174;p36"/>
            <p:cNvSpPr txBox="1"/>
            <p:nvPr/>
          </p:nvSpPr>
          <p:spPr>
            <a:xfrm>
              <a:off x="5696278" y="3170564"/>
              <a:ext cx="2873100" cy="1500820"/>
            </a:xfrm>
            <a:prstGeom prst="rect">
              <a:avLst/>
            </a:prstGeom>
            <a:noFill/>
            <a:ln>
              <a:noFill/>
            </a:ln>
          </p:spPr>
          <p:txBody>
            <a:bodyPr spcFirstLastPara="1" wrap="square" lIns="121900" tIns="121900" rIns="121900" bIns="121900" anchor="ctr" anchorCtr="0">
              <a:noAutofit/>
            </a:bodyPr>
            <a:lstStyle/>
            <a:p>
              <a:pPr marL="186262">
                <a:buClr>
                  <a:schemeClr val="dk1"/>
                </a:buClr>
                <a:buSzPts val="1400"/>
              </a:pPr>
              <a:r>
                <a:rPr sz="1600">
                  <a:solidFill>
                    <a:schemeClr val="dk1"/>
                  </a:solidFill>
                  <a:latin typeface="Roboto"/>
                  <a:ea typeface="Roboto"/>
                  <a:cs typeface="Roboto"/>
                  <a:sym typeface="Roboto"/>
                </a:rPr>
                <a:t>Travaux conjoints entre l'équipe IMAGES et OHO pour tester une nouvelle approche de cohabitation et de services cliniques favorisant le maintien en logement subventionné selon les besoins spécifiques des personnes</a:t>
              </a:r>
            </a:p>
          </p:txBody>
        </p:sp>
      </p:grpSp>
      <p:sp>
        <p:nvSpPr>
          <p:cNvPr id="1190" name="Google Shape;1190;p36"/>
          <p:cNvSpPr/>
          <p:nvPr>
            <p:custDataLst>
              <p:tags r:id="rId9"/>
            </p:custDataLst>
          </p:nvPr>
        </p:nvSpPr>
        <p:spPr>
          <a:xfrm>
            <a:off x="7227178" y="2168542"/>
            <a:ext cx="426509" cy="489951"/>
          </a:xfrm>
          <a:custGeom>
            <a:avLst/>
            <a:gdLst/>
            <a:ahLst/>
            <a:cxnLst/>
            <a:rect l="l" t="t" r="r" b="b"/>
            <a:pathLst>
              <a:path w="11059" h="12704" extrusionOk="0">
                <a:moveTo>
                  <a:pt x="5545" y="3449"/>
                </a:moveTo>
                <a:cubicBezTo>
                  <a:pt x="5797" y="3449"/>
                  <a:pt x="5955" y="3638"/>
                  <a:pt x="5955" y="3859"/>
                </a:cubicBezTo>
                <a:lnTo>
                  <a:pt x="5955" y="4111"/>
                </a:lnTo>
                <a:cubicBezTo>
                  <a:pt x="6427" y="4268"/>
                  <a:pt x="6774" y="4741"/>
                  <a:pt x="6774" y="5308"/>
                </a:cubicBezTo>
                <a:cubicBezTo>
                  <a:pt x="6774" y="5528"/>
                  <a:pt x="6585" y="5749"/>
                  <a:pt x="6333" y="5749"/>
                </a:cubicBezTo>
                <a:cubicBezTo>
                  <a:pt x="6081" y="5749"/>
                  <a:pt x="5955" y="5528"/>
                  <a:pt x="5955" y="5308"/>
                </a:cubicBezTo>
                <a:cubicBezTo>
                  <a:pt x="5955" y="5056"/>
                  <a:pt x="5734" y="4898"/>
                  <a:pt x="5545" y="4898"/>
                </a:cubicBezTo>
                <a:cubicBezTo>
                  <a:pt x="5293" y="4898"/>
                  <a:pt x="5104" y="5119"/>
                  <a:pt x="5104" y="5308"/>
                </a:cubicBezTo>
                <a:cubicBezTo>
                  <a:pt x="5104" y="5528"/>
                  <a:pt x="5419" y="5780"/>
                  <a:pt x="5766" y="6001"/>
                </a:cubicBezTo>
                <a:cubicBezTo>
                  <a:pt x="6207" y="6316"/>
                  <a:pt x="6774" y="6725"/>
                  <a:pt x="6774" y="7387"/>
                </a:cubicBezTo>
                <a:cubicBezTo>
                  <a:pt x="6774" y="7954"/>
                  <a:pt x="6427" y="8364"/>
                  <a:pt x="5923" y="8584"/>
                </a:cubicBezTo>
                <a:lnTo>
                  <a:pt x="5923" y="8836"/>
                </a:lnTo>
                <a:cubicBezTo>
                  <a:pt x="5923" y="9088"/>
                  <a:pt x="5734" y="9246"/>
                  <a:pt x="5545" y="9246"/>
                </a:cubicBezTo>
                <a:cubicBezTo>
                  <a:pt x="5293" y="9246"/>
                  <a:pt x="5104" y="9057"/>
                  <a:pt x="5104" y="8836"/>
                </a:cubicBezTo>
                <a:lnTo>
                  <a:pt x="5104" y="8584"/>
                </a:lnTo>
                <a:cubicBezTo>
                  <a:pt x="4632" y="8427"/>
                  <a:pt x="4285" y="7954"/>
                  <a:pt x="4285" y="7387"/>
                </a:cubicBezTo>
                <a:cubicBezTo>
                  <a:pt x="4285" y="7167"/>
                  <a:pt x="4474" y="7009"/>
                  <a:pt x="4726" y="7009"/>
                </a:cubicBezTo>
                <a:cubicBezTo>
                  <a:pt x="4947" y="7009"/>
                  <a:pt x="5104" y="7198"/>
                  <a:pt x="5104" y="7387"/>
                </a:cubicBezTo>
                <a:cubicBezTo>
                  <a:pt x="5104" y="7639"/>
                  <a:pt x="5293" y="7828"/>
                  <a:pt x="5545" y="7828"/>
                </a:cubicBezTo>
                <a:cubicBezTo>
                  <a:pt x="5766" y="7828"/>
                  <a:pt x="5923" y="7639"/>
                  <a:pt x="5923" y="7387"/>
                </a:cubicBezTo>
                <a:cubicBezTo>
                  <a:pt x="5923" y="7167"/>
                  <a:pt x="5608" y="6914"/>
                  <a:pt x="5262" y="6694"/>
                </a:cubicBezTo>
                <a:cubicBezTo>
                  <a:pt x="4821" y="6379"/>
                  <a:pt x="4285" y="5969"/>
                  <a:pt x="4285" y="5308"/>
                </a:cubicBezTo>
                <a:cubicBezTo>
                  <a:pt x="4285" y="4741"/>
                  <a:pt x="4632" y="4331"/>
                  <a:pt x="5104" y="4111"/>
                </a:cubicBezTo>
                <a:lnTo>
                  <a:pt x="5104" y="3859"/>
                </a:lnTo>
                <a:cubicBezTo>
                  <a:pt x="5104" y="3606"/>
                  <a:pt x="5293" y="3449"/>
                  <a:pt x="5545" y="3449"/>
                </a:cubicBezTo>
                <a:close/>
                <a:moveTo>
                  <a:pt x="10651" y="1"/>
                </a:moveTo>
                <a:cubicBezTo>
                  <a:pt x="10562" y="1"/>
                  <a:pt x="10473" y="34"/>
                  <a:pt x="10397" y="109"/>
                </a:cubicBezTo>
                <a:cubicBezTo>
                  <a:pt x="9389" y="834"/>
                  <a:pt x="8538" y="960"/>
                  <a:pt x="8034" y="960"/>
                </a:cubicBezTo>
                <a:cubicBezTo>
                  <a:pt x="7310" y="960"/>
                  <a:pt x="6396" y="645"/>
                  <a:pt x="5766" y="172"/>
                </a:cubicBezTo>
                <a:cubicBezTo>
                  <a:pt x="5703" y="109"/>
                  <a:pt x="5616" y="78"/>
                  <a:pt x="5526" y="78"/>
                </a:cubicBezTo>
                <a:cubicBezTo>
                  <a:pt x="5435" y="78"/>
                  <a:pt x="5341" y="109"/>
                  <a:pt x="5262" y="172"/>
                </a:cubicBezTo>
                <a:cubicBezTo>
                  <a:pt x="4632" y="645"/>
                  <a:pt x="3781" y="960"/>
                  <a:pt x="3025" y="960"/>
                </a:cubicBezTo>
                <a:cubicBezTo>
                  <a:pt x="2237" y="960"/>
                  <a:pt x="1418" y="645"/>
                  <a:pt x="662" y="109"/>
                </a:cubicBezTo>
                <a:cubicBezTo>
                  <a:pt x="582" y="47"/>
                  <a:pt x="495" y="20"/>
                  <a:pt x="411" y="20"/>
                </a:cubicBezTo>
                <a:cubicBezTo>
                  <a:pt x="196" y="20"/>
                  <a:pt x="0" y="198"/>
                  <a:pt x="0" y="424"/>
                </a:cubicBezTo>
                <a:lnTo>
                  <a:pt x="0" y="5276"/>
                </a:lnTo>
                <a:cubicBezTo>
                  <a:pt x="0" y="8616"/>
                  <a:pt x="2143" y="11609"/>
                  <a:pt x="5388" y="12680"/>
                </a:cubicBezTo>
                <a:cubicBezTo>
                  <a:pt x="5419" y="12696"/>
                  <a:pt x="5459" y="12703"/>
                  <a:pt x="5506" y="12703"/>
                </a:cubicBezTo>
                <a:cubicBezTo>
                  <a:pt x="5553" y="12703"/>
                  <a:pt x="5608" y="12696"/>
                  <a:pt x="5671" y="12680"/>
                </a:cubicBezTo>
                <a:cubicBezTo>
                  <a:pt x="8885" y="11609"/>
                  <a:pt x="11059" y="8616"/>
                  <a:pt x="11059" y="5276"/>
                </a:cubicBezTo>
                <a:lnTo>
                  <a:pt x="11059" y="424"/>
                </a:lnTo>
                <a:cubicBezTo>
                  <a:pt x="11059" y="182"/>
                  <a:pt x="10858" y="1"/>
                  <a:pt x="1065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pic>
        <p:nvPicPr>
          <p:cNvPr id="3" name="Image 2">
            <a:extLst>
              <a:ext uri="{FF2B5EF4-FFF2-40B4-BE49-F238E27FC236}">
                <a16:creationId xmlns:a16="http://schemas.microsoft.com/office/drawing/2014/main" id="{87904688-48F3-6990-3800-1CCC9356F47E}"/>
              </a:ext>
            </a:extLst>
          </p:cNvPr>
          <p:cNvPicPr>
            <a:picLocks noChangeAspect="1"/>
          </p:cNvPicPr>
          <p:nvPr>
            <p:custDataLst>
              <p:tags r:id="rId10"/>
            </p:custDataLst>
          </p:nvPr>
        </p:nvPicPr>
        <p:blipFill>
          <a:blip r:embed="rId18">
            <a:extLst>
              <a:ext uri="{28A0092B-C50C-407E-A947-70E740481C1C}">
                <a14:useLocalDpi xmlns:a14="http://schemas.microsoft.com/office/drawing/2010/main" val="0"/>
              </a:ext>
            </a:extLst>
          </a:blip>
          <a:stretch>
            <a:fillRect/>
          </a:stretch>
        </p:blipFill>
        <p:spPr>
          <a:xfrm>
            <a:off x="6231542" y="1581053"/>
            <a:ext cx="1991271" cy="728487"/>
          </a:xfrm>
          <a:prstGeom prst="rect">
            <a:avLst/>
          </a:prstGeom>
        </p:spPr>
      </p:pic>
      <p:pic>
        <p:nvPicPr>
          <p:cNvPr id="5" name="Graphique 4" descr="Door Open avec un remplissage uni">
            <a:extLst>
              <a:ext uri="{FF2B5EF4-FFF2-40B4-BE49-F238E27FC236}">
                <a16:creationId xmlns:a16="http://schemas.microsoft.com/office/drawing/2014/main" id="{F140329B-E25A-A871-CC62-96196AF185CA}"/>
              </a:ext>
            </a:extLst>
          </p:cNvPr>
          <p:cNvPicPr>
            <a:picLocks noChangeAspect="1"/>
          </p:cNvPicPr>
          <p:nvPr>
            <p:custDataLst>
              <p:tags r:id="rId11"/>
            </p:custDataLst>
          </p:nvPr>
        </p:nvPicPr>
        <p:blipFill>
          <a:blip>
            <a:extLst>
              <a:ext uri="{96DAC541-7B7A-43D3-8B79-37D633B846F1}">
                <asvg:svgBlip xmlns:asvg="http://schemas.microsoft.com/office/drawing/2016/SVG/main" r:embed="rId19"/>
              </a:ext>
            </a:extLst>
          </a:blip>
          <a:stretch>
            <a:fillRect/>
          </a:stretch>
        </p:blipFill>
        <p:spPr>
          <a:xfrm>
            <a:off x="1282360" y="1801331"/>
            <a:ext cx="914400" cy="914400"/>
          </a:xfrm>
          <a:prstGeom prst="rect">
            <a:avLst/>
          </a:prstGeom>
        </p:spPr>
      </p:pic>
      <p:pic>
        <p:nvPicPr>
          <p:cNvPr id="7" name="Graphique 6" descr="Meeting avec un remplissage uni">
            <a:extLst>
              <a:ext uri="{FF2B5EF4-FFF2-40B4-BE49-F238E27FC236}">
                <a16:creationId xmlns:a16="http://schemas.microsoft.com/office/drawing/2014/main" id="{EE7F377C-C9D7-01A6-E14C-273ED23235F1}"/>
              </a:ext>
            </a:extLst>
          </p:cNvPr>
          <p:cNvPicPr>
            <a:picLocks noChangeAspect="1"/>
          </p:cNvPicPr>
          <p:nvPr>
            <p:custDataLst>
              <p:tags r:id="rId12"/>
            </p:custDataLst>
          </p:nvPr>
        </p:nvPicPr>
        <p:blipFill>
          <a:blip>
            <a:extLst>
              <a:ext uri="{96DAC541-7B7A-43D3-8B79-37D633B846F1}">
                <asvg:svgBlip xmlns:asvg="http://schemas.microsoft.com/office/drawing/2016/SVG/main" r:embed="rId20"/>
              </a:ext>
            </a:extLst>
          </a:blip>
          <a:stretch>
            <a:fillRect/>
          </a:stretch>
        </p:blipFill>
        <p:spPr>
          <a:xfrm>
            <a:off x="1339333" y="5309444"/>
            <a:ext cx="914400" cy="914400"/>
          </a:xfrm>
          <a:prstGeom prst="rect">
            <a:avLst/>
          </a:prstGeom>
        </p:spPr>
      </p:pic>
      <p:pic>
        <p:nvPicPr>
          <p:cNvPr id="9" name="Graphique 8" descr="City avec un remplissage uni">
            <a:extLst>
              <a:ext uri="{FF2B5EF4-FFF2-40B4-BE49-F238E27FC236}">
                <a16:creationId xmlns:a16="http://schemas.microsoft.com/office/drawing/2014/main" id="{F6B05612-A2D3-63F8-DEC2-A1FFBE744EAE}"/>
              </a:ext>
            </a:extLst>
          </p:cNvPr>
          <p:cNvPicPr>
            <a:picLocks noChangeAspect="1"/>
          </p:cNvPicPr>
          <p:nvPr>
            <p:custDataLst>
              <p:tags r:id="rId13"/>
            </p:custDataLst>
          </p:nvPr>
        </p:nvPicPr>
        <p:blipFill>
          <a:blip>
            <a:extLst>
              <a:ext uri="{96DAC541-7B7A-43D3-8B79-37D633B846F1}">
                <asvg:svgBlip xmlns:asvg="http://schemas.microsoft.com/office/drawing/2016/SVG/main" r:embed="rId21"/>
              </a:ext>
            </a:extLst>
          </a:blip>
          <a:stretch>
            <a:fillRect/>
          </a:stretch>
        </p:blipFill>
        <p:spPr>
          <a:xfrm>
            <a:off x="6983232" y="4308898"/>
            <a:ext cx="914400" cy="914400"/>
          </a:xfrm>
          <a:prstGeom prst="rect">
            <a:avLst/>
          </a:prstGeom>
        </p:spPr>
      </p:pic>
      <p:sp>
        <p:nvSpPr>
          <p:cNvPr id="4" name="Espace réservé du numéro de diapositive 3">
            <a:extLst>
              <a:ext uri="{FF2B5EF4-FFF2-40B4-BE49-F238E27FC236}">
                <a16:creationId xmlns:a16="http://schemas.microsoft.com/office/drawing/2014/main" id="{BBBEFD9A-AB07-0D3B-F9AA-31EB4CAE01D7}"/>
              </a:ext>
            </a:extLst>
          </p:cNvPr>
          <p:cNvSpPr>
            <a:spLocks noGrp="1"/>
          </p:cNvSpPr>
          <p:nvPr>
            <p:ph type="sldNum" idx="12"/>
            <p:custDataLst>
              <p:tags r:id="rId14"/>
            </p:custDataLst>
          </p:nvPr>
        </p:nvSpPr>
        <p:spPr>
          <a:xfrm>
            <a:off x="8940800" y="6356351"/>
            <a:ext cx="2844800" cy="365125"/>
          </a:xfrm>
        </p:spPr>
        <p:txBody>
          <a:bodyPr anchor="ctr">
            <a:noAutofit/>
          </a:bodyPr>
          <a:lstStyle/>
          <a:p>
            <a:pPr>
              <a:spcAft>
                <a:spcPts val="600"/>
              </a:spcAft>
            </a:pPr>
            <a:r>
              <a:rPr lang="fr-CA"/>
              <a:t>29</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419BC6-37AB-8BB9-5F96-A9A31D1614CA}"/>
              </a:ext>
            </a:extLst>
          </p:cNvPr>
          <p:cNvSpPr>
            <a:spLocks noGrp="1"/>
          </p:cNvSpPr>
          <p:nvPr>
            <p:ph type="title"/>
            <p:custDataLst>
              <p:tags r:id="rId1"/>
            </p:custDataLst>
          </p:nvPr>
        </p:nvSpPr>
        <p:spPr/>
        <p:txBody>
          <a:bodyPr/>
          <a:lstStyle/>
          <a:p>
            <a:r>
              <a:rPr lang="fr-CA"/>
              <a:t>L’Équipe CISSSO mandatée pour la consultation</a:t>
            </a:r>
          </a:p>
        </p:txBody>
      </p:sp>
      <p:graphicFrame>
        <p:nvGraphicFramePr>
          <p:cNvPr id="5" name="Espace réservé du contenu 4">
            <a:extLst>
              <a:ext uri="{FF2B5EF4-FFF2-40B4-BE49-F238E27FC236}">
                <a16:creationId xmlns:a16="http://schemas.microsoft.com/office/drawing/2014/main" id="{863900F7-DE0E-3F45-AF3A-E9DD67ABFF41}"/>
              </a:ext>
            </a:extLst>
          </p:cNvPr>
          <p:cNvGraphicFramePr>
            <a:graphicFrameLocks noGrp="1"/>
          </p:cNvGraphicFramePr>
          <p:nvPr>
            <p:ph idx="1"/>
            <p:custDataLst>
              <p:tags r:id="rId2"/>
            </p:custDataLst>
            <p:extLst>
              <p:ext uri="{D42A27DB-BD31-4B8C-83A1-F6EECF244321}">
                <p14:modId xmlns:p14="http://schemas.microsoft.com/office/powerpoint/2010/main" val="2255624954"/>
              </p:ext>
            </p:extLst>
          </p:nvPr>
        </p:nvGraphicFramePr>
        <p:xfrm>
          <a:off x="1155506" y="866775"/>
          <a:ext cx="10362495" cy="58547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numéro de diapositive 3">
            <a:extLst>
              <a:ext uri="{FF2B5EF4-FFF2-40B4-BE49-F238E27FC236}">
                <a16:creationId xmlns:a16="http://schemas.microsoft.com/office/drawing/2014/main" id="{8BB127EA-BA31-2EFE-26D0-45D63ABACA53}"/>
              </a:ext>
            </a:extLst>
          </p:cNvPr>
          <p:cNvSpPr>
            <a:spLocks noGrp="1"/>
          </p:cNvSpPr>
          <p:nvPr>
            <p:ph type="sldNum" sz="quarter" idx="12"/>
            <p:custDataLst>
              <p:tags r:id="rId3"/>
            </p:custDataLst>
          </p:nvPr>
        </p:nvSpPr>
        <p:spPr/>
        <p:txBody>
          <a:bodyPr/>
          <a:lstStyle/>
          <a:p>
            <a:fld id="{33D6E5A2-EC83-451F-A719-9AC1370DD5CF}" type="slidenum">
              <a:rPr lang="fr-CA" smtClean="0"/>
              <a:pPr/>
              <a:t>3</a:t>
            </a:fld>
            <a:endParaRPr kumimoji="0" lang="fr-CA"/>
          </a:p>
        </p:txBody>
      </p:sp>
    </p:spTree>
    <p:extLst>
      <p:ext uri="{BB962C8B-B14F-4D97-AF65-F5344CB8AC3E}">
        <p14:creationId xmlns:p14="http://schemas.microsoft.com/office/powerpoint/2010/main" val="3045153764"/>
      </p:ext>
    </p:ext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7AFFBAE-A7C3-9660-99BF-5A631FD6159C}"/>
              </a:ext>
            </a:extLst>
          </p:cNvPr>
          <p:cNvSpPr>
            <a:spLocks noGrp="1"/>
          </p:cNvSpPr>
          <p:nvPr>
            <p:ph type="sldNum" sz="quarter" idx="12"/>
            <p:custDataLst>
              <p:tags r:id="rId1"/>
            </p:custDataLst>
          </p:nvPr>
        </p:nvSpPr>
        <p:spPr>
          <a:xfrm>
            <a:off x="8940800" y="6356351"/>
            <a:ext cx="2844800" cy="365125"/>
          </a:xfrm>
        </p:spPr>
        <p:txBody>
          <a:bodyPr anchor="ctr">
            <a:normAutofit/>
          </a:bodyPr>
          <a:lstStyle/>
          <a:p>
            <a:pPr>
              <a:spcAft>
                <a:spcPts val="600"/>
              </a:spcAft>
            </a:pPr>
            <a:fld id="{33D6E5A2-EC83-451F-A719-9AC1370DD5CF}" type="slidenum">
              <a:rPr lang="fr-CA" smtClean="0"/>
              <a:pPr>
                <a:spcAft>
                  <a:spcPts val="600"/>
                </a:spcAft>
              </a:pPr>
              <a:t>30</a:t>
            </a:fld>
            <a:endParaRPr kumimoji="0" lang="fr-CA"/>
          </a:p>
        </p:txBody>
      </p:sp>
      <p:graphicFrame>
        <p:nvGraphicFramePr>
          <p:cNvPr id="6" name="Espace réservé du contenu 2">
            <a:extLst>
              <a:ext uri="{FF2B5EF4-FFF2-40B4-BE49-F238E27FC236}">
                <a16:creationId xmlns:a16="http://schemas.microsoft.com/office/drawing/2014/main" id="{918F16A4-33BD-FA69-EA21-F064A132C68C}"/>
              </a:ext>
            </a:extLst>
          </p:cNvPr>
          <p:cNvGraphicFramePr>
            <a:graphicFrameLocks noGrp="1"/>
          </p:cNvGraphicFramePr>
          <p:nvPr>
            <p:ph idx="1"/>
            <p:custDataLst>
              <p:tags r:id="rId2"/>
            </p:custDataLst>
            <p:extLst>
              <p:ext uri="{D42A27DB-BD31-4B8C-83A1-F6EECF244321}">
                <p14:modId xmlns:p14="http://schemas.microsoft.com/office/powerpoint/2010/main" val="2523046516"/>
              </p:ext>
            </p:extLst>
          </p:nvPr>
        </p:nvGraphicFramePr>
        <p:xfrm>
          <a:off x="1018238" y="1260000"/>
          <a:ext cx="10872000" cy="47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re 1">
            <a:extLst>
              <a:ext uri="{FF2B5EF4-FFF2-40B4-BE49-F238E27FC236}">
                <a16:creationId xmlns:a16="http://schemas.microsoft.com/office/drawing/2014/main" id="{7A4054B1-5551-8CB2-651F-49E274BE4E3E}"/>
              </a:ext>
            </a:extLst>
          </p:cNvPr>
          <p:cNvSpPr>
            <a:spLocks noGrp="1"/>
          </p:cNvSpPr>
          <p:nvPr>
            <p:ph type="title"/>
            <p:custDataLst>
              <p:tags r:id="rId3"/>
            </p:custDataLst>
          </p:nvPr>
        </p:nvSpPr>
        <p:spPr>
          <a:xfrm>
            <a:off x="1017438" y="0"/>
            <a:ext cx="10872000" cy="1143000"/>
          </a:xfrm>
        </p:spPr>
        <p:txBody>
          <a:bodyPr anchor="ctr">
            <a:normAutofit/>
          </a:bodyPr>
          <a:lstStyle/>
          <a:p>
            <a:r>
              <a:rPr lang="fr-CA"/>
              <a:t>Enjeux</a:t>
            </a:r>
          </a:p>
        </p:txBody>
      </p:sp>
    </p:spTree>
    <p:extLst>
      <p:ext uri="{BB962C8B-B14F-4D97-AF65-F5344CB8AC3E}">
        <p14:creationId xmlns:p14="http://schemas.microsoft.com/office/powerpoint/2010/main" val="3846486731"/>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F2F7115-8F54-FF7C-19AC-FF721326CD98}"/>
              </a:ext>
            </a:extLst>
          </p:cNvPr>
          <p:cNvSpPr>
            <a:spLocks noGrp="1"/>
          </p:cNvSpPr>
          <p:nvPr>
            <p:ph type="sldNum" sz="quarter" idx="12"/>
            <p:custDataLst>
              <p:tags r:id="rId1"/>
            </p:custDataLst>
          </p:nvPr>
        </p:nvSpPr>
        <p:spPr>
          <a:xfrm>
            <a:off x="8943942" y="6356351"/>
            <a:ext cx="2844800" cy="365125"/>
          </a:xfrm>
        </p:spPr>
        <p:txBody>
          <a:bodyPr anchor="ctr">
            <a:normAutofit/>
          </a:bodyPr>
          <a:lstStyle/>
          <a:p>
            <a:pPr>
              <a:spcAft>
                <a:spcPts val="600"/>
              </a:spcAft>
            </a:pPr>
            <a:fld id="{33D6E5A2-EC83-451F-A719-9AC1370DD5CF}" type="slidenum">
              <a:rPr lang="fr-CA" smtClean="0"/>
              <a:pPr>
                <a:spcAft>
                  <a:spcPts val="600"/>
                </a:spcAft>
              </a:pPr>
              <a:t>31</a:t>
            </a:fld>
            <a:endParaRPr kumimoji="0" lang="fr-CA"/>
          </a:p>
        </p:txBody>
      </p:sp>
      <p:sp>
        <p:nvSpPr>
          <p:cNvPr id="2" name="Titre 1">
            <a:extLst>
              <a:ext uri="{FF2B5EF4-FFF2-40B4-BE49-F238E27FC236}">
                <a16:creationId xmlns:a16="http://schemas.microsoft.com/office/drawing/2014/main" id="{40FAAF70-AAD4-7D6F-28FA-FD30DB5894CC}"/>
              </a:ext>
            </a:extLst>
          </p:cNvPr>
          <p:cNvSpPr>
            <a:spLocks noGrp="1"/>
          </p:cNvSpPr>
          <p:nvPr>
            <p:ph type="title"/>
            <p:custDataLst>
              <p:tags r:id="rId2"/>
            </p:custDataLst>
          </p:nvPr>
        </p:nvSpPr>
        <p:spPr>
          <a:xfrm>
            <a:off x="1008000" y="0"/>
            <a:ext cx="10872000" cy="1143000"/>
          </a:xfrm>
        </p:spPr>
        <p:txBody>
          <a:bodyPr anchor="ctr">
            <a:normAutofit/>
          </a:bodyPr>
          <a:lstStyle/>
          <a:p>
            <a:r>
              <a:rPr lang="fr-CA"/>
              <a:t>Bons coups</a:t>
            </a:r>
          </a:p>
        </p:txBody>
      </p:sp>
      <p:graphicFrame>
        <p:nvGraphicFramePr>
          <p:cNvPr id="6" name="Espace réservé du contenu 2">
            <a:extLst>
              <a:ext uri="{FF2B5EF4-FFF2-40B4-BE49-F238E27FC236}">
                <a16:creationId xmlns:a16="http://schemas.microsoft.com/office/drawing/2014/main" id="{7E953039-0EF6-D9FA-CFD8-7EE513A6E780}"/>
              </a:ext>
            </a:extLst>
          </p:cNvPr>
          <p:cNvGraphicFramePr>
            <a:graphicFrameLocks noGrp="1"/>
          </p:cNvGraphicFramePr>
          <p:nvPr>
            <p:ph sz="half" idx="1"/>
            <p:custDataLst>
              <p:tags r:id="rId3"/>
            </p:custDataLst>
            <p:extLst>
              <p:ext uri="{D42A27DB-BD31-4B8C-83A1-F6EECF244321}">
                <p14:modId xmlns:p14="http://schemas.microsoft.com/office/powerpoint/2010/main" val="1417056327"/>
              </p:ext>
            </p:extLst>
          </p:nvPr>
        </p:nvGraphicFramePr>
        <p:xfrm>
          <a:off x="476249" y="1096963"/>
          <a:ext cx="10060725" cy="53054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3628181"/>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2FF2499A-35B9-4D13-B0ED-70B45F886F06}"/>
              </a:ext>
            </a:extLst>
          </p:cNvPr>
          <p:cNvSpPr>
            <a:spLocks noGrp="1"/>
          </p:cNvSpPr>
          <p:nvPr>
            <p:ph type="sldNum" sz="quarter" idx="12"/>
            <p:custDataLst>
              <p:tags r:id="rId1"/>
            </p:custDataLst>
          </p:nvPr>
        </p:nvSpPr>
        <p:spPr/>
        <p:txBody>
          <a:bodyPr/>
          <a:lstStyle/>
          <a:p>
            <a:fld id="{33D6E5A2-EC83-451F-A719-9AC1370DD5CF}" type="slidenum">
              <a:rPr lang="fr-CA" smtClean="0"/>
              <a:pPr/>
              <a:t>32</a:t>
            </a:fld>
            <a:endParaRPr kumimoji="0" lang="fr-CA"/>
          </a:p>
        </p:txBody>
      </p:sp>
      <p:sp>
        <p:nvSpPr>
          <p:cNvPr id="6" name="Titre 5">
            <a:extLst>
              <a:ext uri="{FF2B5EF4-FFF2-40B4-BE49-F238E27FC236}">
                <a16:creationId xmlns:a16="http://schemas.microsoft.com/office/drawing/2014/main" id="{A1C9591D-BC74-4EF7-9E4F-4313D190586D}"/>
              </a:ext>
            </a:extLst>
          </p:cNvPr>
          <p:cNvSpPr>
            <a:spLocks noGrp="1"/>
          </p:cNvSpPr>
          <p:nvPr>
            <p:ph type="title"/>
            <p:custDataLst>
              <p:tags r:id="rId2"/>
            </p:custDataLst>
          </p:nvPr>
        </p:nvSpPr>
        <p:spPr>
          <a:xfrm>
            <a:off x="1905000" y="2667000"/>
            <a:ext cx="6400800" cy="1143000"/>
          </a:xfrm>
        </p:spPr>
        <p:txBody>
          <a:bodyPr/>
          <a:lstStyle/>
          <a:p>
            <a:r>
              <a:rPr lang="fr-CA"/>
              <a:t>DÉPENDANCE</a:t>
            </a:r>
          </a:p>
        </p:txBody>
      </p:sp>
      <p:pic>
        <p:nvPicPr>
          <p:cNvPr id="7" name="Picture 6">
            <a:extLst>
              <a:ext uri="{FF2B5EF4-FFF2-40B4-BE49-F238E27FC236}">
                <a16:creationId xmlns:a16="http://schemas.microsoft.com/office/drawing/2014/main" id="{8B91A48A-A06A-0F5B-8A18-29B60407A914}"/>
              </a:ext>
            </a:extLst>
          </p:cNvPr>
          <p:cNvPicPr>
            <a:picLocks noChangeAspect="1"/>
          </p:cNvPicPr>
          <p:nvPr>
            <p:custDataLst>
              <p:tags r:id="rId3"/>
            </p:custDataLst>
          </p:nvPr>
        </p:nvPicPr>
        <p:blipFill>
          <a:blip r:embed="rId5"/>
          <a:stretch>
            <a:fillRect/>
          </a:stretch>
        </p:blipFill>
        <p:spPr>
          <a:xfrm>
            <a:off x="5305193" y="907989"/>
            <a:ext cx="6004932" cy="4641928"/>
          </a:xfrm>
          <a:prstGeom prst="rect">
            <a:avLst/>
          </a:prstGeom>
        </p:spPr>
      </p:pic>
    </p:spTree>
    <p:extLst>
      <p:ext uri="{BB962C8B-B14F-4D97-AF65-F5344CB8AC3E}">
        <p14:creationId xmlns:p14="http://schemas.microsoft.com/office/powerpoint/2010/main" val="2746416806"/>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69AC1E-1A2D-6B32-9348-51EB72611BAD}"/>
              </a:ext>
            </a:extLst>
          </p:cNvPr>
          <p:cNvSpPr>
            <a:spLocks noGrp="1"/>
          </p:cNvSpPr>
          <p:nvPr>
            <p:ph type="title"/>
            <p:custDataLst>
              <p:tags r:id="rId1"/>
            </p:custDataLst>
          </p:nvPr>
        </p:nvSpPr>
        <p:spPr/>
        <p:txBody>
          <a:bodyPr/>
          <a:lstStyle/>
          <a:p>
            <a:r>
              <a:rPr lang="fr-CA"/>
              <a:t>État d’avancement du Programme-services</a:t>
            </a:r>
          </a:p>
        </p:txBody>
      </p:sp>
      <p:graphicFrame>
        <p:nvGraphicFramePr>
          <p:cNvPr id="7" name="Espace réservé du contenu 6">
            <a:extLst>
              <a:ext uri="{FF2B5EF4-FFF2-40B4-BE49-F238E27FC236}">
                <a16:creationId xmlns:a16="http://schemas.microsoft.com/office/drawing/2014/main" id="{110BAECC-03EF-3576-73FC-59CC1527F72B}"/>
              </a:ext>
            </a:extLst>
          </p:cNvPr>
          <p:cNvGraphicFramePr>
            <a:graphicFrameLocks noGrp="1"/>
          </p:cNvGraphicFramePr>
          <p:nvPr>
            <p:ph idx="1"/>
            <p:custDataLst>
              <p:tags r:id="rId2"/>
            </p:custDataLst>
            <p:extLst>
              <p:ext uri="{D42A27DB-BD31-4B8C-83A1-F6EECF244321}">
                <p14:modId xmlns:p14="http://schemas.microsoft.com/office/powerpoint/2010/main" val="1777142199"/>
              </p:ext>
            </p:extLst>
          </p:nvPr>
        </p:nvGraphicFramePr>
        <p:xfrm>
          <a:off x="1110515" y="1000280"/>
          <a:ext cx="10872787" cy="5360458"/>
        </p:xfrm>
        <a:graphic>
          <a:graphicData uri="http://schemas.openxmlformats.org/drawingml/2006/chart">
            <c:chart xmlns:c="http://schemas.openxmlformats.org/drawingml/2006/chart" xmlns:r="http://schemas.openxmlformats.org/officeDocument/2006/relationships" r:id="rId5"/>
          </a:graphicData>
        </a:graphic>
      </p:graphicFrame>
      <p:sp>
        <p:nvSpPr>
          <p:cNvPr id="4" name="Espace réservé du numéro de diapositive 3">
            <a:extLst>
              <a:ext uri="{FF2B5EF4-FFF2-40B4-BE49-F238E27FC236}">
                <a16:creationId xmlns:a16="http://schemas.microsoft.com/office/drawing/2014/main" id="{24A53503-0218-8764-1312-D5A807BFCD85}"/>
              </a:ext>
            </a:extLst>
          </p:cNvPr>
          <p:cNvSpPr>
            <a:spLocks noGrp="1"/>
          </p:cNvSpPr>
          <p:nvPr>
            <p:ph type="sldNum" sz="quarter" idx="12"/>
            <p:custDataLst>
              <p:tags r:id="rId3"/>
            </p:custDataLst>
          </p:nvPr>
        </p:nvSpPr>
        <p:spPr/>
        <p:txBody>
          <a:bodyPr/>
          <a:lstStyle/>
          <a:p>
            <a:fld id="{33D6E5A2-EC83-451F-A719-9AC1370DD5CF}" type="slidenum">
              <a:rPr lang="fr-CA" smtClean="0"/>
              <a:pPr/>
              <a:t>33</a:t>
            </a:fld>
            <a:endParaRPr kumimoji="0" lang="fr-CA"/>
          </a:p>
        </p:txBody>
      </p:sp>
    </p:spTree>
    <p:extLst>
      <p:ext uri="{BB962C8B-B14F-4D97-AF65-F5344CB8AC3E}">
        <p14:creationId xmlns:p14="http://schemas.microsoft.com/office/powerpoint/2010/main" val="516594978"/>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5E09-5026-55CA-A7F8-747881A2078E}"/>
              </a:ext>
            </a:extLst>
          </p:cNvPr>
          <p:cNvSpPr>
            <a:spLocks noGrp="1"/>
          </p:cNvSpPr>
          <p:nvPr>
            <p:ph type="title"/>
            <p:custDataLst>
              <p:tags r:id="rId1"/>
            </p:custDataLst>
          </p:nvPr>
        </p:nvSpPr>
        <p:spPr>
          <a:xfrm>
            <a:off x="347807" y="643980"/>
            <a:ext cx="11176749" cy="608567"/>
          </a:xfrm>
        </p:spPr>
        <p:txBody>
          <a:bodyPr>
            <a:normAutofit fontScale="90000"/>
          </a:bodyPr>
          <a:lstStyle/>
          <a:p>
            <a:pPr algn="ctr"/>
            <a:r>
              <a:rPr lang="en-US" sz="4000" b="1">
                <a:solidFill>
                  <a:srgbClr val="002060"/>
                </a:solidFill>
                <a:effectLst/>
                <a:latin typeface="Calibri"/>
                <a:ea typeface="Kozuka Gothic Pro H"/>
                <a:cs typeface="Calibri"/>
              </a:rPr>
              <a:t>Intervention </a:t>
            </a:r>
            <a:r>
              <a:rPr lang="en-US" b="1">
                <a:latin typeface="Calibri"/>
                <a:ea typeface="Kozuka Gothic Pro H"/>
                <a:cs typeface="Calibri"/>
              </a:rPr>
              <a:t>précoce et première ligne</a:t>
            </a:r>
            <a:endParaRPr lang="en-US" b="1">
              <a:ea typeface="Kozuka Gothic Pro H"/>
              <a:cs typeface="Calibri"/>
            </a:endParaRPr>
          </a:p>
        </p:txBody>
      </p:sp>
      <p:sp>
        <p:nvSpPr>
          <p:cNvPr id="4" name="Slide Number Placeholder 3">
            <a:extLst>
              <a:ext uri="{FF2B5EF4-FFF2-40B4-BE49-F238E27FC236}">
                <a16:creationId xmlns:a16="http://schemas.microsoft.com/office/drawing/2014/main" id="{03B97E51-F771-23EF-B0DE-557445EF7BB2}"/>
              </a:ext>
            </a:extLst>
          </p:cNvPr>
          <p:cNvSpPr>
            <a:spLocks noGrp="1"/>
          </p:cNvSpPr>
          <p:nvPr>
            <p:ph type="sldNum" sz="quarter" idx="12"/>
            <p:custDataLst>
              <p:tags r:id="rId2"/>
            </p:custDataLst>
          </p:nvPr>
        </p:nvSpPr>
        <p:spPr/>
        <p:txBody>
          <a:bodyPr/>
          <a:lstStyle/>
          <a:p>
            <a:fld id="{33D6E5A2-EC83-451F-A719-9AC1370DD5CF}" type="slidenum">
              <a:rPr lang="en-US"/>
              <a:pPr/>
              <a:t>34</a:t>
            </a:fld>
            <a:endParaRPr kumimoji="0" lang="en-US"/>
          </a:p>
        </p:txBody>
      </p:sp>
      <p:graphicFrame>
        <p:nvGraphicFramePr>
          <p:cNvPr id="292" name="Content Placeholder 291">
            <a:extLst>
              <a:ext uri="{FF2B5EF4-FFF2-40B4-BE49-F238E27FC236}">
                <a16:creationId xmlns:a16="http://schemas.microsoft.com/office/drawing/2014/main" id="{83AED044-2AC5-7737-4457-7C91F5042564}"/>
              </a:ext>
            </a:extLst>
          </p:cNvPr>
          <p:cNvGraphicFramePr>
            <a:graphicFrameLocks noGrp="1"/>
          </p:cNvGraphicFramePr>
          <p:nvPr>
            <p:ph idx="1"/>
            <p:custDataLst>
              <p:tags r:id="rId3"/>
            </p:custDataLst>
            <p:extLst>
              <p:ext uri="{D42A27DB-BD31-4B8C-83A1-F6EECF244321}">
                <p14:modId xmlns:p14="http://schemas.microsoft.com/office/powerpoint/2010/main" val="3056328382"/>
              </p:ext>
            </p:extLst>
          </p:nvPr>
        </p:nvGraphicFramePr>
        <p:xfrm>
          <a:off x="1910098" y="1032065"/>
          <a:ext cx="8778965" cy="4787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72564551"/>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3F42E-B126-FF4B-5A20-DEFE7F63C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3BA137-831B-2932-1807-0F896013E84A}"/>
              </a:ext>
            </a:extLst>
          </p:cNvPr>
          <p:cNvSpPr>
            <a:spLocks noGrp="1"/>
          </p:cNvSpPr>
          <p:nvPr>
            <p:ph type="title"/>
            <p:custDataLst>
              <p:tags r:id="rId1"/>
            </p:custDataLst>
          </p:nvPr>
        </p:nvSpPr>
        <p:spPr/>
        <p:txBody>
          <a:bodyPr>
            <a:normAutofit/>
          </a:bodyPr>
          <a:lstStyle/>
          <a:p>
            <a:pPr algn="ctr"/>
            <a:r>
              <a:rPr lang="en-US" b="1">
                <a:latin typeface="Calibri"/>
                <a:ea typeface="Kozuka Gothic Pro H"/>
                <a:cs typeface="Calibri"/>
              </a:rPr>
              <a:t>Services </a:t>
            </a:r>
            <a:r>
              <a:rPr lang="en-US" b="1" err="1">
                <a:latin typeface="Calibri"/>
                <a:ea typeface="Kozuka Gothic Pro H"/>
                <a:cs typeface="Calibri"/>
              </a:rPr>
              <a:t>spécialisés</a:t>
            </a:r>
            <a:endParaRPr lang="en-US" b="1">
              <a:ea typeface="Kozuka Gothic Pro H"/>
              <a:cs typeface="Calibri"/>
            </a:endParaRPr>
          </a:p>
        </p:txBody>
      </p:sp>
      <p:sp>
        <p:nvSpPr>
          <p:cNvPr id="4" name="Slide Number Placeholder 3">
            <a:extLst>
              <a:ext uri="{FF2B5EF4-FFF2-40B4-BE49-F238E27FC236}">
                <a16:creationId xmlns:a16="http://schemas.microsoft.com/office/drawing/2014/main" id="{421CFE53-31FC-F362-1275-6FAA81856345}"/>
              </a:ext>
            </a:extLst>
          </p:cNvPr>
          <p:cNvSpPr>
            <a:spLocks noGrp="1"/>
          </p:cNvSpPr>
          <p:nvPr>
            <p:ph type="sldNum" sz="quarter" idx="12"/>
            <p:custDataLst>
              <p:tags r:id="rId2"/>
            </p:custDataLst>
          </p:nvPr>
        </p:nvSpPr>
        <p:spPr/>
        <p:txBody>
          <a:bodyPr/>
          <a:lstStyle/>
          <a:p>
            <a:fld id="{33D6E5A2-EC83-451F-A719-9AC1370DD5CF}" type="slidenum">
              <a:rPr lang="en-US"/>
              <a:pPr/>
              <a:t>35</a:t>
            </a:fld>
            <a:endParaRPr kumimoji="0" lang="en-US"/>
          </a:p>
        </p:txBody>
      </p:sp>
      <p:graphicFrame>
        <p:nvGraphicFramePr>
          <p:cNvPr id="292" name="Content Placeholder 291">
            <a:extLst>
              <a:ext uri="{FF2B5EF4-FFF2-40B4-BE49-F238E27FC236}">
                <a16:creationId xmlns:a16="http://schemas.microsoft.com/office/drawing/2014/main" id="{9E76A081-3E8B-9E9A-5C4F-4E8E58024735}"/>
              </a:ext>
            </a:extLst>
          </p:cNvPr>
          <p:cNvGraphicFramePr>
            <a:graphicFrameLocks noGrp="1"/>
          </p:cNvGraphicFramePr>
          <p:nvPr>
            <p:ph idx="1"/>
            <p:custDataLst>
              <p:tags r:id="rId3"/>
            </p:custDataLst>
            <p:extLst>
              <p:ext uri="{D42A27DB-BD31-4B8C-83A1-F6EECF244321}">
                <p14:modId xmlns:p14="http://schemas.microsoft.com/office/powerpoint/2010/main" val="2107462964"/>
              </p:ext>
            </p:extLst>
          </p:nvPr>
        </p:nvGraphicFramePr>
        <p:xfrm>
          <a:off x="1147686" y="702917"/>
          <a:ext cx="10742691" cy="60145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09880754"/>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8EC49-53A5-763D-B422-91D299C0D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4404C-7405-8797-70D4-6A639E34B2DF}"/>
              </a:ext>
            </a:extLst>
          </p:cNvPr>
          <p:cNvSpPr>
            <a:spLocks noGrp="1"/>
          </p:cNvSpPr>
          <p:nvPr>
            <p:ph type="title"/>
            <p:custDataLst>
              <p:tags r:id="rId1"/>
            </p:custDataLst>
          </p:nvPr>
        </p:nvSpPr>
        <p:spPr>
          <a:xfrm>
            <a:off x="1017438" y="417789"/>
            <a:ext cx="10872000" cy="1143000"/>
          </a:xfrm>
        </p:spPr>
        <p:txBody>
          <a:bodyPr>
            <a:normAutofit/>
          </a:bodyPr>
          <a:lstStyle/>
          <a:p>
            <a:pPr algn="ctr"/>
            <a:r>
              <a:rPr lang="en-US" b="1" err="1">
                <a:latin typeface="Calibri"/>
                <a:ea typeface="Kozuka Gothic Pro H"/>
                <a:cs typeface="Calibri"/>
              </a:rPr>
              <a:t>Hébergement</a:t>
            </a:r>
            <a:endParaRPr lang="en-US" b="1">
              <a:ea typeface="Kozuka Gothic Pro H"/>
              <a:cs typeface="Calibri"/>
            </a:endParaRPr>
          </a:p>
        </p:txBody>
      </p:sp>
      <p:sp>
        <p:nvSpPr>
          <p:cNvPr id="4" name="Slide Number Placeholder 3">
            <a:extLst>
              <a:ext uri="{FF2B5EF4-FFF2-40B4-BE49-F238E27FC236}">
                <a16:creationId xmlns:a16="http://schemas.microsoft.com/office/drawing/2014/main" id="{A4E3EA12-6BED-7FAF-AD1D-5893E626B4B7}"/>
              </a:ext>
            </a:extLst>
          </p:cNvPr>
          <p:cNvSpPr>
            <a:spLocks noGrp="1"/>
          </p:cNvSpPr>
          <p:nvPr>
            <p:ph type="sldNum" sz="quarter" idx="12"/>
            <p:custDataLst>
              <p:tags r:id="rId2"/>
            </p:custDataLst>
          </p:nvPr>
        </p:nvSpPr>
        <p:spPr/>
        <p:txBody>
          <a:bodyPr/>
          <a:lstStyle/>
          <a:p>
            <a:fld id="{33D6E5A2-EC83-451F-A719-9AC1370DD5CF}" type="slidenum">
              <a:rPr lang="en-US"/>
              <a:pPr/>
              <a:t>36</a:t>
            </a:fld>
            <a:endParaRPr kumimoji="0" lang="en-US"/>
          </a:p>
        </p:txBody>
      </p:sp>
      <p:graphicFrame>
        <p:nvGraphicFramePr>
          <p:cNvPr id="292" name="Content Placeholder 291">
            <a:extLst>
              <a:ext uri="{FF2B5EF4-FFF2-40B4-BE49-F238E27FC236}">
                <a16:creationId xmlns:a16="http://schemas.microsoft.com/office/drawing/2014/main" id="{8BDF784F-BB1A-8A00-C412-39BB851ACB81}"/>
              </a:ext>
            </a:extLst>
          </p:cNvPr>
          <p:cNvGraphicFramePr>
            <a:graphicFrameLocks noGrp="1"/>
          </p:cNvGraphicFramePr>
          <p:nvPr>
            <p:ph idx="1"/>
            <p:custDataLst>
              <p:tags r:id="rId3"/>
            </p:custDataLst>
            <p:extLst>
              <p:ext uri="{D42A27DB-BD31-4B8C-83A1-F6EECF244321}">
                <p14:modId xmlns:p14="http://schemas.microsoft.com/office/powerpoint/2010/main" val="3432055117"/>
              </p:ext>
            </p:extLst>
          </p:nvPr>
        </p:nvGraphicFramePr>
        <p:xfrm>
          <a:off x="1017588" y="1241891"/>
          <a:ext cx="10872787" cy="50388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45998310"/>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D37CD-D2FD-6A12-DAEB-79F069546F0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1FD88F-832B-4A38-1950-CFB4D8B0D32D}"/>
              </a:ext>
            </a:extLst>
          </p:cNvPr>
          <p:cNvSpPr>
            <a:spLocks noGrp="1"/>
          </p:cNvSpPr>
          <p:nvPr>
            <p:ph type="sldNum" sz="quarter" idx="12"/>
            <p:custDataLst>
              <p:tags r:id="rId1"/>
            </p:custDataLst>
          </p:nvPr>
        </p:nvSpPr>
        <p:spPr>
          <a:xfrm>
            <a:off x="8943942" y="6356351"/>
            <a:ext cx="2844800" cy="365125"/>
          </a:xfrm>
        </p:spPr>
        <p:txBody>
          <a:bodyPr anchor="ctr">
            <a:normAutofit/>
          </a:bodyPr>
          <a:lstStyle/>
          <a:p>
            <a:pPr>
              <a:spcAft>
                <a:spcPts val="600"/>
              </a:spcAft>
            </a:pPr>
            <a:fld id="{33D6E5A2-EC83-451F-A719-9AC1370DD5CF}" type="slidenum">
              <a:rPr lang="en-US"/>
              <a:pPr>
                <a:spcAft>
                  <a:spcPts val="600"/>
                </a:spcAft>
              </a:pPr>
              <a:t>37</a:t>
            </a:fld>
            <a:endParaRPr kumimoji="0" lang="en-US"/>
          </a:p>
        </p:txBody>
      </p:sp>
      <p:graphicFrame>
        <p:nvGraphicFramePr>
          <p:cNvPr id="5" name="Content Placeholder 4">
            <a:extLst>
              <a:ext uri="{FF2B5EF4-FFF2-40B4-BE49-F238E27FC236}">
                <a16:creationId xmlns:a16="http://schemas.microsoft.com/office/drawing/2014/main" id="{544FE464-BBAC-A880-2798-37A46BC8BE64}"/>
              </a:ext>
            </a:extLst>
          </p:cNvPr>
          <p:cNvGraphicFramePr>
            <a:graphicFrameLocks noGrp="1"/>
          </p:cNvGraphicFramePr>
          <p:nvPr>
            <p:ph sz="quarter" idx="4"/>
            <p:custDataLst>
              <p:tags r:id="rId2"/>
            </p:custDataLst>
            <p:extLst>
              <p:ext uri="{D42A27DB-BD31-4B8C-83A1-F6EECF244321}">
                <p14:modId xmlns:p14="http://schemas.microsoft.com/office/powerpoint/2010/main" val="1260412993"/>
              </p:ext>
            </p:extLst>
          </p:nvPr>
        </p:nvGraphicFramePr>
        <p:xfrm>
          <a:off x="1356136" y="1334217"/>
          <a:ext cx="10424157" cy="43680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itre 1">
            <a:extLst>
              <a:ext uri="{FF2B5EF4-FFF2-40B4-BE49-F238E27FC236}">
                <a16:creationId xmlns:a16="http://schemas.microsoft.com/office/drawing/2014/main" id="{9CFEF450-994F-9583-7FB7-1EA17983081E}"/>
              </a:ext>
            </a:extLst>
          </p:cNvPr>
          <p:cNvSpPr>
            <a:spLocks noGrp="1"/>
          </p:cNvSpPr>
          <p:nvPr>
            <p:ph type="title"/>
            <p:custDataLst>
              <p:tags r:id="rId3"/>
            </p:custDataLst>
          </p:nvPr>
        </p:nvSpPr>
        <p:spPr>
          <a:xfrm>
            <a:off x="1017438" y="114822"/>
            <a:ext cx="10872000" cy="1143000"/>
          </a:xfrm>
        </p:spPr>
        <p:txBody>
          <a:bodyPr>
            <a:normAutofit/>
          </a:bodyPr>
          <a:lstStyle/>
          <a:p>
            <a:pPr algn="ctr"/>
            <a:r>
              <a:rPr lang="fr-CA" b="1">
                <a:ea typeface="Kozuka Gothic Pro H"/>
                <a:cs typeface="Calibri"/>
              </a:rPr>
              <a:t>Mesures dans la communauté</a:t>
            </a:r>
            <a:endParaRPr lang="fr-CA" b="1">
              <a:cs typeface="Calibri"/>
            </a:endParaRPr>
          </a:p>
        </p:txBody>
      </p:sp>
    </p:spTree>
    <p:extLst>
      <p:ext uri="{BB962C8B-B14F-4D97-AF65-F5344CB8AC3E}">
        <p14:creationId xmlns:p14="http://schemas.microsoft.com/office/powerpoint/2010/main" val="363933855"/>
      </p:ext>
    </p:extLst>
  </p:cSld>
  <p:clrMapOvr>
    <a:masterClrMapping/>
  </p:clrMapOvr>
  <p:transition spd="slow">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062B0-96C0-8D36-C804-5C7DCBA994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AD7F83-BEB1-896E-0518-2FB95745CE30}"/>
              </a:ext>
            </a:extLst>
          </p:cNvPr>
          <p:cNvSpPr>
            <a:spLocks noGrp="1"/>
          </p:cNvSpPr>
          <p:nvPr>
            <p:ph type="title"/>
            <p:custDataLst>
              <p:tags r:id="rId1"/>
            </p:custDataLst>
          </p:nvPr>
        </p:nvSpPr>
        <p:spPr>
          <a:xfrm>
            <a:off x="1017438" y="139390"/>
            <a:ext cx="10872000" cy="1143000"/>
          </a:xfrm>
        </p:spPr>
        <p:txBody>
          <a:bodyPr>
            <a:normAutofit/>
          </a:bodyPr>
          <a:lstStyle/>
          <a:p>
            <a:pPr algn="ctr"/>
            <a:r>
              <a:rPr lang="en-US" b="1">
                <a:latin typeface="Calibri"/>
                <a:ea typeface="Kozuka Gothic Pro H"/>
                <a:cs typeface="Calibri"/>
              </a:rPr>
              <a:t>Soutien et formation</a:t>
            </a:r>
            <a:endParaRPr lang="en-US" b="1">
              <a:ea typeface="Kozuka Gothic Pro H"/>
              <a:cs typeface="Calibri"/>
            </a:endParaRPr>
          </a:p>
        </p:txBody>
      </p:sp>
      <p:sp>
        <p:nvSpPr>
          <p:cNvPr id="4" name="Slide Number Placeholder 3">
            <a:extLst>
              <a:ext uri="{FF2B5EF4-FFF2-40B4-BE49-F238E27FC236}">
                <a16:creationId xmlns:a16="http://schemas.microsoft.com/office/drawing/2014/main" id="{D45887FE-67BF-11C6-DEBE-F50D357A4BAE}"/>
              </a:ext>
            </a:extLst>
          </p:cNvPr>
          <p:cNvSpPr>
            <a:spLocks noGrp="1"/>
          </p:cNvSpPr>
          <p:nvPr>
            <p:ph type="sldNum" sz="quarter" idx="12"/>
            <p:custDataLst>
              <p:tags r:id="rId2"/>
            </p:custDataLst>
          </p:nvPr>
        </p:nvSpPr>
        <p:spPr/>
        <p:txBody>
          <a:bodyPr/>
          <a:lstStyle/>
          <a:p>
            <a:fld id="{33D6E5A2-EC83-451F-A719-9AC1370DD5CF}" type="slidenum">
              <a:rPr lang="en-US"/>
              <a:pPr/>
              <a:t>38</a:t>
            </a:fld>
            <a:endParaRPr kumimoji="0" lang="en-US"/>
          </a:p>
        </p:txBody>
      </p:sp>
      <p:graphicFrame>
        <p:nvGraphicFramePr>
          <p:cNvPr id="292" name="Content Placeholder 291">
            <a:extLst>
              <a:ext uri="{FF2B5EF4-FFF2-40B4-BE49-F238E27FC236}">
                <a16:creationId xmlns:a16="http://schemas.microsoft.com/office/drawing/2014/main" id="{78CD26A7-B518-1B99-6016-BEDD629EA24B}"/>
              </a:ext>
            </a:extLst>
          </p:cNvPr>
          <p:cNvGraphicFramePr>
            <a:graphicFrameLocks noGrp="1"/>
          </p:cNvGraphicFramePr>
          <p:nvPr>
            <p:ph idx="1"/>
            <p:custDataLst>
              <p:tags r:id="rId3"/>
            </p:custDataLst>
            <p:extLst>
              <p:ext uri="{D42A27DB-BD31-4B8C-83A1-F6EECF244321}">
                <p14:modId xmlns:p14="http://schemas.microsoft.com/office/powerpoint/2010/main" val="1186156605"/>
              </p:ext>
            </p:extLst>
          </p:nvPr>
        </p:nvGraphicFramePr>
        <p:xfrm>
          <a:off x="1137248" y="1056164"/>
          <a:ext cx="10872787" cy="50388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ZoneTexte 2">
            <a:extLst>
              <a:ext uri="{FF2B5EF4-FFF2-40B4-BE49-F238E27FC236}">
                <a16:creationId xmlns:a16="http://schemas.microsoft.com/office/drawing/2014/main" id="{926F8443-26DA-44D1-BE03-89035E8A7DC3}"/>
              </a:ext>
            </a:extLst>
          </p:cNvPr>
          <p:cNvSpPr txBox="1"/>
          <p:nvPr>
            <p:custDataLst>
              <p:tags r:id="rId4"/>
            </p:custDataLst>
          </p:nvPr>
        </p:nvSpPr>
        <p:spPr>
          <a:xfrm>
            <a:off x="0" y="0"/>
            <a:ext cx="3810000" cy="1270000"/>
          </a:xfrm>
          <a:prstGeom prst="rect">
            <a:avLst/>
          </a:prstGeom>
          <a:noFill/>
        </p:spPr>
        <p:txBody>
          <a:bodyPr vert="horz" rtlCol="0">
            <a:spAutoFit/>
          </a:bodyPr>
          <a:lstStyle/>
          <a:p>
            <a:endParaRPr lang="fr-CA"/>
          </a:p>
        </p:txBody>
      </p:sp>
    </p:spTree>
    <p:extLst>
      <p:ext uri="{BB962C8B-B14F-4D97-AF65-F5344CB8AC3E}">
        <p14:creationId xmlns:p14="http://schemas.microsoft.com/office/powerpoint/2010/main" val="20103683"/>
      </p:ext>
    </p:extLst>
  </p:cSld>
  <p:clrMapOvr>
    <a:masterClrMapping/>
  </p:clrMapOvr>
  <p:transition spd="slow">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49888-26AC-038D-5AA1-2D0AA96DB18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4C4D7BC-442A-8882-8253-11A6D7D50912}"/>
              </a:ext>
            </a:extLst>
          </p:cNvPr>
          <p:cNvSpPr>
            <a:spLocks noGrp="1"/>
          </p:cNvSpPr>
          <p:nvPr>
            <p:ph type="title"/>
            <p:custDataLst>
              <p:tags r:id="rId1"/>
            </p:custDataLst>
          </p:nvPr>
        </p:nvSpPr>
        <p:spPr/>
        <p:txBody>
          <a:bodyPr>
            <a:normAutofit/>
          </a:bodyPr>
          <a:lstStyle/>
          <a:p>
            <a:pPr algn="ctr"/>
            <a:r>
              <a:rPr lang="fr-CA" b="1">
                <a:ea typeface="Kozuka Gothic Pro H"/>
                <a:cs typeface="Calibri"/>
              </a:rPr>
              <a:t>Collaboration intégrée </a:t>
            </a:r>
            <a:endParaRPr lang="fr-CA" b="1">
              <a:cs typeface="Calibri"/>
            </a:endParaRPr>
          </a:p>
        </p:txBody>
      </p:sp>
      <p:sp>
        <p:nvSpPr>
          <p:cNvPr id="3" name="Espace réservé du contenu 2">
            <a:extLst>
              <a:ext uri="{FF2B5EF4-FFF2-40B4-BE49-F238E27FC236}">
                <a16:creationId xmlns:a16="http://schemas.microsoft.com/office/drawing/2014/main" id="{EC0EDD03-0DCC-D36E-C86A-58B3E7080463}"/>
              </a:ext>
            </a:extLst>
          </p:cNvPr>
          <p:cNvSpPr>
            <a:spLocks noGrp="1"/>
          </p:cNvSpPr>
          <p:nvPr>
            <p:ph idx="1"/>
            <p:custDataLst>
              <p:tags r:id="rId2"/>
            </p:custDataLst>
          </p:nvPr>
        </p:nvSpPr>
        <p:spPr/>
        <p:txBody>
          <a:bodyPr vert="horz" lIns="91440" tIns="45720" rIns="91440" bIns="45720" rtlCol="0" anchor="t">
            <a:normAutofit/>
          </a:bodyPr>
          <a:lstStyle/>
          <a:p>
            <a:pPr algn="just">
              <a:buFont typeface="Wingdings" pitchFamily="34" charset="0"/>
              <a:buChar char="v"/>
            </a:pPr>
            <a:endParaRPr lang="fr-CA" sz="2400">
              <a:highlight>
                <a:srgbClr val="FFFFFF"/>
              </a:highlight>
              <a:ea typeface="Calibri"/>
              <a:cs typeface="Calibri"/>
            </a:endParaRPr>
          </a:p>
          <a:p>
            <a:pPr algn="just">
              <a:buFont typeface="Wingdings" pitchFamily="34" charset="0"/>
              <a:buChar char="v"/>
            </a:pPr>
            <a:endParaRPr lang="fr-CA" sz="2400">
              <a:highlight>
                <a:srgbClr val="FFFFFF"/>
              </a:highlight>
              <a:ea typeface="Calibri"/>
              <a:cs typeface="Calibri"/>
            </a:endParaRPr>
          </a:p>
          <a:p>
            <a:pPr marL="715645" lvl="1" indent="-356870">
              <a:buFont typeface="Wingdings" pitchFamily="34" charset="0"/>
              <a:buChar char="Ø"/>
            </a:pPr>
            <a:endParaRPr lang="fr-CA" sz="2400">
              <a:highlight>
                <a:srgbClr val="FFFFFF"/>
              </a:highlight>
              <a:ea typeface="Calibri"/>
              <a:cs typeface="Calibri"/>
            </a:endParaRPr>
          </a:p>
          <a:p>
            <a:pPr marL="715645" lvl="1" indent="-356870">
              <a:buFont typeface="Wingdings" pitchFamily="34" charset="0"/>
              <a:buChar char="Ø"/>
            </a:pPr>
            <a:endParaRPr lang="fr-CA" sz="2400">
              <a:highlight>
                <a:srgbClr val="FFFFFF"/>
              </a:highlight>
              <a:ea typeface="Calibri"/>
              <a:cs typeface="Calibri"/>
            </a:endParaRPr>
          </a:p>
          <a:p>
            <a:pPr>
              <a:buFont typeface="Wingdings" pitchFamily="34" charset="0"/>
              <a:buChar char="v"/>
            </a:pPr>
            <a:endParaRPr lang="fr-CA" sz="2000">
              <a:highlight>
                <a:srgbClr val="FFFFFF"/>
              </a:highlight>
              <a:ea typeface="Calibri"/>
              <a:cs typeface="Calibri"/>
            </a:endParaRPr>
          </a:p>
          <a:p>
            <a:pPr>
              <a:buFont typeface="Wingdings" pitchFamily="34" charset="0"/>
              <a:buChar char="v"/>
            </a:pPr>
            <a:endParaRPr lang="fr-CA">
              <a:ea typeface="Calibri"/>
              <a:cs typeface="Calibri"/>
            </a:endParaRPr>
          </a:p>
        </p:txBody>
      </p:sp>
      <p:sp>
        <p:nvSpPr>
          <p:cNvPr id="4" name="Espace réservé du numéro de diapositive 3">
            <a:extLst>
              <a:ext uri="{FF2B5EF4-FFF2-40B4-BE49-F238E27FC236}">
                <a16:creationId xmlns:a16="http://schemas.microsoft.com/office/drawing/2014/main" id="{5C82227A-E5A1-9E6A-042F-AAC03E299479}"/>
              </a:ext>
            </a:extLst>
          </p:cNvPr>
          <p:cNvSpPr>
            <a:spLocks noGrp="1"/>
          </p:cNvSpPr>
          <p:nvPr>
            <p:ph type="sldNum" sz="quarter" idx="12"/>
            <p:custDataLst>
              <p:tags r:id="rId3"/>
            </p:custDataLst>
          </p:nvPr>
        </p:nvSpPr>
        <p:spPr/>
        <p:txBody>
          <a:bodyPr/>
          <a:lstStyle/>
          <a:p>
            <a:fld id="{33D6E5A2-EC83-451F-A719-9AC1370DD5CF}" type="slidenum">
              <a:rPr lang="fr-CA" smtClean="0"/>
              <a:pPr/>
              <a:t>39</a:t>
            </a:fld>
            <a:endParaRPr kumimoji="0" lang="fr-CA"/>
          </a:p>
        </p:txBody>
      </p:sp>
      <p:graphicFrame>
        <p:nvGraphicFramePr>
          <p:cNvPr id="5" name="Diagram 4">
            <a:extLst>
              <a:ext uri="{FF2B5EF4-FFF2-40B4-BE49-F238E27FC236}">
                <a16:creationId xmlns:a16="http://schemas.microsoft.com/office/drawing/2014/main" id="{078B1770-F465-63BD-C1C9-67C54E23ECB9}"/>
              </a:ext>
            </a:extLst>
          </p:cNvPr>
          <p:cNvGraphicFramePr/>
          <p:nvPr>
            <p:custDataLst>
              <p:tags r:id="rId4"/>
            </p:custDataLst>
          </p:nvPr>
        </p:nvGraphicFramePr>
        <p:xfrm>
          <a:off x="1616927" y="1256371"/>
          <a:ext cx="9469242" cy="46890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8" name="TextBox 27">
            <a:extLst>
              <a:ext uri="{FF2B5EF4-FFF2-40B4-BE49-F238E27FC236}">
                <a16:creationId xmlns:a16="http://schemas.microsoft.com/office/drawing/2014/main" id="{954E4E9A-4AD1-2F8F-209B-C99A0A313FEF}"/>
              </a:ext>
            </a:extLst>
          </p:cNvPr>
          <p:cNvSpPr txBox="1"/>
          <p:nvPr>
            <p:custDataLst>
              <p:tags r:id="rId5"/>
            </p:custDataLst>
          </p:nvPr>
        </p:nvSpPr>
        <p:spPr>
          <a:xfrm>
            <a:off x="1895580" y="2890025"/>
            <a:ext cx="8918555" cy="1805623"/>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1350"/>
              </a:lnSpc>
              <a:buFont typeface=""/>
              <a:buChar char=""/>
            </a:pPr>
            <a:endParaRPr lang="fr-CA" sz="2000" b="1">
              <a:solidFill>
                <a:schemeClr val="bg1"/>
              </a:solidFill>
              <a:latin typeface="Calibri"/>
              <a:ea typeface="Arial"/>
              <a:cs typeface="Arial"/>
            </a:endParaRPr>
          </a:p>
          <a:p>
            <a:pPr marL="228600" indent="-228600">
              <a:lnSpc>
                <a:spcPts val="1350"/>
              </a:lnSpc>
              <a:buFont typeface=""/>
              <a:buChar char=""/>
            </a:pPr>
            <a:r>
              <a:rPr lang="fr-CA" sz="2000" b="1" baseline="0">
                <a:solidFill>
                  <a:schemeClr val="bg1"/>
                </a:solidFill>
                <a:latin typeface="Calibri"/>
                <a:ea typeface="Arial"/>
                <a:cs typeface="Arial"/>
              </a:rPr>
              <a:t>Postes d’infirmières de liaison intégrés </a:t>
            </a:r>
            <a:r>
              <a:rPr lang="fr-CA" sz="2000" b="1">
                <a:solidFill>
                  <a:schemeClr val="bg1"/>
                </a:solidFill>
                <a:latin typeface="Calibri"/>
                <a:ea typeface="Arial"/>
                <a:cs typeface="Arial"/>
              </a:rPr>
              <a:t>en centres</a:t>
            </a:r>
            <a:r>
              <a:rPr lang="fr-CA" sz="2000" b="1" baseline="0">
                <a:solidFill>
                  <a:schemeClr val="bg1"/>
                </a:solidFill>
                <a:latin typeface="Calibri"/>
                <a:ea typeface="Arial"/>
                <a:cs typeface="Arial"/>
              </a:rPr>
              <a:t> hospitaliers des territoires </a:t>
            </a:r>
            <a:endParaRPr lang="en-US" sz="2000" b="1">
              <a:solidFill>
                <a:schemeClr val="bg1"/>
              </a:solidFill>
              <a:latin typeface="Calibri"/>
              <a:ea typeface="Arial"/>
              <a:cs typeface="Arial"/>
            </a:endParaRPr>
          </a:p>
          <a:p>
            <a:pPr>
              <a:lnSpc>
                <a:spcPts val="1350"/>
              </a:lnSpc>
            </a:pPr>
            <a:endParaRPr lang="en-US" sz="2000" b="1">
              <a:solidFill>
                <a:schemeClr val="bg1"/>
              </a:solidFill>
              <a:latin typeface="Calibri"/>
              <a:ea typeface="Arial"/>
              <a:cs typeface="Arial"/>
            </a:endParaRPr>
          </a:p>
          <a:p>
            <a:pPr>
              <a:lnSpc>
                <a:spcPts val="1350"/>
              </a:lnSpc>
            </a:pPr>
            <a:endParaRPr lang="en-US" sz="2000" b="1">
              <a:solidFill>
                <a:schemeClr val="bg1"/>
              </a:solidFill>
              <a:latin typeface="Calibri"/>
              <a:ea typeface="Arial"/>
              <a:cs typeface="Arial"/>
            </a:endParaRPr>
          </a:p>
          <a:p>
            <a:pPr marL="228600" indent="-228600">
              <a:lnSpc>
                <a:spcPts val="1350"/>
              </a:lnSpc>
              <a:buFont typeface=""/>
              <a:buChar char=""/>
            </a:pPr>
            <a:r>
              <a:rPr lang="fr-CA" sz="2000" b="1" baseline="0">
                <a:solidFill>
                  <a:schemeClr val="bg1"/>
                </a:solidFill>
                <a:latin typeface="Calibri"/>
                <a:ea typeface="Arial"/>
                <a:cs typeface="Arial"/>
              </a:rPr>
              <a:t>Offre de services de proximité ambulatoire (dont TAO)</a:t>
            </a:r>
            <a:r>
              <a:rPr lang="fr-CA" sz="2000" b="1">
                <a:solidFill>
                  <a:schemeClr val="bg1"/>
                </a:solidFill>
                <a:latin typeface="Calibri"/>
                <a:ea typeface="Arial"/>
                <a:cs typeface="Arial"/>
              </a:rPr>
              <a:t> dans tous</a:t>
            </a:r>
            <a:r>
              <a:rPr lang="fr-CA" sz="2000" b="1" baseline="0">
                <a:solidFill>
                  <a:schemeClr val="bg1"/>
                </a:solidFill>
                <a:latin typeface="Calibri"/>
                <a:ea typeface="Arial"/>
                <a:cs typeface="Arial"/>
              </a:rPr>
              <a:t> </a:t>
            </a:r>
            <a:r>
              <a:rPr lang="fr-CA" sz="2000" b="1">
                <a:solidFill>
                  <a:schemeClr val="bg1"/>
                </a:solidFill>
                <a:latin typeface="Calibri"/>
                <a:ea typeface="Arial"/>
                <a:cs typeface="Arial"/>
              </a:rPr>
              <a:t>les </a:t>
            </a:r>
            <a:r>
              <a:rPr lang="fr-CA" sz="2000" b="1" baseline="0">
                <a:solidFill>
                  <a:schemeClr val="bg1"/>
                </a:solidFill>
                <a:latin typeface="Calibri"/>
                <a:ea typeface="Arial"/>
                <a:cs typeface="Arial"/>
              </a:rPr>
              <a:t>territoires</a:t>
            </a:r>
            <a:endParaRPr lang="fr-CA" sz="2000" b="1">
              <a:solidFill>
                <a:schemeClr val="bg1"/>
              </a:solidFill>
              <a:latin typeface="Calibri"/>
              <a:ea typeface="Arial"/>
              <a:cs typeface="Arial"/>
            </a:endParaRPr>
          </a:p>
          <a:p>
            <a:pPr>
              <a:lnSpc>
                <a:spcPts val="1350"/>
              </a:lnSpc>
            </a:pPr>
            <a:endParaRPr lang="en-US" sz="2000" b="1">
              <a:solidFill>
                <a:schemeClr val="bg1"/>
              </a:solidFill>
              <a:latin typeface="Calibri"/>
              <a:ea typeface="Arial"/>
              <a:cs typeface="Arial"/>
            </a:endParaRPr>
          </a:p>
          <a:p>
            <a:pPr lvl="0">
              <a:lnSpc>
                <a:spcPts val="1350"/>
              </a:lnSpc>
            </a:pPr>
            <a:r>
              <a:rPr lang="en-US" sz="2000" b="1">
                <a:solidFill>
                  <a:schemeClr val="bg1"/>
                </a:solidFill>
                <a:latin typeface="Calibri"/>
                <a:ea typeface="Arial"/>
                <a:cs typeface="Arial"/>
              </a:rPr>
              <a:t>​</a:t>
            </a:r>
            <a:endParaRPr lang="en-US" sz="2000" b="1">
              <a:solidFill>
                <a:schemeClr val="bg1"/>
              </a:solidFill>
              <a:ea typeface="Calibri"/>
              <a:cs typeface="Calibri"/>
            </a:endParaRPr>
          </a:p>
          <a:p>
            <a:pPr marL="228600" indent="-228600">
              <a:lnSpc>
                <a:spcPts val="1350"/>
              </a:lnSpc>
              <a:buFont typeface=""/>
              <a:buChar char=""/>
            </a:pPr>
            <a:r>
              <a:rPr lang="fr-CA" sz="2000" b="1" baseline="0">
                <a:solidFill>
                  <a:schemeClr val="bg1"/>
                </a:solidFill>
                <a:latin typeface="Calibri"/>
                <a:ea typeface="Arial"/>
                <a:cs typeface="Arial"/>
              </a:rPr>
              <a:t>Création d’un poste gestionnaire de proximité à Maniwaki</a:t>
            </a:r>
          </a:p>
          <a:p>
            <a:pPr algn="ctr"/>
            <a:endParaRPr lang="en-US"/>
          </a:p>
        </p:txBody>
      </p:sp>
    </p:spTree>
    <p:extLst>
      <p:ext uri="{BB962C8B-B14F-4D97-AF65-F5344CB8AC3E}">
        <p14:creationId xmlns:p14="http://schemas.microsoft.com/office/powerpoint/2010/main" val="273274535"/>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FC508-88ED-9851-87BC-BBC6334B7EAC}"/>
              </a:ext>
            </a:extLst>
          </p:cNvPr>
          <p:cNvPicPr>
            <a:picLocks noChangeAspect="1"/>
          </p:cNvPicPr>
          <p:nvPr>
            <p:custDataLst>
              <p:tags r:id="rId1"/>
            </p:custDataLst>
          </p:nvPr>
        </p:nvPicPr>
        <p:blipFill>
          <a:blip r:embed="rId6"/>
          <a:srcRect r="-3" b="12245"/>
          <a:stretch>
            <a:fillRect/>
          </a:stretch>
        </p:blipFill>
        <p:spPr>
          <a:xfrm>
            <a:off x="1008000" y="1260000"/>
            <a:ext cx="5364000" cy="4754564"/>
          </a:xfrm>
          <a:prstGeom prst="rect">
            <a:avLst/>
          </a:prstGeom>
          <a:noFill/>
        </p:spPr>
      </p:pic>
      <p:sp>
        <p:nvSpPr>
          <p:cNvPr id="8" name="Sous-titre 7">
            <a:extLst>
              <a:ext uri="{FF2B5EF4-FFF2-40B4-BE49-F238E27FC236}">
                <a16:creationId xmlns:a16="http://schemas.microsoft.com/office/drawing/2014/main" id="{1AB294E5-C1DA-4DD3-AFF7-3FE1D025773C}"/>
              </a:ext>
            </a:extLst>
          </p:cNvPr>
          <p:cNvSpPr>
            <a:spLocks noGrp="1"/>
          </p:cNvSpPr>
          <p:nvPr>
            <p:ph sz="half" idx="2"/>
            <p:custDataLst>
              <p:tags r:id="rId2"/>
            </p:custDataLst>
          </p:nvPr>
        </p:nvSpPr>
        <p:spPr>
          <a:xfrm>
            <a:off x="6516000" y="1488600"/>
            <a:ext cx="5364000" cy="4754563"/>
          </a:xfrm>
        </p:spPr>
        <p:txBody>
          <a:bodyPr vert="horz" lIns="91440" tIns="45720" rIns="91440" bIns="45720" rtlCol="0">
            <a:normAutofit fontScale="92500" lnSpcReduction="20000"/>
          </a:bodyPr>
          <a:lstStyle/>
          <a:p>
            <a:pPr marL="514350" indent="-514350">
              <a:buAutoNum type="arabicPeriod"/>
            </a:pPr>
            <a:r>
              <a:rPr lang="fr-CA">
                <a:solidFill>
                  <a:schemeClr val="bg2">
                    <a:lumMod val="25000"/>
                  </a:schemeClr>
                </a:solidFill>
              </a:rPr>
              <a:t>Mot de bienvenue</a:t>
            </a:r>
          </a:p>
          <a:p>
            <a:pPr marL="514350" indent="-514350">
              <a:buAutoNum type="arabicPeriod"/>
            </a:pPr>
            <a:r>
              <a:rPr lang="fr-CA">
                <a:solidFill>
                  <a:schemeClr val="bg2">
                    <a:lumMod val="25000"/>
                  </a:schemeClr>
                </a:solidFill>
              </a:rPr>
              <a:t>Vidéo d’introduction</a:t>
            </a:r>
          </a:p>
          <a:p>
            <a:pPr marL="514350" indent="-514350">
              <a:buAutoNum type="arabicPeriod"/>
            </a:pPr>
            <a:r>
              <a:rPr lang="fr-CA">
                <a:solidFill>
                  <a:schemeClr val="bg2">
                    <a:lumMod val="25000"/>
                  </a:schemeClr>
                </a:solidFill>
              </a:rPr>
              <a:t>Mise en contexte de la consultation régionale en vue des prochaines orientations en santé mentale, itinérance et dépendance</a:t>
            </a:r>
          </a:p>
          <a:p>
            <a:pPr marL="514350" indent="-514350">
              <a:buAutoNum type="arabicPeriod"/>
            </a:pPr>
            <a:r>
              <a:rPr lang="fr-CA">
                <a:solidFill>
                  <a:schemeClr val="bg2">
                    <a:lumMod val="25000"/>
                  </a:schemeClr>
                </a:solidFill>
              </a:rPr>
              <a:t>États de situation actuelle en Outaouais</a:t>
            </a:r>
          </a:p>
          <a:p>
            <a:pPr marL="514350" indent="-514350">
              <a:buAutoNum type="arabicPeriod"/>
            </a:pPr>
            <a:r>
              <a:rPr lang="fr-CA">
                <a:solidFill>
                  <a:schemeClr val="bg2">
                    <a:lumMod val="25000"/>
                  </a:schemeClr>
                </a:solidFill>
              </a:rPr>
              <a:t>Démarche de consultation régionale</a:t>
            </a:r>
          </a:p>
          <a:p>
            <a:pPr marL="514350" indent="-514350">
              <a:buAutoNum type="arabicPeriod"/>
            </a:pPr>
            <a:r>
              <a:rPr lang="fr-CA">
                <a:solidFill>
                  <a:schemeClr val="bg2">
                    <a:lumMod val="25000"/>
                  </a:schemeClr>
                </a:solidFill>
              </a:rPr>
              <a:t>Période de questions</a:t>
            </a:r>
          </a:p>
        </p:txBody>
      </p:sp>
      <p:sp>
        <p:nvSpPr>
          <p:cNvPr id="13" name="Slide Number Placeholder 3">
            <a:extLst>
              <a:ext uri="{FF2B5EF4-FFF2-40B4-BE49-F238E27FC236}">
                <a16:creationId xmlns:a16="http://schemas.microsoft.com/office/drawing/2014/main" id="{14DB97DF-5898-01CD-A323-D135319CBE32}"/>
              </a:ext>
            </a:extLst>
          </p:cNvPr>
          <p:cNvSpPr>
            <a:spLocks noGrp="1"/>
          </p:cNvSpPr>
          <p:nvPr>
            <p:ph type="sldNum" sz="quarter" idx="12"/>
            <p:custDataLst>
              <p:tags r:id="rId3"/>
            </p:custDataLst>
          </p:nvPr>
        </p:nvSpPr>
        <p:spPr>
          <a:xfrm>
            <a:off x="8943942" y="6356351"/>
            <a:ext cx="2844800" cy="365125"/>
          </a:xfrm>
        </p:spPr>
        <p:txBody>
          <a:bodyPr/>
          <a:lstStyle/>
          <a:p>
            <a:pPr>
              <a:spcAft>
                <a:spcPts val="600"/>
              </a:spcAft>
            </a:pPr>
            <a:fld id="{33D6E5A2-EC83-451F-A719-9AC1370DD5CF}" type="slidenum">
              <a:rPr lang="en-US"/>
              <a:pPr>
                <a:spcAft>
                  <a:spcPts val="600"/>
                </a:spcAft>
              </a:pPr>
              <a:t>4</a:t>
            </a:fld>
            <a:endParaRPr kumimoji="0" lang="en-US"/>
          </a:p>
        </p:txBody>
      </p:sp>
      <p:sp>
        <p:nvSpPr>
          <p:cNvPr id="7" name="Titre 6">
            <a:extLst>
              <a:ext uri="{FF2B5EF4-FFF2-40B4-BE49-F238E27FC236}">
                <a16:creationId xmlns:a16="http://schemas.microsoft.com/office/drawing/2014/main" id="{7C002F14-2375-4C1B-977D-E2460D7AC91D}"/>
              </a:ext>
            </a:extLst>
          </p:cNvPr>
          <p:cNvSpPr>
            <a:spLocks noGrp="1"/>
          </p:cNvSpPr>
          <p:nvPr>
            <p:ph type="title"/>
            <p:custDataLst>
              <p:tags r:id="rId4"/>
            </p:custDataLst>
          </p:nvPr>
        </p:nvSpPr>
        <p:spPr>
          <a:xfrm>
            <a:off x="1008000" y="0"/>
            <a:ext cx="10872000" cy="1143000"/>
          </a:xfrm>
        </p:spPr>
        <p:txBody>
          <a:bodyPr anchor="ctr">
            <a:normAutofit/>
          </a:bodyPr>
          <a:lstStyle/>
          <a:p>
            <a:r>
              <a:rPr lang="fr-CA" b="0"/>
              <a:t>Ordre du jour</a:t>
            </a:r>
          </a:p>
        </p:txBody>
      </p:sp>
    </p:spTree>
    <p:extLst>
      <p:ext uri="{BB962C8B-B14F-4D97-AF65-F5344CB8AC3E}">
        <p14:creationId xmlns:p14="http://schemas.microsoft.com/office/powerpoint/2010/main" val="2198042250"/>
      </p:ext>
    </p:extLst>
  </p:cSld>
  <p:clrMapOvr>
    <a:masterClrMapping/>
  </p:clrMapOvr>
  <p:transition spd="slow">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8904C-C81A-131F-04E4-71E65406F8A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CDE6F0-0BAB-4E86-861C-974CDA9450E6}"/>
              </a:ext>
            </a:extLst>
          </p:cNvPr>
          <p:cNvSpPr>
            <a:spLocks noGrp="1"/>
          </p:cNvSpPr>
          <p:nvPr>
            <p:ph type="sldNum" sz="quarter" idx="12"/>
            <p:custDataLst>
              <p:tags r:id="rId1"/>
            </p:custDataLst>
          </p:nvPr>
        </p:nvSpPr>
        <p:spPr>
          <a:xfrm>
            <a:off x="8943942" y="6356351"/>
            <a:ext cx="2844800" cy="365125"/>
          </a:xfrm>
        </p:spPr>
        <p:txBody>
          <a:bodyPr anchor="ctr">
            <a:normAutofit/>
          </a:bodyPr>
          <a:lstStyle/>
          <a:p>
            <a:pPr>
              <a:spcAft>
                <a:spcPts val="600"/>
              </a:spcAft>
            </a:pPr>
            <a:fld id="{33D6E5A2-EC83-451F-A719-9AC1370DD5CF}" type="slidenum">
              <a:rPr lang="en-US"/>
              <a:pPr>
                <a:spcAft>
                  <a:spcPts val="600"/>
                </a:spcAft>
              </a:pPr>
              <a:t>40</a:t>
            </a:fld>
            <a:endParaRPr kumimoji="0" lang="en-US"/>
          </a:p>
        </p:txBody>
      </p:sp>
      <p:graphicFrame>
        <p:nvGraphicFramePr>
          <p:cNvPr id="5" name="Content Placeholder 4">
            <a:extLst>
              <a:ext uri="{FF2B5EF4-FFF2-40B4-BE49-F238E27FC236}">
                <a16:creationId xmlns:a16="http://schemas.microsoft.com/office/drawing/2014/main" id="{0CF128D5-23E2-7B6E-FFB0-B17A091BF0BF}"/>
              </a:ext>
            </a:extLst>
          </p:cNvPr>
          <p:cNvGraphicFramePr>
            <a:graphicFrameLocks noGrp="1"/>
          </p:cNvGraphicFramePr>
          <p:nvPr>
            <p:ph sz="quarter" idx="4"/>
            <p:custDataLst>
              <p:tags r:id="rId2"/>
            </p:custDataLst>
            <p:extLst>
              <p:ext uri="{D42A27DB-BD31-4B8C-83A1-F6EECF244321}">
                <p14:modId xmlns:p14="http://schemas.microsoft.com/office/powerpoint/2010/main" val="2038789315"/>
              </p:ext>
            </p:extLst>
          </p:nvPr>
        </p:nvGraphicFramePr>
        <p:xfrm>
          <a:off x="1356136" y="1250710"/>
          <a:ext cx="10424157" cy="43680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itre 1">
            <a:extLst>
              <a:ext uri="{FF2B5EF4-FFF2-40B4-BE49-F238E27FC236}">
                <a16:creationId xmlns:a16="http://schemas.microsoft.com/office/drawing/2014/main" id="{F40BB692-A7D0-5B11-3144-ACFC0F327E6F}"/>
              </a:ext>
            </a:extLst>
          </p:cNvPr>
          <p:cNvSpPr>
            <a:spLocks noGrp="1"/>
          </p:cNvSpPr>
          <p:nvPr>
            <p:ph type="title"/>
            <p:custDataLst>
              <p:tags r:id="rId3"/>
            </p:custDataLst>
          </p:nvPr>
        </p:nvSpPr>
        <p:spPr>
          <a:xfrm>
            <a:off x="1017438" y="114822"/>
            <a:ext cx="10872000" cy="1143000"/>
          </a:xfrm>
        </p:spPr>
        <p:txBody>
          <a:bodyPr/>
          <a:lstStyle/>
          <a:p>
            <a:pPr algn="ctr"/>
            <a:r>
              <a:rPr lang="fr-CA" b="1">
                <a:ea typeface="Kozuka Gothic Pro H"/>
                <a:cs typeface="Calibri"/>
              </a:rPr>
              <a:t>Accès et desserte de la clientèle</a:t>
            </a:r>
            <a:endParaRPr lang="fr-CA" b="1">
              <a:cs typeface="Calibri"/>
            </a:endParaRPr>
          </a:p>
        </p:txBody>
      </p:sp>
    </p:spTree>
    <p:extLst>
      <p:ext uri="{BB962C8B-B14F-4D97-AF65-F5344CB8AC3E}">
        <p14:creationId xmlns:p14="http://schemas.microsoft.com/office/powerpoint/2010/main" val="4240482520"/>
      </p:ext>
    </p:extLst>
  </p:cSld>
  <p:clrMapOvr>
    <a:masterClrMapping/>
  </p:clrMapOvr>
  <p:transition spd="slow">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6C9E6-8D4E-5E0A-B4A2-91DFB73CCD1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CD4CAB-B121-6235-B7A8-5C5403D53421}"/>
              </a:ext>
            </a:extLst>
          </p:cNvPr>
          <p:cNvSpPr>
            <a:spLocks noGrp="1"/>
          </p:cNvSpPr>
          <p:nvPr>
            <p:ph type="sldNum" sz="quarter" idx="12"/>
            <p:custDataLst>
              <p:tags r:id="rId1"/>
            </p:custDataLst>
          </p:nvPr>
        </p:nvSpPr>
        <p:spPr>
          <a:xfrm>
            <a:off x="8943942" y="6356351"/>
            <a:ext cx="2844800" cy="365125"/>
          </a:xfrm>
        </p:spPr>
        <p:txBody>
          <a:bodyPr anchor="ctr">
            <a:normAutofit/>
          </a:bodyPr>
          <a:lstStyle/>
          <a:p>
            <a:pPr>
              <a:spcAft>
                <a:spcPts val="600"/>
              </a:spcAft>
            </a:pPr>
            <a:fld id="{33D6E5A2-EC83-451F-A719-9AC1370DD5CF}" type="slidenum">
              <a:rPr lang="en-US"/>
              <a:pPr>
                <a:spcAft>
                  <a:spcPts val="600"/>
                </a:spcAft>
              </a:pPr>
              <a:t>41</a:t>
            </a:fld>
            <a:endParaRPr kumimoji="0" lang="en-US"/>
          </a:p>
        </p:txBody>
      </p:sp>
      <p:graphicFrame>
        <p:nvGraphicFramePr>
          <p:cNvPr id="5" name="Content Placeholder 4">
            <a:extLst>
              <a:ext uri="{FF2B5EF4-FFF2-40B4-BE49-F238E27FC236}">
                <a16:creationId xmlns:a16="http://schemas.microsoft.com/office/drawing/2014/main" id="{C041C28E-F6A0-F9F0-FE1D-DA091DCAD8F0}"/>
              </a:ext>
            </a:extLst>
          </p:cNvPr>
          <p:cNvGraphicFramePr>
            <a:graphicFrameLocks noGrp="1"/>
          </p:cNvGraphicFramePr>
          <p:nvPr>
            <p:ph sz="quarter" idx="4"/>
            <p:custDataLst>
              <p:tags r:id="rId2"/>
            </p:custDataLst>
            <p:extLst>
              <p:ext uri="{D42A27DB-BD31-4B8C-83A1-F6EECF244321}">
                <p14:modId xmlns:p14="http://schemas.microsoft.com/office/powerpoint/2010/main" val="3252510934"/>
              </p:ext>
            </p:extLst>
          </p:nvPr>
        </p:nvGraphicFramePr>
        <p:xfrm>
          <a:off x="1010144" y="1089426"/>
          <a:ext cx="10978916" cy="5155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9" name="Titre 1">
            <a:extLst>
              <a:ext uri="{FF2B5EF4-FFF2-40B4-BE49-F238E27FC236}">
                <a16:creationId xmlns:a16="http://schemas.microsoft.com/office/drawing/2014/main" id="{002A3587-D64C-852F-FBD2-153EA6AB6BD9}"/>
              </a:ext>
            </a:extLst>
          </p:cNvPr>
          <p:cNvSpPr>
            <a:spLocks noGrp="1"/>
          </p:cNvSpPr>
          <p:nvPr>
            <p:ph type="title"/>
            <p:custDataLst>
              <p:tags r:id="rId3"/>
            </p:custDataLst>
          </p:nvPr>
        </p:nvSpPr>
        <p:spPr>
          <a:xfrm>
            <a:off x="1017438" y="271397"/>
            <a:ext cx="10872000" cy="934233"/>
          </a:xfrm>
        </p:spPr>
        <p:txBody>
          <a:bodyPr/>
          <a:lstStyle/>
          <a:p>
            <a:pPr algn="ctr"/>
            <a:r>
              <a:rPr lang="fr-CA" b="1">
                <a:ea typeface="Kozuka Gothic Pro H"/>
              </a:rPr>
              <a:t>Enjeux</a:t>
            </a:r>
            <a:endParaRPr lang="fr-CA" sz="2400" b="1">
              <a:highlight>
                <a:srgbClr val="FFFF00"/>
              </a:highlight>
              <a:cs typeface="Calibri"/>
            </a:endParaRPr>
          </a:p>
        </p:txBody>
      </p:sp>
    </p:spTree>
    <p:extLst>
      <p:ext uri="{BB962C8B-B14F-4D97-AF65-F5344CB8AC3E}">
        <p14:creationId xmlns:p14="http://schemas.microsoft.com/office/powerpoint/2010/main" val="4142486879"/>
      </p:ext>
    </p:extLst>
  </p:cSld>
  <p:clrMapOvr>
    <a:masterClrMapping/>
  </p:clrMapOvr>
  <p:transition spd="slow">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E9A30-DC37-B8BB-94AC-F62F677AC301}"/>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88186D5-FB5C-274C-027C-E3B3F1A075C7}"/>
              </a:ext>
            </a:extLst>
          </p:cNvPr>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itre 5">
            <a:extLst>
              <a:ext uri="{FF2B5EF4-FFF2-40B4-BE49-F238E27FC236}">
                <a16:creationId xmlns:a16="http://schemas.microsoft.com/office/drawing/2014/main" id="{5546A380-BEE3-59A5-865B-18BC8BF37A33}"/>
              </a:ext>
            </a:extLst>
          </p:cNvPr>
          <p:cNvSpPr>
            <a:spLocks noGrp="1"/>
          </p:cNvSpPr>
          <p:nvPr>
            <p:ph type="title"/>
            <p:custDataLst>
              <p:tags r:id="rId2"/>
            </p:custDataLst>
          </p:nvPr>
        </p:nvSpPr>
        <p:spPr>
          <a:xfrm>
            <a:off x="1095375" y="2647950"/>
            <a:ext cx="6400800" cy="1143000"/>
          </a:xfrm>
        </p:spPr>
        <p:txBody>
          <a:bodyPr>
            <a:normAutofit fontScale="90000"/>
          </a:bodyPr>
          <a:lstStyle/>
          <a:p>
            <a:r>
              <a:rPr lang="fr-CA"/>
              <a:t>DÉMARCHE DE </a:t>
            </a:r>
            <a:br>
              <a:rPr lang="fr-CA"/>
            </a:br>
            <a:r>
              <a:rPr lang="fr-CA"/>
              <a:t>CONSULTATION RÉGIONALE </a:t>
            </a:r>
            <a:br>
              <a:rPr lang="fr-CA"/>
            </a:br>
            <a:r>
              <a:rPr lang="fr-CA"/>
              <a:t>EN LIGNE</a:t>
            </a:r>
          </a:p>
        </p:txBody>
      </p:sp>
      <p:pic>
        <p:nvPicPr>
          <p:cNvPr id="3" name="Picture 2">
            <a:extLst>
              <a:ext uri="{FF2B5EF4-FFF2-40B4-BE49-F238E27FC236}">
                <a16:creationId xmlns:a16="http://schemas.microsoft.com/office/drawing/2014/main" id="{35208F1E-C3BB-DBD6-F7E0-EEE5EF9E55D7}"/>
              </a:ext>
            </a:extLst>
          </p:cNvPr>
          <p:cNvPicPr>
            <a:picLocks noChangeAspect="1"/>
          </p:cNvPicPr>
          <p:nvPr>
            <p:custDataLst>
              <p:tags r:id="rId3"/>
            </p:custDataLst>
          </p:nvPr>
        </p:nvPicPr>
        <p:blipFill>
          <a:blip r:embed="rId5"/>
          <a:srcRect r="-3" b="12245"/>
          <a:stretch>
            <a:fillRect/>
          </a:stretch>
        </p:blipFill>
        <p:spPr>
          <a:xfrm>
            <a:off x="6608945" y="1445418"/>
            <a:ext cx="4669993" cy="4139407"/>
          </a:xfrm>
          <a:prstGeom prst="rect">
            <a:avLst/>
          </a:prstGeom>
          <a:noFill/>
        </p:spPr>
      </p:pic>
    </p:spTree>
    <p:extLst>
      <p:ext uri="{BB962C8B-B14F-4D97-AF65-F5344CB8AC3E}">
        <p14:creationId xmlns:p14="http://schemas.microsoft.com/office/powerpoint/2010/main" val="3780274353"/>
      </p:ext>
    </p:extLst>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FDD4E30-D863-1699-226B-D127B866C3E5}"/>
              </a:ext>
            </a:extLst>
          </p:cNvPr>
          <p:cNvSpPr/>
          <p:nvPr>
            <p:custDataLst>
              <p:tags r:id="rId1"/>
            </p:custDataLst>
          </p:nvPr>
        </p:nvSpPr>
        <p:spPr>
          <a:xfrm>
            <a:off x="-40727" y="-5972"/>
            <a:ext cx="955127" cy="68639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lang="fr-FR" sz="1800" kern="1200">
                <a:solidFill>
                  <a:schemeClr val="lt1"/>
                </a:solidFill>
                <a:latin typeface="+mn-lt"/>
                <a:ea typeface="+mn-ea"/>
                <a:cs typeface="+mn-cs"/>
              </a:defRPr>
            </a:lvl1pPr>
            <a:lvl2pPr marL="457200" algn="l" defTabSz="914400" rtl="0" eaLnBrk="1" latinLnBrk="0" hangingPunct="1">
              <a:defRPr lang="fr-FR" sz="1800" kern="1200">
                <a:solidFill>
                  <a:schemeClr val="lt1"/>
                </a:solidFill>
                <a:latin typeface="+mn-lt"/>
                <a:ea typeface="+mn-ea"/>
                <a:cs typeface="+mn-cs"/>
              </a:defRPr>
            </a:lvl2pPr>
            <a:lvl3pPr marL="914400" algn="l" defTabSz="914400" rtl="0" eaLnBrk="1" latinLnBrk="0" hangingPunct="1">
              <a:defRPr lang="fr-FR" sz="1800" kern="1200">
                <a:solidFill>
                  <a:schemeClr val="lt1"/>
                </a:solidFill>
                <a:latin typeface="+mn-lt"/>
                <a:ea typeface="+mn-ea"/>
                <a:cs typeface="+mn-cs"/>
              </a:defRPr>
            </a:lvl3pPr>
            <a:lvl4pPr marL="1371600" algn="l" defTabSz="914400" rtl="0" eaLnBrk="1" latinLnBrk="0" hangingPunct="1">
              <a:defRPr lang="fr-FR" sz="1800" kern="1200">
                <a:solidFill>
                  <a:schemeClr val="lt1"/>
                </a:solidFill>
                <a:latin typeface="+mn-lt"/>
                <a:ea typeface="+mn-ea"/>
                <a:cs typeface="+mn-cs"/>
              </a:defRPr>
            </a:lvl4pPr>
            <a:lvl5pPr marL="1828800" algn="l" defTabSz="914400" rtl="0" eaLnBrk="1" latinLnBrk="0" hangingPunct="1">
              <a:defRPr lang="fr-FR" sz="1800" kern="1200">
                <a:solidFill>
                  <a:schemeClr val="lt1"/>
                </a:solidFill>
                <a:latin typeface="+mn-lt"/>
                <a:ea typeface="+mn-ea"/>
                <a:cs typeface="+mn-cs"/>
              </a:defRPr>
            </a:lvl5pPr>
            <a:lvl6pPr marL="2286000" algn="l" defTabSz="914400" rtl="0" eaLnBrk="1" latinLnBrk="0" hangingPunct="1">
              <a:defRPr lang="fr-FR" sz="1800" kern="1200">
                <a:solidFill>
                  <a:schemeClr val="lt1"/>
                </a:solidFill>
                <a:latin typeface="+mn-lt"/>
                <a:ea typeface="+mn-ea"/>
                <a:cs typeface="+mn-cs"/>
              </a:defRPr>
            </a:lvl6pPr>
            <a:lvl7pPr marL="2743200" algn="l" defTabSz="914400" rtl="0" eaLnBrk="1" latinLnBrk="0" hangingPunct="1">
              <a:defRPr lang="fr-FR" sz="1800" kern="1200">
                <a:solidFill>
                  <a:schemeClr val="lt1"/>
                </a:solidFill>
                <a:latin typeface="+mn-lt"/>
                <a:ea typeface="+mn-ea"/>
                <a:cs typeface="+mn-cs"/>
              </a:defRPr>
            </a:lvl7pPr>
            <a:lvl8pPr marL="3200400" algn="l" defTabSz="914400" rtl="0" eaLnBrk="1" latinLnBrk="0" hangingPunct="1">
              <a:defRPr lang="fr-FR" sz="1800" kern="1200">
                <a:solidFill>
                  <a:schemeClr val="lt1"/>
                </a:solidFill>
                <a:latin typeface="+mn-lt"/>
                <a:ea typeface="+mn-ea"/>
                <a:cs typeface="+mn-cs"/>
              </a:defRPr>
            </a:lvl8pPr>
            <a:lvl9pPr marL="3657600" algn="l" defTabSz="914400" rtl="0" eaLnBrk="1" latinLnBrk="0" hangingPunct="1">
              <a:defRPr lang="fr-FR" sz="1800" kern="1200">
                <a:solidFill>
                  <a:schemeClr val="lt1"/>
                </a:solidFill>
                <a:latin typeface="+mn-lt"/>
                <a:ea typeface="+mn-ea"/>
                <a:cs typeface="+mn-cs"/>
              </a:defRPr>
            </a:lvl9pPr>
          </a:lstStyle>
          <a:p>
            <a:pPr algn="ctr"/>
            <a:endParaRPr lang="fr-CA"/>
          </a:p>
        </p:txBody>
      </p:sp>
      <p:sp>
        <p:nvSpPr>
          <p:cNvPr id="2" name="Espace réservé du numéro de diapositive 1">
            <a:extLst>
              <a:ext uri="{FF2B5EF4-FFF2-40B4-BE49-F238E27FC236}">
                <a16:creationId xmlns:a16="http://schemas.microsoft.com/office/drawing/2014/main" id="{6073ECFF-27A2-4266-9C5A-37AACBC64C51}"/>
              </a:ext>
            </a:extLst>
          </p:cNvPr>
          <p:cNvSpPr>
            <a:spLocks noGrp="1"/>
          </p:cNvSpPr>
          <p:nvPr>
            <p:ph type="sldNum" sz="quarter" idx="12"/>
            <p:custDataLst>
              <p:tags r:id="rId2"/>
            </p:custDataLst>
          </p:nvPr>
        </p:nvSpPr>
        <p:spPr/>
        <p:txBody>
          <a:bodyPr/>
          <a:lstStyle/>
          <a:p>
            <a:fld id="{33D6E5A2-EC83-451F-A719-9AC1370DD5CF}" type="slidenum">
              <a:rPr lang="fr-CA" smtClean="0"/>
              <a:pPr/>
              <a:t>43</a:t>
            </a:fld>
            <a:endParaRPr kumimoji="0" lang="fr-CA"/>
          </a:p>
        </p:txBody>
      </p:sp>
      <p:sp>
        <p:nvSpPr>
          <p:cNvPr id="4" name="Title 1">
            <a:extLst>
              <a:ext uri="{FF2B5EF4-FFF2-40B4-BE49-F238E27FC236}">
                <a16:creationId xmlns:a16="http://schemas.microsoft.com/office/drawing/2014/main" id="{BC31004A-C00C-4E98-9496-E08F13D7DC13}"/>
              </a:ext>
            </a:extLst>
          </p:cNvPr>
          <p:cNvSpPr>
            <a:spLocks noGrp="1"/>
          </p:cNvSpPr>
          <p:nvPr>
            <p:ph type="title"/>
            <p:custDataLst>
              <p:tags r:id="rId3"/>
            </p:custDataLst>
          </p:nvPr>
        </p:nvSpPr>
        <p:spPr>
          <a:xfrm>
            <a:off x="1042511" y="136524"/>
            <a:ext cx="10872000" cy="1143000"/>
          </a:xfrm>
        </p:spPr>
        <p:txBody>
          <a:bodyPr vert="horz" lIns="91440" tIns="45720" rIns="91440" bIns="45720" rtlCol="0" anchor="ctr" anchorCtr="0">
            <a:normAutofit/>
          </a:bodyPr>
          <a:lstStyle/>
          <a:p>
            <a:r>
              <a:rPr lang="fr-CA"/>
              <a:t>Démarche de consultation régionale</a:t>
            </a:r>
            <a:endParaRPr lang="en-US"/>
          </a:p>
        </p:txBody>
      </p:sp>
      <p:sp>
        <p:nvSpPr>
          <p:cNvPr id="5" name="Text Placeholder 3">
            <a:extLst>
              <a:ext uri="{FF2B5EF4-FFF2-40B4-BE49-F238E27FC236}">
                <a16:creationId xmlns:a16="http://schemas.microsoft.com/office/drawing/2014/main" id="{A3037240-9000-439C-87BC-A6BD72345956}"/>
              </a:ext>
            </a:extLst>
          </p:cNvPr>
          <p:cNvSpPr txBox="1">
            <a:spLocks/>
          </p:cNvSpPr>
          <p:nvPr>
            <p:custDataLst>
              <p:tags r:id="rId4"/>
            </p:custDataLst>
          </p:nvPr>
        </p:nvSpPr>
        <p:spPr>
          <a:xfrm>
            <a:off x="554969" y="3664136"/>
            <a:ext cx="3101100" cy="1142999"/>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kumimoji="0" lang="fr-FR" sz="30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kumimoji="0" lang="fr-F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kumimoji="0" lang="fr-FR" sz="2400" kern="1200">
                <a:solidFill>
                  <a:schemeClr val="tx1"/>
                </a:solidFill>
                <a:latin typeface="+mn-lt"/>
                <a:ea typeface="+mn-ea"/>
                <a:cs typeface="+mn-cs"/>
              </a:defRPr>
            </a:lvl3pPr>
            <a:lvl4pPr marL="1600200" indent="-228600" algn="l" defTabSz="914400" rtl="0" eaLnBrk="1" latinLnBrk="0" hangingPunct="1">
              <a:spcBef>
                <a:spcPct val="20000"/>
              </a:spcBef>
              <a:buSzPct val="75000"/>
              <a:buFont typeface="Arial" panose="020B0604020202020204" pitchFamily="34" charset="0"/>
              <a:buChar char="‒"/>
              <a:defRPr kumimoji="0" lang="fr-FR" sz="2000" kern="1200">
                <a:solidFill>
                  <a:schemeClr val="tx1"/>
                </a:solidFill>
                <a:latin typeface="+mn-lt"/>
                <a:ea typeface="+mn-ea"/>
                <a:cs typeface="+mn-cs"/>
              </a:defRPr>
            </a:lvl4pPr>
            <a:lvl5pPr marL="2057400" indent="-228600" algn="l" defTabSz="914400" rtl="0" eaLnBrk="1" latinLnBrk="0" hangingPunct="1">
              <a:spcBef>
                <a:spcPct val="20000"/>
              </a:spcBef>
              <a:buSzPct val="75000"/>
              <a:buFont typeface="Arial" pitchFamily="34" charset="0"/>
              <a:buChar char="»"/>
              <a:defRPr kumimoji="0" lang="fr-F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marL="0" indent="0" algn="ctr">
              <a:buNone/>
            </a:pPr>
            <a:r>
              <a:rPr lang="en-US" sz="2800">
                <a:solidFill>
                  <a:schemeClr val="accent4">
                    <a:lumMod val="75000"/>
                  </a:schemeClr>
                </a:solidFill>
              </a:rPr>
              <a:t>Sondage </a:t>
            </a:r>
            <a:r>
              <a:rPr lang="en-US" sz="2800" err="1">
                <a:solidFill>
                  <a:schemeClr val="accent4">
                    <a:lumMod val="75000"/>
                  </a:schemeClr>
                </a:solidFill>
              </a:rPr>
              <a:t>en</a:t>
            </a:r>
            <a:r>
              <a:rPr lang="en-US" sz="2800">
                <a:solidFill>
                  <a:schemeClr val="accent4">
                    <a:lumMod val="75000"/>
                  </a:schemeClr>
                </a:solidFill>
              </a:rPr>
              <a:t> </a:t>
            </a:r>
            <a:r>
              <a:rPr lang="en-US" sz="2800" err="1">
                <a:solidFill>
                  <a:schemeClr val="accent4">
                    <a:lumMod val="75000"/>
                  </a:schemeClr>
                </a:solidFill>
              </a:rPr>
              <a:t>ligne</a:t>
            </a:r>
            <a:r>
              <a:rPr lang="en-US" sz="2800">
                <a:solidFill>
                  <a:schemeClr val="accent4">
                    <a:lumMod val="75000"/>
                  </a:schemeClr>
                </a:solidFill>
              </a:rPr>
              <a:t> </a:t>
            </a:r>
            <a:br>
              <a:rPr lang="en-US" sz="2800"/>
            </a:br>
            <a:r>
              <a:rPr lang="en-US" sz="2800">
                <a:solidFill>
                  <a:schemeClr val="accent4">
                    <a:lumMod val="75000"/>
                  </a:schemeClr>
                </a:solidFill>
              </a:rPr>
              <a:t>via Microsoft Forms</a:t>
            </a:r>
            <a:endParaRPr lang="en-US" sz="2800">
              <a:solidFill>
                <a:schemeClr val="accent4">
                  <a:lumMod val="75000"/>
                </a:schemeClr>
              </a:solidFill>
              <a:ea typeface="Calibri"/>
              <a:cs typeface="Calibri"/>
            </a:endParaRPr>
          </a:p>
        </p:txBody>
      </p:sp>
      <p:graphicFrame>
        <p:nvGraphicFramePr>
          <p:cNvPr id="6" name="Content Placeholder 2">
            <a:extLst>
              <a:ext uri="{FF2B5EF4-FFF2-40B4-BE49-F238E27FC236}">
                <a16:creationId xmlns:a16="http://schemas.microsoft.com/office/drawing/2014/main" id="{6E3D7002-7F53-4D04-A26B-E38C30FAA6C1}"/>
              </a:ext>
            </a:extLst>
          </p:cNvPr>
          <p:cNvGraphicFramePr>
            <a:graphicFrameLocks/>
          </p:cNvGraphicFramePr>
          <p:nvPr>
            <p:custDataLst>
              <p:tags r:id="rId5"/>
            </p:custDataLst>
            <p:extLst>
              <p:ext uri="{D42A27DB-BD31-4B8C-83A1-F6EECF244321}">
                <p14:modId xmlns:p14="http://schemas.microsoft.com/office/powerpoint/2010/main" val="1274584574"/>
              </p:ext>
            </p:extLst>
          </p:nvPr>
        </p:nvGraphicFramePr>
        <p:xfrm>
          <a:off x="2085257" y="1097930"/>
          <a:ext cx="11073055" cy="46180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7" name="Graphique 6" descr="Remote learning language avec un remplissage uni">
            <a:extLst>
              <a:ext uri="{FF2B5EF4-FFF2-40B4-BE49-F238E27FC236}">
                <a16:creationId xmlns:a16="http://schemas.microsoft.com/office/drawing/2014/main" id="{BA9ECD3F-ABA9-4BF3-8FF4-CAACD5988981}"/>
              </a:ext>
            </a:extLst>
          </p:cNvPr>
          <p:cNvPicPr>
            <a:picLocks noChangeAspect="1"/>
          </p:cNvPicPr>
          <p:nvPr>
            <p:custDataLst>
              <p:tags r:id="rId6"/>
            </p:custDataLst>
          </p:nvPr>
        </p:nvPicPr>
        <p:blipFill>
          <a:blip>
            <a:extLst>
              <a:ext uri="{96DAC541-7B7A-43D3-8B79-37D633B846F1}">
                <asvg:svgBlip xmlns:asvg="http://schemas.microsoft.com/office/drawing/2016/SVG/main" r:embed="rId14"/>
              </a:ext>
            </a:extLst>
          </a:blip>
          <a:stretch>
            <a:fillRect/>
          </a:stretch>
        </p:blipFill>
        <p:spPr>
          <a:xfrm>
            <a:off x="1057768" y="1841682"/>
            <a:ext cx="2047875" cy="2047875"/>
          </a:xfrm>
          <a:prstGeom prst="rect">
            <a:avLst/>
          </a:prstGeom>
        </p:spPr>
      </p:pic>
      <p:sp>
        <p:nvSpPr>
          <p:cNvPr id="8" name="ZoneTexte 7">
            <a:extLst>
              <a:ext uri="{FF2B5EF4-FFF2-40B4-BE49-F238E27FC236}">
                <a16:creationId xmlns:a16="http://schemas.microsoft.com/office/drawing/2014/main" id="{2351CA81-E2A3-4285-AE40-B1D0020E34A5}"/>
              </a:ext>
            </a:extLst>
          </p:cNvPr>
          <p:cNvSpPr txBox="1"/>
          <p:nvPr>
            <p:custDataLst>
              <p:tags r:id="rId7"/>
            </p:custDataLst>
          </p:nvPr>
        </p:nvSpPr>
        <p:spPr>
          <a:xfrm>
            <a:off x="4877339" y="5706832"/>
            <a:ext cx="6076950" cy="58477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fr-CA" sz="1600">
                <a:solidFill>
                  <a:schemeClr val="accent3">
                    <a:lumMod val="50000"/>
                  </a:schemeClr>
                </a:solidFill>
                <a:ea typeface="Calibri"/>
                <a:cs typeface="Calibri"/>
              </a:rPr>
              <a:t>Votre organisation sera identifiée comme ayant participé à la consultation dans la fiche régionale, mais</a:t>
            </a:r>
            <a:r>
              <a:rPr lang="fr-CA" sz="1600" b="1">
                <a:solidFill>
                  <a:schemeClr val="accent3">
                    <a:lumMod val="50000"/>
                  </a:schemeClr>
                </a:solidFill>
                <a:ea typeface="Calibri"/>
                <a:cs typeface="Calibri"/>
              </a:rPr>
              <a:t> sans citation directe</a:t>
            </a:r>
            <a:endParaRPr lang="en-US" sz="1600" i="1">
              <a:solidFill>
                <a:schemeClr val="accent3">
                  <a:lumMod val="50000"/>
                </a:schemeClr>
              </a:solidFill>
            </a:endParaRPr>
          </a:p>
        </p:txBody>
      </p:sp>
    </p:spTree>
    <p:extLst>
      <p:ext uri="{BB962C8B-B14F-4D97-AF65-F5344CB8AC3E}">
        <p14:creationId xmlns:p14="http://schemas.microsoft.com/office/powerpoint/2010/main" val="1016171279"/>
      </p:ext>
    </p:extLst>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6AEE67-794E-D7A7-C569-E1A5DE221B5A}"/>
              </a:ext>
            </a:extLst>
          </p:cNvPr>
          <p:cNvSpPr/>
          <p:nvPr>
            <p:custDataLst>
              <p:tags r:id="rId1"/>
            </p:custDataLst>
          </p:nvPr>
        </p:nvSpPr>
        <p:spPr>
          <a:xfrm>
            <a:off x="-11163" y="0"/>
            <a:ext cx="955127" cy="68639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lang="fr-FR" sz="1800" kern="1200">
                <a:solidFill>
                  <a:schemeClr val="lt1"/>
                </a:solidFill>
                <a:latin typeface="+mn-lt"/>
                <a:ea typeface="+mn-ea"/>
                <a:cs typeface="+mn-cs"/>
              </a:defRPr>
            </a:lvl1pPr>
            <a:lvl2pPr marL="457200" algn="l" defTabSz="914400" rtl="0" eaLnBrk="1" latinLnBrk="0" hangingPunct="1">
              <a:defRPr lang="fr-FR" sz="1800" kern="1200">
                <a:solidFill>
                  <a:schemeClr val="lt1"/>
                </a:solidFill>
                <a:latin typeface="+mn-lt"/>
                <a:ea typeface="+mn-ea"/>
                <a:cs typeface="+mn-cs"/>
              </a:defRPr>
            </a:lvl2pPr>
            <a:lvl3pPr marL="914400" algn="l" defTabSz="914400" rtl="0" eaLnBrk="1" latinLnBrk="0" hangingPunct="1">
              <a:defRPr lang="fr-FR" sz="1800" kern="1200">
                <a:solidFill>
                  <a:schemeClr val="lt1"/>
                </a:solidFill>
                <a:latin typeface="+mn-lt"/>
                <a:ea typeface="+mn-ea"/>
                <a:cs typeface="+mn-cs"/>
              </a:defRPr>
            </a:lvl3pPr>
            <a:lvl4pPr marL="1371600" algn="l" defTabSz="914400" rtl="0" eaLnBrk="1" latinLnBrk="0" hangingPunct="1">
              <a:defRPr lang="fr-FR" sz="1800" kern="1200">
                <a:solidFill>
                  <a:schemeClr val="lt1"/>
                </a:solidFill>
                <a:latin typeface="+mn-lt"/>
                <a:ea typeface="+mn-ea"/>
                <a:cs typeface="+mn-cs"/>
              </a:defRPr>
            </a:lvl4pPr>
            <a:lvl5pPr marL="1828800" algn="l" defTabSz="914400" rtl="0" eaLnBrk="1" latinLnBrk="0" hangingPunct="1">
              <a:defRPr lang="fr-FR" sz="1800" kern="1200">
                <a:solidFill>
                  <a:schemeClr val="lt1"/>
                </a:solidFill>
                <a:latin typeface="+mn-lt"/>
                <a:ea typeface="+mn-ea"/>
                <a:cs typeface="+mn-cs"/>
              </a:defRPr>
            </a:lvl5pPr>
            <a:lvl6pPr marL="2286000" algn="l" defTabSz="914400" rtl="0" eaLnBrk="1" latinLnBrk="0" hangingPunct="1">
              <a:defRPr lang="fr-FR" sz="1800" kern="1200">
                <a:solidFill>
                  <a:schemeClr val="lt1"/>
                </a:solidFill>
                <a:latin typeface="+mn-lt"/>
                <a:ea typeface="+mn-ea"/>
                <a:cs typeface="+mn-cs"/>
              </a:defRPr>
            </a:lvl6pPr>
            <a:lvl7pPr marL="2743200" algn="l" defTabSz="914400" rtl="0" eaLnBrk="1" latinLnBrk="0" hangingPunct="1">
              <a:defRPr lang="fr-FR" sz="1800" kern="1200">
                <a:solidFill>
                  <a:schemeClr val="lt1"/>
                </a:solidFill>
                <a:latin typeface="+mn-lt"/>
                <a:ea typeface="+mn-ea"/>
                <a:cs typeface="+mn-cs"/>
              </a:defRPr>
            </a:lvl7pPr>
            <a:lvl8pPr marL="3200400" algn="l" defTabSz="914400" rtl="0" eaLnBrk="1" latinLnBrk="0" hangingPunct="1">
              <a:defRPr lang="fr-FR" sz="1800" kern="1200">
                <a:solidFill>
                  <a:schemeClr val="lt1"/>
                </a:solidFill>
                <a:latin typeface="+mn-lt"/>
                <a:ea typeface="+mn-ea"/>
                <a:cs typeface="+mn-cs"/>
              </a:defRPr>
            </a:lvl8pPr>
            <a:lvl9pPr marL="3657600" algn="l" defTabSz="914400" rtl="0" eaLnBrk="1" latinLnBrk="0" hangingPunct="1">
              <a:defRPr lang="fr-FR" sz="1800" kern="1200">
                <a:solidFill>
                  <a:schemeClr val="lt1"/>
                </a:solidFill>
                <a:latin typeface="+mn-lt"/>
                <a:ea typeface="+mn-ea"/>
                <a:cs typeface="+mn-cs"/>
              </a:defRPr>
            </a:lvl9pPr>
          </a:lstStyle>
          <a:p>
            <a:pPr algn="ctr"/>
            <a:endParaRPr lang="fr-CA"/>
          </a:p>
        </p:txBody>
      </p:sp>
      <p:sp>
        <p:nvSpPr>
          <p:cNvPr id="2" name="Espace réservé du numéro de diapositive 1">
            <a:extLst>
              <a:ext uri="{FF2B5EF4-FFF2-40B4-BE49-F238E27FC236}">
                <a16:creationId xmlns:a16="http://schemas.microsoft.com/office/drawing/2014/main" id="{CAC14AC3-8A3F-412B-836A-04487808F11E}"/>
              </a:ext>
            </a:extLst>
          </p:cNvPr>
          <p:cNvSpPr>
            <a:spLocks noGrp="1"/>
          </p:cNvSpPr>
          <p:nvPr>
            <p:ph type="sldNum" sz="quarter" idx="12"/>
            <p:custDataLst>
              <p:tags r:id="rId2"/>
            </p:custDataLst>
          </p:nvPr>
        </p:nvSpPr>
        <p:spPr/>
        <p:txBody>
          <a:bodyPr/>
          <a:lstStyle/>
          <a:p>
            <a:fld id="{33D6E5A2-EC83-451F-A719-9AC1370DD5CF}" type="slidenum">
              <a:rPr lang="fr-CA" smtClean="0"/>
              <a:pPr/>
              <a:t>44</a:t>
            </a:fld>
            <a:endParaRPr kumimoji="0" lang="fr-CA"/>
          </a:p>
        </p:txBody>
      </p:sp>
      <p:sp>
        <p:nvSpPr>
          <p:cNvPr id="4" name="Titre 1">
            <a:extLst>
              <a:ext uri="{FF2B5EF4-FFF2-40B4-BE49-F238E27FC236}">
                <a16:creationId xmlns:a16="http://schemas.microsoft.com/office/drawing/2014/main" id="{96EE90FF-3F37-4E7D-B288-20024819BE0C}"/>
              </a:ext>
            </a:extLst>
          </p:cNvPr>
          <p:cNvSpPr txBox="1">
            <a:spLocks/>
          </p:cNvSpPr>
          <p:nvPr>
            <p:custDataLst>
              <p:tags r:id="rId3"/>
            </p:custDataLst>
          </p:nvPr>
        </p:nvSpPr>
        <p:spPr>
          <a:xfrm>
            <a:off x="523884" y="231776"/>
            <a:ext cx="11506191" cy="639762"/>
          </a:xfrm>
          <a:prstGeom prst="rect">
            <a:avLst/>
          </a:prstGeom>
        </p:spPr>
        <p:txBody>
          <a:bodyPr vert="horz" lIns="91440" tIns="45720" rIns="91440" bIns="45720" rtlCol="0" anchor="ctr" anchorCtr="0">
            <a:normAutofit fontScale="90000" lnSpcReduction="10000"/>
          </a:bodyPr>
          <a:lstStyle>
            <a:lvl1pPr algn="l" defTabSz="914400" rtl="0" eaLnBrk="1" latinLnBrk="0" hangingPunct="1">
              <a:spcBef>
                <a:spcPct val="0"/>
              </a:spcBef>
              <a:buNone/>
              <a:defRPr kumimoji="0" lang="fr-FR" sz="4000" b="0" kern="1200" baseline="0">
                <a:solidFill>
                  <a:srgbClr val="002060"/>
                </a:solidFill>
                <a:latin typeface="+mn-lt"/>
                <a:ea typeface="Kozuka Gothic Pro H" pitchFamily="34" charset="-128"/>
                <a:cs typeface="+mj-cs"/>
              </a:defRPr>
            </a:lvl1pPr>
          </a:lstStyle>
          <a:p>
            <a:pPr algn="ctr"/>
            <a:r>
              <a:rPr lang="fr-CA">
                <a:solidFill>
                  <a:schemeClr val="bg2">
                    <a:lumMod val="25000"/>
                  </a:schemeClr>
                </a:solidFill>
                <a:ea typeface="Kozuka Gothic Pro H"/>
              </a:rPr>
              <a:t>À propos du sondage</a:t>
            </a:r>
            <a:endParaRPr lang="en-US">
              <a:solidFill>
                <a:schemeClr val="bg2">
                  <a:lumMod val="25000"/>
                </a:schemeClr>
              </a:solidFill>
            </a:endParaRPr>
          </a:p>
        </p:txBody>
      </p:sp>
      <p:sp>
        <p:nvSpPr>
          <p:cNvPr id="5" name="Text Placeholder 10">
            <a:extLst>
              <a:ext uri="{FF2B5EF4-FFF2-40B4-BE49-F238E27FC236}">
                <a16:creationId xmlns:a16="http://schemas.microsoft.com/office/drawing/2014/main" id="{78A08A41-9D32-453F-A17D-3C7A8F9079C9}"/>
              </a:ext>
            </a:extLst>
          </p:cNvPr>
          <p:cNvSpPr txBox="1">
            <a:spLocks/>
          </p:cNvSpPr>
          <p:nvPr>
            <p:custDataLst>
              <p:tags r:id="rId4"/>
            </p:custDataLst>
          </p:nvPr>
        </p:nvSpPr>
        <p:spPr>
          <a:xfrm>
            <a:off x="676460" y="2110983"/>
            <a:ext cx="5242295" cy="997923"/>
          </a:xfrm>
          <a:prstGeom prst="rect">
            <a:avLst/>
          </a:prstGeom>
          <a:solidFill>
            <a:schemeClr val="accent5">
              <a:lumMod val="40000"/>
              <a:lumOff val="60000"/>
            </a:schemeClr>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0" lang="fr-FR" sz="30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kumimoji="0" lang="fr-F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kumimoji="0" lang="fr-FR" sz="2400" kern="1200">
                <a:solidFill>
                  <a:schemeClr val="tx1"/>
                </a:solidFill>
                <a:latin typeface="+mn-lt"/>
                <a:ea typeface="+mn-ea"/>
                <a:cs typeface="+mn-cs"/>
              </a:defRPr>
            </a:lvl3pPr>
            <a:lvl4pPr marL="1600200" indent="-228600" algn="l" defTabSz="914400" rtl="0" eaLnBrk="1" latinLnBrk="0" hangingPunct="1">
              <a:spcBef>
                <a:spcPct val="20000"/>
              </a:spcBef>
              <a:buSzPct val="75000"/>
              <a:buFont typeface="Arial" panose="020B0604020202020204" pitchFamily="34" charset="0"/>
              <a:buChar char="‒"/>
              <a:defRPr kumimoji="0" lang="fr-FR" sz="2000" kern="1200">
                <a:solidFill>
                  <a:schemeClr val="tx1"/>
                </a:solidFill>
                <a:latin typeface="+mn-lt"/>
                <a:ea typeface="+mn-ea"/>
                <a:cs typeface="+mn-cs"/>
              </a:defRPr>
            </a:lvl4pPr>
            <a:lvl5pPr marL="2057400" indent="-228600" algn="l" defTabSz="914400" rtl="0" eaLnBrk="1" latinLnBrk="0" hangingPunct="1">
              <a:spcBef>
                <a:spcPct val="20000"/>
              </a:spcBef>
              <a:buSzPct val="75000"/>
              <a:buFont typeface="Arial" pitchFamily="34" charset="0"/>
              <a:buChar char="»"/>
              <a:defRPr kumimoji="0" lang="fr-F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marL="285750" indent="-285750">
              <a:spcBef>
                <a:spcPts val="0"/>
              </a:spcBef>
            </a:pPr>
            <a:r>
              <a:rPr lang="fr-CA" sz="2100">
                <a:solidFill>
                  <a:srgbClr val="444444"/>
                </a:solidFill>
                <a:ea typeface="Calibri"/>
                <a:cs typeface="Calibri"/>
              </a:rPr>
              <a:t>33 questions de réflexion basées sur la fiche de consultation</a:t>
            </a:r>
          </a:p>
        </p:txBody>
      </p:sp>
      <p:sp>
        <p:nvSpPr>
          <p:cNvPr id="6" name="Content Placeholder 13">
            <a:extLst>
              <a:ext uri="{FF2B5EF4-FFF2-40B4-BE49-F238E27FC236}">
                <a16:creationId xmlns:a16="http://schemas.microsoft.com/office/drawing/2014/main" id="{E81DEB02-DBB8-4DB8-AAE5-330E1ADD9DD5}"/>
              </a:ext>
            </a:extLst>
          </p:cNvPr>
          <p:cNvSpPr txBox="1">
            <a:spLocks/>
          </p:cNvSpPr>
          <p:nvPr>
            <p:custDataLst>
              <p:tags r:id="rId5"/>
            </p:custDataLst>
          </p:nvPr>
        </p:nvSpPr>
        <p:spPr>
          <a:xfrm>
            <a:off x="791144" y="5048414"/>
            <a:ext cx="5242295" cy="1119348"/>
          </a:xfrm>
          <a:prstGeom prst="rect">
            <a:avLst/>
          </a:prstGeom>
          <a:solidFill>
            <a:schemeClr val="accent3">
              <a:lumMod val="40000"/>
              <a:lumOff val="60000"/>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0" lang="fr-FR" sz="30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kumimoji="0" lang="fr-F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kumimoji="0" lang="fr-FR" sz="2400" kern="1200">
                <a:solidFill>
                  <a:schemeClr val="tx1"/>
                </a:solidFill>
                <a:latin typeface="+mn-lt"/>
                <a:ea typeface="+mn-ea"/>
                <a:cs typeface="+mn-cs"/>
              </a:defRPr>
            </a:lvl3pPr>
            <a:lvl4pPr marL="1600200" indent="-228600" algn="l" defTabSz="914400" rtl="0" eaLnBrk="1" latinLnBrk="0" hangingPunct="1">
              <a:spcBef>
                <a:spcPct val="20000"/>
              </a:spcBef>
              <a:buSzPct val="75000"/>
              <a:buFont typeface="Arial" panose="020B0604020202020204" pitchFamily="34" charset="0"/>
              <a:buChar char="‒"/>
              <a:defRPr kumimoji="0" lang="fr-FR" sz="2000" kern="1200">
                <a:solidFill>
                  <a:schemeClr val="tx1"/>
                </a:solidFill>
                <a:latin typeface="+mn-lt"/>
                <a:ea typeface="+mn-ea"/>
                <a:cs typeface="+mn-cs"/>
              </a:defRPr>
            </a:lvl4pPr>
            <a:lvl5pPr marL="2057400" indent="-228600" algn="l" defTabSz="914400" rtl="0" eaLnBrk="1" latinLnBrk="0" hangingPunct="1">
              <a:spcBef>
                <a:spcPct val="20000"/>
              </a:spcBef>
              <a:buSzPct val="75000"/>
              <a:buFont typeface="Arial" pitchFamily="34" charset="0"/>
              <a:buChar char="»"/>
              <a:defRPr kumimoji="0" lang="fr-F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a:buClr>
                <a:schemeClr val="accent3">
                  <a:lumMod val="75000"/>
                </a:schemeClr>
              </a:buClr>
            </a:pPr>
            <a:r>
              <a:rPr lang="fr-CA" sz="2100">
                <a:solidFill>
                  <a:srgbClr val="444444"/>
                </a:solidFill>
                <a:ea typeface="Calibri"/>
                <a:cs typeface="Calibri"/>
              </a:rPr>
              <a:t>Durée estimée de </a:t>
            </a:r>
            <a:r>
              <a:rPr lang="fr-CA" sz="2100" b="1">
                <a:solidFill>
                  <a:srgbClr val="444444"/>
                </a:solidFill>
                <a:ea typeface="Calibri"/>
                <a:cs typeface="Calibri"/>
              </a:rPr>
              <a:t>45 à 75 minutes</a:t>
            </a:r>
            <a:r>
              <a:rPr lang="fr-CA" sz="2100">
                <a:solidFill>
                  <a:srgbClr val="444444"/>
                </a:solidFill>
                <a:ea typeface="Calibri"/>
                <a:cs typeface="Calibri"/>
              </a:rPr>
              <a:t>, en fonction du niveau de détails de vos réponses</a:t>
            </a:r>
          </a:p>
        </p:txBody>
      </p:sp>
      <p:sp>
        <p:nvSpPr>
          <p:cNvPr id="7" name="Text Placeholder 10">
            <a:extLst>
              <a:ext uri="{FF2B5EF4-FFF2-40B4-BE49-F238E27FC236}">
                <a16:creationId xmlns:a16="http://schemas.microsoft.com/office/drawing/2014/main" id="{3DEAD330-AFD8-4186-A594-9A2AD3B49FC7}"/>
              </a:ext>
            </a:extLst>
          </p:cNvPr>
          <p:cNvSpPr txBox="1">
            <a:spLocks/>
          </p:cNvSpPr>
          <p:nvPr>
            <p:custDataLst>
              <p:tags r:id="rId6"/>
            </p:custDataLst>
          </p:nvPr>
        </p:nvSpPr>
        <p:spPr>
          <a:xfrm>
            <a:off x="778040" y="3439813"/>
            <a:ext cx="5242295" cy="1272892"/>
          </a:xfrm>
          <a:prstGeom prst="rect">
            <a:avLst/>
          </a:prstGeom>
          <a:solidFill>
            <a:schemeClr val="accent1">
              <a:lumMod val="40000"/>
              <a:lumOff val="60000"/>
            </a:schemeClr>
          </a:solid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kumimoji="0" lang="fr-FR" sz="2400" b="1" kern="1200">
                <a:solidFill>
                  <a:srgbClr val="002060"/>
                </a:solidFill>
                <a:latin typeface="+mn-lt"/>
                <a:ea typeface="+mn-ea"/>
                <a:cs typeface="+mn-cs"/>
              </a:defRPr>
            </a:lvl1pPr>
            <a:lvl2pPr marL="457200" indent="0" algn="l" defTabSz="914400" rtl="0" eaLnBrk="1" latinLnBrk="0" hangingPunct="1">
              <a:spcBef>
                <a:spcPct val="20000"/>
              </a:spcBef>
              <a:buFont typeface="Courier New" panose="02070309020205020404" pitchFamily="49" charset="0"/>
              <a:buNone/>
              <a:defRPr kumimoji="0" lang="fr-FR" sz="2000" b="1" kern="1200">
                <a:solidFill>
                  <a:schemeClr val="tx1"/>
                </a:solidFill>
                <a:latin typeface="+mn-lt"/>
                <a:ea typeface="+mn-ea"/>
                <a:cs typeface="+mn-cs"/>
              </a:defRPr>
            </a:lvl2pPr>
            <a:lvl3pPr marL="914400" indent="0" algn="l" defTabSz="914400" rtl="0" eaLnBrk="1" latinLnBrk="0" hangingPunct="1">
              <a:spcBef>
                <a:spcPct val="20000"/>
              </a:spcBef>
              <a:buFont typeface="Wingdings" panose="05000000000000000000" pitchFamily="2" charset="2"/>
              <a:buNone/>
              <a:defRPr kumimoji="0" lang="fr-FR" sz="1800" b="1" kern="1200">
                <a:solidFill>
                  <a:schemeClr val="tx1"/>
                </a:solidFill>
                <a:latin typeface="+mn-lt"/>
                <a:ea typeface="+mn-ea"/>
                <a:cs typeface="+mn-cs"/>
              </a:defRPr>
            </a:lvl3pPr>
            <a:lvl4pPr marL="1371600" indent="0" algn="l" defTabSz="914400" rtl="0" eaLnBrk="1" latinLnBrk="0" hangingPunct="1">
              <a:spcBef>
                <a:spcPct val="20000"/>
              </a:spcBef>
              <a:buSzPct val="75000"/>
              <a:buFont typeface="Arial" panose="020B0604020202020204" pitchFamily="34" charset="0"/>
              <a:buNone/>
              <a:defRPr kumimoji="0" lang="fr-FR" sz="1600" b="1" kern="1200">
                <a:solidFill>
                  <a:schemeClr val="tx1"/>
                </a:solidFill>
                <a:latin typeface="+mn-lt"/>
                <a:ea typeface="+mn-ea"/>
                <a:cs typeface="+mn-cs"/>
              </a:defRPr>
            </a:lvl4pPr>
            <a:lvl5pPr marL="1828800" indent="0" algn="l" defTabSz="914400" rtl="0" eaLnBrk="1" latinLnBrk="0" hangingPunct="1">
              <a:spcBef>
                <a:spcPct val="20000"/>
              </a:spcBef>
              <a:buSzPct val="75000"/>
              <a:buFont typeface="Arial" pitchFamily="34" charset="0"/>
              <a:buNone/>
              <a:defRPr kumimoji="0" lang="fr-F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9pPr>
          </a:lstStyle>
          <a:p>
            <a:pPr marL="187325" indent="-285750">
              <a:spcBef>
                <a:spcPts val="600"/>
              </a:spcBef>
              <a:buFont typeface="Arial" panose="02070309020205020404" pitchFamily="49" charset="0"/>
              <a:buChar char="•"/>
            </a:pPr>
            <a:r>
              <a:rPr lang="fr-CA" sz="2100">
                <a:solidFill>
                  <a:srgbClr val="444444"/>
                </a:solidFill>
                <a:ea typeface="Calibri"/>
                <a:cs typeface="Calibri"/>
              </a:rPr>
              <a:t>Jeunesse:</a:t>
            </a:r>
            <a:r>
              <a:rPr lang="fr-CA" sz="2100" b="0">
                <a:solidFill>
                  <a:srgbClr val="444444"/>
                </a:solidFill>
                <a:ea typeface="Calibri"/>
                <a:cs typeface="Calibri"/>
              </a:rPr>
              <a:t> 17 ans et moins et le volet de    </a:t>
            </a:r>
            <a:br>
              <a:rPr lang="fr-CA" sz="2100" b="0">
                <a:solidFill>
                  <a:srgbClr val="444444"/>
                </a:solidFill>
                <a:ea typeface="Calibri"/>
                <a:cs typeface="Calibri"/>
              </a:rPr>
            </a:br>
            <a:r>
              <a:rPr lang="fr-CA" sz="2100" b="0">
                <a:solidFill>
                  <a:srgbClr val="444444"/>
                </a:solidFill>
                <a:ea typeface="Calibri"/>
                <a:cs typeface="Calibri"/>
              </a:rPr>
              <a:t> transition à la vie adulte des 18‑25 ans</a:t>
            </a:r>
          </a:p>
          <a:p>
            <a:pPr marL="187325" indent="-285750">
              <a:spcBef>
                <a:spcPts val="600"/>
              </a:spcBef>
              <a:buFont typeface="Arial" panose="02070309020205020404" pitchFamily="49" charset="0"/>
              <a:buChar char="•"/>
            </a:pPr>
            <a:r>
              <a:rPr lang="fr-CA" sz="2100">
                <a:solidFill>
                  <a:srgbClr val="444444"/>
                </a:solidFill>
                <a:ea typeface="Calibri"/>
                <a:cs typeface="Calibri"/>
              </a:rPr>
              <a:t>Adulte: </a:t>
            </a:r>
            <a:r>
              <a:rPr lang="fr-CA" sz="2100" b="0">
                <a:solidFill>
                  <a:srgbClr val="444444"/>
                </a:solidFill>
                <a:ea typeface="Calibri"/>
                <a:cs typeface="Calibri"/>
              </a:rPr>
              <a:t>personnes majeures</a:t>
            </a:r>
          </a:p>
        </p:txBody>
      </p:sp>
      <p:sp>
        <p:nvSpPr>
          <p:cNvPr id="8" name="Content Placeholder 13">
            <a:extLst>
              <a:ext uri="{FF2B5EF4-FFF2-40B4-BE49-F238E27FC236}">
                <a16:creationId xmlns:a16="http://schemas.microsoft.com/office/drawing/2014/main" id="{5EF97A55-8F26-4433-8CBB-7A17D656785E}"/>
              </a:ext>
            </a:extLst>
          </p:cNvPr>
          <p:cNvSpPr txBox="1">
            <a:spLocks/>
          </p:cNvSpPr>
          <p:nvPr>
            <p:custDataLst>
              <p:tags r:id="rId7"/>
            </p:custDataLst>
          </p:nvPr>
        </p:nvSpPr>
        <p:spPr>
          <a:xfrm>
            <a:off x="6226723" y="2110704"/>
            <a:ext cx="5448069" cy="4057058"/>
          </a:xfrm>
          <a:prstGeom prst="rect">
            <a:avLst/>
          </a:prstGeom>
          <a:solidFill>
            <a:schemeClr val="accent6">
              <a:lumMod val="40000"/>
              <a:lumOff val="60000"/>
            </a:schemeClr>
          </a:solidFill>
          <a:ln>
            <a:noFill/>
          </a:ln>
        </p:spPr>
        <p:txBody>
          <a:bodyPr vert="horz" lIns="91440" tIns="45720" rIns="91440" bIns="45720" rtlCol="0" anchor="t">
            <a:normAutofit fontScale="85000" lnSpcReduction="10000"/>
          </a:bodyPr>
          <a:lstStyle>
            <a:lvl1pPr marL="342900" indent="-34290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1pPr>
            <a:lvl2pPr marL="715963" indent="-357188" algn="l" defTabSz="914400" rtl="0" eaLnBrk="1" latinLnBrk="0" hangingPunct="1">
              <a:spcBef>
                <a:spcPct val="20000"/>
              </a:spcBef>
              <a:buFont typeface="Courier New" panose="02070309020205020404" pitchFamily="49" charset="0"/>
              <a:buChar char="o"/>
              <a:defRPr kumimoji="0" lang="fr-FR" sz="2000" kern="1200">
                <a:solidFill>
                  <a:schemeClr val="tx1"/>
                </a:solidFill>
                <a:latin typeface="+mn-lt"/>
                <a:ea typeface="+mn-ea"/>
                <a:cs typeface="+mn-cs"/>
              </a:defRPr>
            </a:lvl2pPr>
            <a:lvl3pPr marL="1074738" indent="-358775" algn="l" defTabSz="914400" rtl="0" eaLnBrk="1" latinLnBrk="0" hangingPunct="1">
              <a:spcBef>
                <a:spcPct val="20000"/>
              </a:spcBef>
              <a:buFont typeface="Wingdings" panose="05000000000000000000" pitchFamily="2" charset="2"/>
              <a:buChar char="§"/>
              <a:defRPr kumimoji="0" lang="fr-FR" sz="1800" kern="1200">
                <a:solidFill>
                  <a:schemeClr val="tx1"/>
                </a:solidFill>
                <a:latin typeface="+mn-lt"/>
                <a:ea typeface="+mn-ea"/>
                <a:cs typeface="+mn-cs"/>
              </a:defRPr>
            </a:lvl3pPr>
            <a:lvl4pPr marL="1433513" indent="-358775" algn="l" defTabSz="914400" rtl="0" eaLnBrk="1" latinLnBrk="0" hangingPunct="1">
              <a:spcBef>
                <a:spcPct val="20000"/>
              </a:spcBef>
              <a:buSzPct val="75000"/>
              <a:buFont typeface="Arial" panose="020B0604020202020204" pitchFamily="34" charset="0"/>
              <a:buChar char="‒"/>
              <a:defRPr kumimoji="0" lang="fr-FR" sz="1600" kern="1200">
                <a:solidFill>
                  <a:schemeClr val="tx1"/>
                </a:solidFill>
                <a:latin typeface="+mn-lt"/>
                <a:ea typeface="+mn-ea"/>
                <a:cs typeface="+mn-cs"/>
              </a:defRPr>
            </a:lvl4pPr>
            <a:lvl5pPr marL="1790700" indent="-357188" algn="l" defTabSz="914400" rtl="0" eaLnBrk="1" latinLnBrk="0" hangingPunct="1">
              <a:spcBef>
                <a:spcPct val="20000"/>
              </a:spcBef>
              <a:buSzPct val="75000"/>
              <a:buFont typeface="Arial" pitchFamily="34" charset="0"/>
              <a:buChar char="»"/>
              <a:defRPr kumimoji="0" lang="fr-F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9pPr>
          </a:lstStyle>
          <a:p>
            <a:pPr marL="0" indent="-13970">
              <a:spcBef>
                <a:spcPts val="600"/>
              </a:spcBef>
              <a:buClr>
                <a:schemeClr val="accent6">
                  <a:lumMod val="75000"/>
                </a:schemeClr>
              </a:buClr>
              <a:buNone/>
            </a:pPr>
            <a:r>
              <a:rPr lang="fr-CA" sz="2100" b="1">
                <a:solidFill>
                  <a:srgbClr val="444444"/>
                </a:solidFill>
                <a:ea typeface="Calibri"/>
                <a:cs typeface="Calibri"/>
              </a:rPr>
              <a:t>Populations ayant des besoins spécifiques</a:t>
            </a:r>
            <a:endParaRPr lang="en-US" sz="2100" b="1">
              <a:solidFill>
                <a:srgbClr val="444444"/>
              </a:solidFill>
              <a:ea typeface="Calibri"/>
              <a:cs typeface="Calibri"/>
            </a:endParaRPr>
          </a:p>
          <a:p>
            <a:pPr marL="715645" lvl="1" indent="-356870">
              <a:lnSpc>
                <a:spcPct val="120000"/>
              </a:lnSpc>
              <a:spcBef>
                <a:spcPts val="0"/>
              </a:spcBef>
              <a:buFont typeface="Wingdings" panose="02070309020205020404" pitchFamily="49" charset="0"/>
              <a:buChar char="Ø"/>
            </a:pPr>
            <a:r>
              <a:rPr lang="fr-CA">
                <a:solidFill>
                  <a:srgbClr val="444444"/>
                </a:solidFill>
                <a:ea typeface="Calibri"/>
                <a:cs typeface="Calibri"/>
              </a:rPr>
              <a:t>Personnes autochtones </a:t>
            </a:r>
            <a:endParaRPr lang="en-US">
              <a:solidFill>
                <a:srgbClr val="444444"/>
              </a:solidFill>
              <a:ea typeface="Calibri"/>
              <a:cs typeface="Calibri"/>
            </a:endParaRPr>
          </a:p>
          <a:p>
            <a:pPr marL="715645" lvl="1" indent="-356870">
              <a:lnSpc>
                <a:spcPct val="120000"/>
              </a:lnSpc>
              <a:spcBef>
                <a:spcPts val="0"/>
              </a:spcBef>
              <a:buFont typeface="Wingdings" panose="02070309020205020404" pitchFamily="49" charset="0"/>
              <a:buChar char="Ø"/>
            </a:pPr>
            <a:r>
              <a:rPr lang="fr-CA">
                <a:solidFill>
                  <a:srgbClr val="444444"/>
                </a:solidFill>
                <a:ea typeface="Calibri"/>
                <a:cs typeface="Calibri"/>
              </a:rPr>
              <a:t>Personnes ainées </a:t>
            </a:r>
            <a:endParaRPr lang="fr-FR">
              <a:solidFill>
                <a:srgbClr val="444444"/>
              </a:solidFill>
              <a:ea typeface="Calibri"/>
              <a:cs typeface="Calibri"/>
            </a:endParaRPr>
          </a:p>
          <a:p>
            <a:pPr marL="715645" lvl="1" indent="-356870">
              <a:lnSpc>
                <a:spcPct val="120000"/>
              </a:lnSpc>
              <a:spcBef>
                <a:spcPts val="0"/>
              </a:spcBef>
              <a:buFont typeface="Wingdings" panose="02070309020205020404" pitchFamily="49" charset="0"/>
              <a:buChar char="Ø"/>
            </a:pPr>
            <a:r>
              <a:rPr lang="fr-CA">
                <a:solidFill>
                  <a:srgbClr val="444444"/>
                </a:solidFill>
                <a:ea typeface="Calibri"/>
                <a:cs typeface="Calibri"/>
              </a:rPr>
              <a:t>Personnes ayant un handicap </a:t>
            </a:r>
            <a:endParaRPr lang="fr-FR">
              <a:solidFill>
                <a:srgbClr val="444444"/>
              </a:solidFill>
              <a:ea typeface="Calibri"/>
              <a:cs typeface="Calibri"/>
            </a:endParaRPr>
          </a:p>
          <a:p>
            <a:pPr marL="715645" lvl="1" indent="-356870">
              <a:lnSpc>
                <a:spcPct val="120000"/>
              </a:lnSpc>
              <a:spcBef>
                <a:spcPts val="0"/>
              </a:spcBef>
              <a:buFont typeface="Wingdings" panose="02070309020205020404" pitchFamily="49" charset="0"/>
              <a:buChar char="Ø"/>
            </a:pPr>
            <a:r>
              <a:rPr lang="fr-CA">
                <a:solidFill>
                  <a:srgbClr val="444444"/>
                </a:solidFill>
                <a:ea typeface="Calibri"/>
                <a:cs typeface="Calibri"/>
              </a:rPr>
              <a:t>Femmes </a:t>
            </a:r>
            <a:endParaRPr lang="fr-FR">
              <a:solidFill>
                <a:srgbClr val="444444"/>
              </a:solidFill>
              <a:ea typeface="Calibri"/>
              <a:cs typeface="Calibri"/>
            </a:endParaRPr>
          </a:p>
          <a:p>
            <a:pPr marL="715645" lvl="1" indent="-356870">
              <a:lnSpc>
                <a:spcPct val="120000"/>
              </a:lnSpc>
              <a:spcBef>
                <a:spcPts val="0"/>
              </a:spcBef>
              <a:buFont typeface="Wingdings" panose="02070309020205020404" pitchFamily="49" charset="0"/>
              <a:buChar char="Ø"/>
            </a:pPr>
            <a:r>
              <a:rPr lang="fr-CA">
                <a:solidFill>
                  <a:srgbClr val="444444"/>
                </a:solidFill>
                <a:ea typeface="Calibri"/>
                <a:cs typeface="Calibri"/>
              </a:rPr>
              <a:t>Hommes </a:t>
            </a:r>
            <a:endParaRPr lang="fr-FR">
              <a:solidFill>
                <a:srgbClr val="444444"/>
              </a:solidFill>
              <a:ea typeface="Calibri"/>
              <a:cs typeface="Calibri"/>
            </a:endParaRPr>
          </a:p>
          <a:p>
            <a:pPr marL="715645" lvl="1" indent="-356870">
              <a:lnSpc>
                <a:spcPct val="120000"/>
              </a:lnSpc>
              <a:spcBef>
                <a:spcPts val="0"/>
              </a:spcBef>
              <a:buFont typeface="Wingdings" panose="02070309020205020404" pitchFamily="49" charset="0"/>
              <a:buChar char="Ø"/>
            </a:pPr>
            <a:r>
              <a:rPr lang="fr-CA">
                <a:solidFill>
                  <a:srgbClr val="444444"/>
                </a:solidFill>
                <a:ea typeface="Calibri"/>
                <a:cs typeface="Calibri"/>
              </a:rPr>
              <a:t>Personnes de la diversité sexuelle et de genre </a:t>
            </a:r>
            <a:endParaRPr lang="fr-FR">
              <a:solidFill>
                <a:srgbClr val="444444"/>
              </a:solidFill>
              <a:ea typeface="Calibri"/>
              <a:cs typeface="Calibri"/>
            </a:endParaRPr>
          </a:p>
          <a:p>
            <a:pPr marL="715645" lvl="1" indent="-356870">
              <a:lnSpc>
                <a:spcPct val="120000"/>
              </a:lnSpc>
              <a:spcBef>
                <a:spcPts val="0"/>
              </a:spcBef>
              <a:buFont typeface="Wingdings" panose="02070309020205020404" pitchFamily="49" charset="0"/>
              <a:buChar char="Ø"/>
            </a:pPr>
            <a:r>
              <a:rPr lang="fr-CA">
                <a:solidFill>
                  <a:srgbClr val="444444"/>
                </a:solidFill>
                <a:ea typeface="Calibri"/>
                <a:cs typeface="Calibri"/>
              </a:rPr>
              <a:t>Personnes issues de la diversité ethnoculturelle </a:t>
            </a:r>
            <a:endParaRPr lang="fr-FR">
              <a:solidFill>
                <a:srgbClr val="444444"/>
              </a:solidFill>
              <a:ea typeface="Calibri"/>
              <a:cs typeface="Calibri"/>
            </a:endParaRPr>
          </a:p>
          <a:p>
            <a:pPr marL="715645" lvl="1" indent="-356870">
              <a:lnSpc>
                <a:spcPct val="120000"/>
              </a:lnSpc>
              <a:spcBef>
                <a:spcPts val="0"/>
              </a:spcBef>
              <a:buFont typeface="Wingdings" panose="02070309020205020404" pitchFamily="49" charset="0"/>
              <a:buChar char="Ø"/>
            </a:pPr>
            <a:r>
              <a:rPr lang="fr-CA">
                <a:solidFill>
                  <a:srgbClr val="444444"/>
                </a:solidFill>
                <a:ea typeface="Calibri"/>
                <a:cs typeface="Calibri"/>
              </a:rPr>
              <a:t>Personne en provenance de la communauté de langue anglaise </a:t>
            </a:r>
            <a:endParaRPr lang="fr-FR">
              <a:solidFill>
                <a:srgbClr val="444444"/>
              </a:solidFill>
              <a:ea typeface="Calibri"/>
              <a:cs typeface="Calibri"/>
            </a:endParaRPr>
          </a:p>
          <a:p>
            <a:pPr marL="715645" lvl="1" indent="-356870">
              <a:lnSpc>
                <a:spcPct val="120000"/>
              </a:lnSpc>
              <a:spcBef>
                <a:spcPts val="0"/>
              </a:spcBef>
              <a:buFont typeface="Wingdings" panose="02070309020205020404" pitchFamily="49" charset="0"/>
              <a:buChar char="Ø"/>
            </a:pPr>
            <a:r>
              <a:rPr lang="fr-CA">
                <a:solidFill>
                  <a:srgbClr val="444444"/>
                </a:solidFill>
                <a:ea typeface="Calibri"/>
                <a:cs typeface="Calibri"/>
              </a:rPr>
              <a:t>Personnes neurodivergentes </a:t>
            </a:r>
            <a:endParaRPr lang="fr-FR">
              <a:solidFill>
                <a:srgbClr val="444444"/>
              </a:solidFill>
              <a:ea typeface="Calibri"/>
              <a:cs typeface="Calibri"/>
            </a:endParaRPr>
          </a:p>
          <a:p>
            <a:pPr marL="715645" lvl="1" indent="-356870">
              <a:lnSpc>
                <a:spcPct val="120000"/>
              </a:lnSpc>
              <a:spcBef>
                <a:spcPts val="0"/>
              </a:spcBef>
              <a:buFont typeface="Wingdings" panose="02070309020205020404" pitchFamily="49" charset="0"/>
              <a:buChar char="Ø"/>
            </a:pPr>
            <a:r>
              <a:rPr lang="fr-CA">
                <a:solidFill>
                  <a:srgbClr val="444444"/>
                </a:solidFill>
                <a:ea typeface="Calibri"/>
                <a:cs typeface="Calibri"/>
              </a:rPr>
              <a:t>Personnes immigrantes </a:t>
            </a:r>
            <a:endParaRPr lang="fr-FR">
              <a:solidFill>
                <a:srgbClr val="444444"/>
              </a:solidFill>
              <a:ea typeface="Calibri"/>
              <a:cs typeface="Calibri"/>
            </a:endParaRPr>
          </a:p>
          <a:p>
            <a:pPr marL="715645" lvl="1" indent="-356870">
              <a:lnSpc>
                <a:spcPct val="120000"/>
              </a:lnSpc>
              <a:spcBef>
                <a:spcPts val="0"/>
              </a:spcBef>
              <a:buFont typeface="Wingdings" panose="02070309020205020404" pitchFamily="49" charset="0"/>
              <a:buChar char="Ø"/>
            </a:pPr>
            <a:r>
              <a:rPr lang="fr-CA">
                <a:solidFill>
                  <a:srgbClr val="444444"/>
                </a:solidFill>
                <a:ea typeface="Calibri"/>
                <a:cs typeface="Calibri"/>
              </a:rPr>
              <a:t>Autres populations</a:t>
            </a:r>
            <a:endParaRPr lang="en-US">
              <a:solidFill>
                <a:srgbClr val="444444"/>
              </a:solidFill>
              <a:ea typeface="Calibri"/>
              <a:cs typeface="Calibri"/>
            </a:endParaRPr>
          </a:p>
        </p:txBody>
      </p:sp>
      <p:sp>
        <p:nvSpPr>
          <p:cNvPr id="9" name="Text Placeholder 10">
            <a:extLst>
              <a:ext uri="{FF2B5EF4-FFF2-40B4-BE49-F238E27FC236}">
                <a16:creationId xmlns:a16="http://schemas.microsoft.com/office/drawing/2014/main" id="{CC75F2DF-C85F-4B0B-AE15-4D842F8483CA}"/>
              </a:ext>
            </a:extLst>
          </p:cNvPr>
          <p:cNvSpPr txBox="1">
            <a:spLocks/>
          </p:cNvSpPr>
          <p:nvPr>
            <p:custDataLst>
              <p:tags r:id="rId8"/>
            </p:custDataLst>
          </p:nvPr>
        </p:nvSpPr>
        <p:spPr>
          <a:xfrm>
            <a:off x="678466" y="1076106"/>
            <a:ext cx="11001265" cy="861813"/>
          </a:xfrm>
          <a:prstGeom prst="rect">
            <a:avLst/>
          </a:prstGeom>
          <a:solidFill>
            <a:schemeClr val="accent4">
              <a:lumMod val="40000"/>
              <a:lumOff val="60000"/>
            </a:schemeClr>
          </a:solid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kumimoji="0" lang="fr-FR" sz="2400" b="1" kern="1200">
                <a:solidFill>
                  <a:srgbClr val="002060"/>
                </a:solidFill>
                <a:latin typeface="+mn-lt"/>
                <a:ea typeface="+mn-ea"/>
                <a:cs typeface="+mn-cs"/>
              </a:defRPr>
            </a:lvl1pPr>
            <a:lvl2pPr marL="457200" indent="0" algn="l" defTabSz="914400" rtl="0" eaLnBrk="1" latinLnBrk="0" hangingPunct="1">
              <a:spcBef>
                <a:spcPct val="20000"/>
              </a:spcBef>
              <a:buFont typeface="Courier New" panose="02070309020205020404" pitchFamily="49" charset="0"/>
              <a:buNone/>
              <a:defRPr kumimoji="0" lang="fr-FR" sz="2000" b="1" kern="1200">
                <a:solidFill>
                  <a:schemeClr val="tx1"/>
                </a:solidFill>
                <a:latin typeface="+mn-lt"/>
                <a:ea typeface="+mn-ea"/>
                <a:cs typeface="+mn-cs"/>
              </a:defRPr>
            </a:lvl2pPr>
            <a:lvl3pPr marL="914400" indent="0" algn="l" defTabSz="914400" rtl="0" eaLnBrk="1" latinLnBrk="0" hangingPunct="1">
              <a:spcBef>
                <a:spcPct val="20000"/>
              </a:spcBef>
              <a:buFont typeface="Wingdings" panose="05000000000000000000" pitchFamily="2" charset="2"/>
              <a:buNone/>
              <a:defRPr kumimoji="0" lang="fr-FR" sz="1800" b="1" kern="1200">
                <a:solidFill>
                  <a:schemeClr val="tx1"/>
                </a:solidFill>
                <a:latin typeface="+mn-lt"/>
                <a:ea typeface="+mn-ea"/>
                <a:cs typeface="+mn-cs"/>
              </a:defRPr>
            </a:lvl3pPr>
            <a:lvl4pPr marL="1371600" indent="0" algn="l" defTabSz="914400" rtl="0" eaLnBrk="1" latinLnBrk="0" hangingPunct="1">
              <a:spcBef>
                <a:spcPct val="20000"/>
              </a:spcBef>
              <a:buSzPct val="75000"/>
              <a:buFont typeface="Arial" panose="020B0604020202020204" pitchFamily="34" charset="0"/>
              <a:buNone/>
              <a:defRPr kumimoji="0" lang="fr-FR" sz="1600" b="1" kern="1200">
                <a:solidFill>
                  <a:schemeClr val="tx1"/>
                </a:solidFill>
                <a:latin typeface="+mn-lt"/>
                <a:ea typeface="+mn-ea"/>
                <a:cs typeface="+mn-cs"/>
              </a:defRPr>
            </a:lvl4pPr>
            <a:lvl5pPr marL="1828800" indent="0" algn="l" defTabSz="914400" rtl="0" eaLnBrk="1" latinLnBrk="0" hangingPunct="1">
              <a:spcBef>
                <a:spcPct val="20000"/>
              </a:spcBef>
              <a:buSzPct val="75000"/>
              <a:buFont typeface="Arial" pitchFamily="34" charset="0"/>
              <a:buNone/>
              <a:defRPr kumimoji="0" lang="fr-F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0" lang="fr-FR" sz="1600" b="1" kern="1200">
                <a:solidFill>
                  <a:schemeClr val="tx1"/>
                </a:solidFill>
                <a:latin typeface="+mn-lt"/>
                <a:ea typeface="+mn-ea"/>
                <a:cs typeface="+mn-cs"/>
              </a:defRPr>
            </a:lvl9pPr>
          </a:lstStyle>
          <a:p>
            <a:pPr algn="ctr">
              <a:spcBef>
                <a:spcPts val="0"/>
              </a:spcBef>
            </a:pPr>
            <a:r>
              <a:rPr lang="fr-CA" sz="2100">
                <a:solidFill>
                  <a:srgbClr val="444444"/>
                </a:solidFill>
                <a:ea typeface="Calibri"/>
                <a:cs typeface="Calibri"/>
              </a:rPr>
              <a:t>1 seul formulaire</a:t>
            </a:r>
            <a:r>
              <a:rPr lang="fr-CA" sz="2100" b="0">
                <a:solidFill>
                  <a:srgbClr val="444444"/>
                </a:solidFill>
                <a:ea typeface="Calibri"/>
                <a:cs typeface="Calibri"/>
              </a:rPr>
              <a:t> incluant la santé mentale, l'itinérance et la dépendance                                                ainsi que les jeunes et les adultes</a:t>
            </a:r>
          </a:p>
        </p:txBody>
      </p:sp>
    </p:spTree>
    <p:extLst>
      <p:ext uri="{BB962C8B-B14F-4D97-AF65-F5344CB8AC3E}">
        <p14:creationId xmlns:p14="http://schemas.microsoft.com/office/powerpoint/2010/main" val="3785360648"/>
      </p:ext>
    </p:extLst>
  </p:cSld>
  <p:clrMapOvr>
    <a:masterClrMapping/>
  </p:clrMapOvr>
  <p:transition spd="slow">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0BDFCB-2215-4364-915A-F2E0409AE48D}"/>
              </a:ext>
            </a:extLst>
          </p:cNvPr>
          <p:cNvSpPr>
            <a:spLocks noGrp="1"/>
          </p:cNvSpPr>
          <p:nvPr>
            <p:ph type="title"/>
            <p:custDataLst>
              <p:tags r:id="rId1"/>
            </p:custDataLst>
          </p:nvPr>
        </p:nvSpPr>
        <p:spPr>
          <a:xfrm>
            <a:off x="1030576" y="126572"/>
            <a:ext cx="10872000" cy="845635"/>
          </a:xfrm>
        </p:spPr>
        <p:txBody>
          <a:bodyPr>
            <a:normAutofit/>
          </a:bodyPr>
          <a:lstStyle/>
          <a:p>
            <a:r>
              <a:rPr lang="fr-CA">
                <a:ea typeface="Kozuka Gothic Pro H"/>
              </a:rPr>
              <a:t> Aperçu des questions du sondage </a:t>
            </a:r>
            <a:endParaRPr lang="fr-CA">
              <a:solidFill>
                <a:srgbClr val="FF0000"/>
              </a:solidFill>
              <a:ea typeface="Kozuka Gothic Pro H"/>
              <a:cs typeface="Calibri"/>
            </a:endParaRPr>
          </a:p>
        </p:txBody>
      </p:sp>
      <p:sp>
        <p:nvSpPr>
          <p:cNvPr id="4" name="Espace réservé du numéro de diapositive 3">
            <a:extLst>
              <a:ext uri="{FF2B5EF4-FFF2-40B4-BE49-F238E27FC236}">
                <a16:creationId xmlns:a16="http://schemas.microsoft.com/office/drawing/2014/main" id="{BAA8D99D-F5D3-41F7-A5D6-B9356406BE65}"/>
              </a:ext>
            </a:extLst>
          </p:cNvPr>
          <p:cNvSpPr>
            <a:spLocks noGrp="1"/>
          </p:cNvSpPr>
          <p:nvPr>
            <p:ph type="sldNum" sz="quarter" idx="12"/>
            <p:custDataLst>
              <p:tags r:id="rId2"/>
            </p:custDataLst>
          </p:nvPr>
        </p:nvSpPr>
        <p:spPr/>
        <p:txBody>
          <a:bodyPr/>
          <a:lstStyle/>
          <a:p>
            <a:fld id="{33D6E5A2-EC83-451F-A719-9AC1370DD5CF}" type="slidenum">
              <a:rPr lang="fr-CA" smtClean="0"/>
              <a:pPr/>
              <a:t>45</a:t>
            </a:fld>
            <a:endParaRPr kumimoji="0" lang="fr-CA"/>
          </a:p>
        </p:txBody>
      </p:sp>
      <p:graphicFrame>
        <p:nvGraphicFramePr>
          <p:cNvPr id="5" name="Diagram 4">
            <a:extLst>
              <a:ext uri="{FF2B5EF4-FFF2-40B4-BE49-F238E27FC236}">
                <a16:creationId xmlns:a16="http://schemas.microsoft.com/office/drawing/2014/main" id="{64A05B76-A615-8033-C7CD-8BECB1EF41C4}"/>
              </a:ext>
            </a:extLst>
          </p:cNvPr>
          <p:cNvGraphicFramePr/>
          <p:nvPr>
            <p:custDataLst>
              <p:tags r:id="rId3"/>
            </p:custDataLst>
            <p:extLst>
              <p:ext uri="{D42A27DB-BD31-4B8C-83A1-F6EECF244321}">
                <p14:modId xmlns:p14="http://schemas.microsoft.com/office/powerpoint/2010/main" val="204396310"/>
              </p:ext>
            </p:extLst>
          </p:nvPr>
        </p:nvGraphicFramePr>
        <p:xfrm>
          <a:off x="1920658" y="970660"/>
          <a:ext cx="9433033" cy="58910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13161714"/>
      </p:ext>
    </p:extLst>
  </p:cSld>
  <p:clrMapOvr>
    <a:masterClrMapping/>
  </p:clrMapOvr>
  <p:transition spd="slow">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D8A553-CDE1-83F8-8238-420EA22A217D}"/>
              </a:ext>
            </a:extLst>
          </p:cNvPr>
          <p:cNvSpPr/>
          <p:nvPr>
            <p:custDataLst>
              <p:tags r:id="rId1"/>
            </p:custDataLst>
          </p:nvPr>
        </p:nvSpPr>
        <p:spPr>
          <a:xfrm>
            <a:off x="0" y="-5970"/>
            <a:ext cx="955127" cy="68639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numéro de diapositive 1">
            <a:extLst>
              <a:ext uri="{FF2B5EF4-FFF2-40B4-BE49-F238E27FC236}">
                <a16:creationId xmlns:a16="http://schemas.microsoft.com/office/drawing/2014/main" id="{08EE5B80-0578-5B19-2547-2EE258BECE14}"/>
              </a:ext>
            </a:extLst>
          </p:cNvPr>
          <p:cNvSpPr>
            <a:spLocks noGrp="1"/>
          </p:cNvSpPr>
          <p:nvPr>
            <p:ph type="sldNum" sz="quarter" idx="12"/>
            <p:custDataLst>
              <p:tags r:id="rId2"/>
            </p:custDataLst>
          </p:nvPr>
        </p:nvSpPr>
        <p:spPr/>
        <p:txBody>
          <a:bodyPr/>
          <a:lstStyle/>
          <a:p>
            <a:fld id="{33D6E5A2-EC83-451F-A719-9AC1370DD5CF}" type="slidenum">
              <a:rPr lang="fr-CA" smtClean="0"/>
              <a:pPr/>
              <a:t>46</a:t>
            </a:fld>
            <a:endParaRPr kumimoji="0" lang="fr-CA"/>
          </a:p>
        </p:txBody>
      </p:sp>
      <p:sp>
        <p:nvSpPr>
          <p:cNvPr id="3" name="Titre 2">
            <a:extLst>
              <a:ext uri="{FF2B5EF4-FFF2-40B4-BE49-F238E27FC236}">
                <a16:creationId xmlns:a16="http://schemas.microsoft.com/office/drawing/2014/main" id="{62E0C98F-FBFA-C5BD-AEA5-944291B188F5}"/>
              </a:ext>
            </a:extLst>
          </p:cNvPr>
          <p:cNvSpPr>
            <a:spLocks noGrp="1"/>
          </p:cNvSpPr>
          <p:nvPr>
            <p:ph type="title"/>
            <p:custDataLst>
              <p:tags r:id="rId3"/>
            </p:custDataLst>
          </p:nvPr>
        </p:nvSpPr>
        <p:spPr>
          <a:xfrm rot="16200000">
            <a:off x="-4561629" y="-1377387"/>
            <a:ext cx="10872000" cy="1143000"/>
          </a:xfrm>
        </p:spPr>
        <p:txBody>
          <a:bodyPr/>
          <a:lstStyle/>
          <a:p>
            <a:r>
              <a:rPr lang="fr-CA"/>
              <a:t>EN RÉSUMÉ</a:t>
            </a:r>
          </a:p>
        </p:txBody>
      </p:sp>
      <p:pic>
        <p:nvPicPr>
          <p:cNvPr id="5" name="Image 4">
            <a:extLst>
              <a:ext uri="{FF2B5EF4-FFF2-40B4-BE49-F238E27FC236}">
                <a16:creationId xmlns:a16="http://schemas.microsoft.com/office/drawing/2014/main" id="{0752644E-CF3A-62B4-F013-B7439A6A67C5}"/>
              </a:ext>
            </a:extLst>
          </p:cNvPr>
          <p:cNvPicPr>
            <a:picLocks noChangeAspect="1"/>
          </p:cNvPicPr>
          <p:nvPr>
            <p:custDataLst>
              <p:tags r:id="rId4"/>
            </p:custDataLst>
          </p:nvPr>
        </p:nvPicPr>
        <p:blipFill>
          <a:blip r:embed="rId9"/>
          <a:stretch>
            <a:fillRect/>
          </a:stretch>
        </p:blipFill>
        <p:spPr>
          <a:xfrm>
            <a:off x="1257997" y="-617"/>
            <a:ext cx="10287000" cy="6857999"/>
          </a:xfrm>
          <a:prstGeom prst="rect">
            <a:avLst/>
          </a:prstGeom>
        </p:spPr>
      </p:pic>
      <p:pic>
        <p:nvPicPr>
          <p:cNvPr id="8" name="Image 7">
            <a:hlinkClick r:id="rId10"/>
            <a:extLst>
              <a:ext uri="{FF2B5EF4-FFF2-40B4-BE49-F238E27FC236}">
                <a16:creationId xmlns:a16="http://schemas.microsoft.com/office/drawing/2014/main" id="{F8DC2150-7367-19E0-74BB-8B61BED7C16D}"/>
              </a:ext>
            </a:extLst>
          </p:cNvPr>
          <p:cNvPicPr>
            <a:picLocks noChangeAspect="1"/>
          </p:cNvPicPr>
          <p:nvPr>
            <p:custDataLst>
              <p:tags r:id="rId5"/>
            </p:custDataLst>
          </p:nvPr>
        </p:nvPicPr>
        <p:blipFill>
          <a:blip r:embed="rId11"/>
          <a:stretch>
            <a:fillRect/>
          </a:stretch>
        </p:blipFill>
        <p:spPr>
          <a:xfrm>
            <a:off x="3006738" y="2436396"/>
            <a:ext cx="1484092" cy="1514587"/>
          </a:xfrm>
          <a:prstGeom prst="rect">
            <a:avLst/>
          </a:prstGeom>
        </p:spPr>
      </p:pic>
      <p:sp>
        <p:nvSpPr>
          <p:cNvPr id="12" name="Rectangle 11">
            <a:hlinkClick r:id="rId10"/>
            <a:extLst>
              <a:ext uri="{FF2B5EF4-FFF2-40B4-BE49-F238E27FC236}">
                <a16:creationId xmlns:a16="http://schemas.microsoft.com/office/drawing/2014/main" id="{858BB585-7394-134F-148C-2E2ABD83F299}"/>
              </a:ext>
            </a:extLst>
          </p:cNvPr>
          <p:cNvSpPr/>
          <p:nvPr>
            <p:custDataLst>
              <p:tags r:id="rId6"/>
            </p:custDataLst>
          </p:nvPr>
        </p:nvSpPr>
        <p:spPr>
          <a:xfrm>
            <a:off x="1638300" y="1162050"/>
            <a:ext cx="4457700" cy="11049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 name="Image 3">
            <a:extLst>
              <a:ext uri="{FF2B5EF4-FFF2-40B4-BE49-F238E27FC236}">
                <a16:creationId xmlns:a16="http://schemas.microsoft.com/office/drawing/2014/main" id="{55EE1473-C49B-25A7-D1F4-C1313BDEC17E}"/>
              </a:ext>
            </a:extLst>
          </p:cNvPr>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9755984" y="5981746"/>
            <a:ext cx="1571926" cy="739730"/>
          </a:xfrm>
          <a:prstGeom prst="rect">
            <a:avLst/>
          </a:prstGeom>
        </p:spPr>
      </p:pic>
    </p:spTree>
    <p:extLst>
      <p:ext uri="{BB962C8B-B14F-4D97-AF65-F5344CB8AC3E}">
        <p14:creationId xmlns:p14="http://schemas.microsoft.com/office/powerpoint/2010/main" val="120866634"/>
      </p:ext>
    </p:extLst>
  </p:cSld>
  <p:clrMapOvr>
    <a:masterClrMapping/>
  </p:clrMapOvr>
  <p:transition spd="slow">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EC283-6B76-5273-CA99-0F71E24B148C}"/>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3EAA5E0-7B21-6EBC-FFBD-AFB903A57384}"/>
              </a:ext>
            </a:extLst>
          </p:cNvPr>
          <p:cNvSpPr>
            <a:spLocks noGrp="1"/>
          </p:cNvSpPr>
          <p:nvPr>
            <p:ph type="sldNum" sz="quarter" idx="12"/>
            <p:custDataLst>
              <p:tags r:id="rId1"/>
            </p:custDataLst>
          </p:nvPr>
        </p:nvSpPr>
        <p:spPr>
          <a:xfrm>
            <a:off x="8943942" y="6356351"/>
            <a:ext cx="2844800" cy="365125"/>
          </a:xfrm>
        </p:spPr>
        <p:txBody>
          <a:bodyPr anchor="ctr">
            <a:normAutofit/>
          </a:bodyPr>
          <a:lstStyle/>
          <a:p>
            <a:pPr>
              <a:spcAft>
                <a:spcPts val="600"/>
              </a:spcAft>
            </a:pPr>
            <a:fld id="{33D6E5A2-EC83-451F-A719-9AC1370DD5CF}" type="slidenum">
              <a:rPr lang="fr-CA" smtClean="0"/>
              <a:pPr>
                <a:spcAft>
                  <a:spcPts val="600"/>
                </a:spcAft>
              </a:pPr>
              <a:t>47</a:t>
            </a:fld>
            <a:endParaRPr kumimoji="0" lang="fr-CA"/>
          </a:p>
        </p:txBody>
      </p:sp>
      <p:pic>
        <p:nvPicPr>
          <p:cNvPr id="11" name="Image 10" descr="Different colored question marks">
            <a:extLst>
              <a:ext uri="{FF2B5EF4-FFF2-40B4-BE49-F238E27FC236}">
                <a16:creationId xmlns:a16="http://schemas.microsoft.com/office/drawing/2014/main" id="{371ACAC9-9478-BB5B-5935-8295CB963672}"/>
              </a:ext>
            </a:extLst>
          </p:cNvPr>
          <p:cNvPicPr>
            <a:picLocks noChangeAspect="1"/>
          </p:cNvPicPr>
          <p:nvPr>
            <p:custDataLst>
              <p:tags r:id="rId2"/>
            </p:custDataLst>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1551" cy="6858000"/>
          </a:xfrm>
          <a:prstGeom prst="rect">
            <a:avLst/>
          </a:prstGeom>
        </p:spPr>
      </p:pic>
      <p:sp>
        <p:nvSpPr>
          <p:cNvPr id="3" name="Title 1">
            <a:extLst>
              <a:ext uri="{FF2B5EF4-FFF2-40B4-BE49-F238E27FC236}">
                <a16:creationId xmlns:a16="http://schemas.microsoft.com/office/drawing/2014/main" id="{AF880980-0158-F55D-BED8-47C540B22448}"/>
              </a:ext>
            </a:extLst>
          </p:cNvPr>
          <p:cNvSpPr txBox="1">
            <a:spLocks/>
          </p:cNvSpPr>
          <p:nvPr>
            <p:custDataLst>
              <p:tags r:id="rId3"/>
            </p:custDataLst>
          </p:nvPr>
        </p:nvSpPr>
        <p:spPr>
          <a:xfrm>
            <a:off x="0" y="-1"/>
            <a:ext cx="12182025" cy="6858001"/>
          </a:xfrm>
          <a:prstGeom prst="rect">
            <a:avLst/>
          </a:prstGeom>
          <a:solidFill>
            <a:srgbClr val="F2F2F2">
              <a:alpha val="50196"/>
            </a:srgbClr>
          </a:solidFill>
        </p:spPr>
        <p:txBody>
          <a:bodyPr vert="horz" lIns="91440" tIns="45720" rIns="91440" bIns="45720" rtlCol="0" anchor="t">
            <a:normAutofit/>
          </a:bodyPr>
          <a:lstStyle>
            <a:lvl1pPr algn="l" defTabSz="914400" rtl="0" eaLnBrk="1" latinLnBrk="0" hangingPunct="1">
              <a:spcBef>
                <a:spcPct val="0"/>
              </a:spcBef>
              <a:buNone/>
              <a:defRPr kumimoji="0" lang="fr-FR" sz="2800" b="1" kern="1200" baseline="0">
                <a:solidFill>
                  <a:srgbClr val="002060"/>
                </a:solidFill>
                <a:latin typeface="+mn-lt"/>
                <a:ea typeface="Kozuka Gothic Pro H"/>
                <a:cs typeface="+mj-cs"/>
              </a:defRPr>
            </a:lvl1pPr>
          </a:lstStyle>
          <a:p>
            <a:pPr lvl="0"/>
            <a:endParaRPr lang="fr-CA" sz="2400" b="0"/>
          </a:p>
        </p:txBody>
      </p:sp>
      <p:sp>
        <p:nvSpPr>
          <p:cNvPr id="4" name="Rectangle 3">
            <a:extLst>
              <a:ext uri="{FF2B5EF4-FFF2-40B4-BE49-F238E27FC236}">
                <a16:creationId xmlns:a16="http://schemas.microsoft.com/office/drawing/2014/main" id="{FBD63C15-2456-C362-6865-E2ECAEB4375A}"/>
              </a:ext>
            </a:extLst>
          </p:cNvPr>
          <p:cNvSpPr/>
          <p:nvPr>
            <p:custDataLst>
              <p:tags r:id="rId4"/>
            </p:custDataLst>
          </p:nvPr>
        </p:nvSpPr>
        <p:spPr>
          <a:xfrm>
            <a:off x="1002083" y="863525"/>
            <a:ext cx="10308920" cy="5356301"/>
          </a:xfrm>
          <a:prstGeom prst="rect">
            <a:avLst/>
          </a:prstGeom>
          <a:gradFill flip="none" rotWithShape="1">
            <a:gsLst>
              <a:gs pos="0">
                <a:srgbClr val="3E5CA7"/>
              </a:gs>
              <a:gs pos="50000">
                <a:srgbClr val="3E5CA7"/>
              </a:gs>
              <a:gs pos="100000">
                <a:srgbClr val="68C1B5"/>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sz="2400" b="1"/>
          </a:p>
          <a:p>
            <a:endParaRPr lang="fr-CA" sz="2400" b="1"/>
          </a:p>
        </p:txBody>
      </p:sp>
      <p:sp>
        <p:nvSpPr>
          <p:cNvPr id="6" name="ZoneTexte 5">
            <a:extLst>
              <a:ext uri="{FF2B5EF4-FFF2-40B4-BE49-F238E27FC236}">
                <a16:creationId xmlns:a16="http://schemas.microsoft.com/office/drawing/2014/main" id="{832D378B-19BD-5C00-1989-48A9391AD595}"/>
              </a:ext>
            </a:extLst>
          </p:cNvPr>
          <p:cNvSpPr txBox="1"/>
          <p:nvPr>
            <p:custDataLst>
              <p:tags r:id="rId5"/>
            </p:custDataLst>
          </p:nvPr>
        </p:nvSpPr>
        <p:spPr>
          <a:xfrm>
            <a:off x="2817066" y="2247489"/>
            <a:ext cx="8155734" cy="3416320"/>
          </a:xfrm>
          <a:prstGeom prst="rect">
            <a:avLst/>
          </a:prstGeom>
          <a:noFill/>
        </p:spPr>
        <p:txBody>
          <a:bodyPr wrap="square" rtlCol="0">
            <a:spAutoFit/>
          </a:bodyPr>
          <a:lstStyle/>
          <a:p>
            <a:r>
              <a:rPr lang="fr-CA" sz="2400" b="1">
                <a:solidFill>
                  <a:schemeClr val="bg1"/>
                </a:solidFill>
              </a:rPr>
              <a:t>Levez la main: </a:t>
            </a:r>
            <a:r>
              <a:rPr lang="fr-CA" sz="2400">
                <a:solidFill>
                  <a:schemeClr val="bg1"/>
                </a:solidFill>
              </a:rPr>
              <a:t>les animatrices activeront votre micro </a:t>
            </a:r>
          </a:p>
          <a:p>
            <a:r>
              <a:rPr lang="fr-CA" sz="2400">
                <a:solidFill>
                  <a:schemeClr val="bg1"/>
                </a:solidFill>
              </a:rPr>
              <a:t>quand ce sera votre tour.</a:t>
            </a:r>
          </a:p>
          <a:p>
            <a:endParaRPr lang="fr-CA" sz="2400">
              <a:solidFill>
                <a:schemeClr val="bg1"/>
              </a:solidFill>
            </a:endParaRPr>
          </a:p>
          <a:p>
            <a:r>
              <a:rPr lang="fr-CA" sz="2400" b="1">
                <a:solidFill>
                  <a:schemeClr val="bg1"/>
                </a:solidFill>
              </a:rPr>
              <a:t>Lorsque vous prenez la parole:</a:t>
            </a:r>
          </a:p>
          <a:p>
            <a:pPr marL="742950" lvl="1" indent="-285750">
              <a:buFont typeface="Arial" panose="020B0604020202020204" pitchFamily="34" charset="0"/>
              <a:buChar char="•"/>
            </a:pPr>
            <a:r>
              <a:rPr lang="fr-CA" sz="2400">
                <a:solidFill>
                  <a:schemeClr val="bg1"/>
                </a:solidFill>
              </a:rPr>
              <a:t>Présentez-vous (prénom et nom).</a:t>
            </a:r>
          </a:p>
          <a:p>
            <a:pPr marL="742950" lvl="1" indent="-285750">
              <a:buFont typeface="Arial" panose="020B0604020202020204" pitchFamily="34" charset="0"/>
              <a:buChar char="•"/>
            </a:pPr>
            <a:r>
              <a:rPr lang="fr-CA" sz="2400">
                <a:solidFill>
                  <a:schemeClr val="bg1"/>
                </a:solidFill>
              </a:rPr>
              <a:t>Indiquez l’organisation que vous représentez aujourd’hui.</a:t>
            </a:r>
          </a:p>
          <a:p>
            <a:pPr marL="285750" indent="-285750">
              <a:buFont typeface="Arial" panose="020B0604020202020204" pitchFamily="34" charset="0"/>
              <a:buChar char="•"/>
            </a:pPr>
            <a:endParaRPr lang="fr-CA" sz="2400">
              <a:solidFill>
                <a:schemeClr val="bg1"/>
              </a:solidFill>
            </a:endParaRPr>
          </a:p>
          <a:p>
            <a:r>
              <a:rPr lang="fr-CA" sz="2400">
                <a:solidFill>
                  <a:schemeClr val="bg1"/>
                </a:solidFill>
              </a:rPr>
              <a:t>Vous pouvez aussi nous écrire après la rencontre à l’adresse: </a:t>
            </a:r>
            <a:r>
              <a:rPr lang="fr-CA" sz="2400" b="1">
                <a:solidFill>
                  <a:srgbClr val="3E5CA7"/>
                </a:solidFill>
              </a:rPr>
              <a:t>07.Direction_DSMD@ssss.gouv.qc.ca </a:t>
            </a:r>
          </a:p>
        </p:txBody>
      </p:sp>
      <p:pic>
        <p:nvPicPr>
          <p:cNvPr id="8" name="Graphique 7" descr="Raised hand avec un remplissage uni">
            <a:extLst>
              <a:ext uri="{FF2B5EF4-FFF2-40B4-BE49-F238E27FC236}">
                <a16:creationId xmlns:a16="http://schemas.microsoft.com/office/drawing/2014/main" id="{15DB46D1-46EC-A7A6-C5EA-7185F7DC608B}"/>
              </a:ext>
            </a:extLst>
          </p:cNvPr>
          <p:cNvPicPr>
            <a:picLocks noChangeAspect="1"/>
          </p:cNvPicPr>
          <p:nvPr>
            <p:custDataLst>
              <p:tags r:id="rId6"/>
            </p:custDataLst>
          </p:nvPr>
        </p:nvPicPr>
        <p:blipFill>
          <a:blip>
            <a:extLst>
              <a:ext uri="{96DAC541-7B7A-43D3-8B79-37D633B846F1}">
                <asvg:svgBlip xmlns:asvg="http://schemas.microsoft.com/office/drawing/2016/SVG/main" r:embed="rId10"/>
              </a:ext>
            </a:extLst>
          </a:blip>
          <a:stretch>
            <a:fillRect/>
          </a:stretch>
        </p:blipFill>
        <p:spPr>
          <a:xfrm>
            <a:off x="2114240" y="2155718"/>
            <a:ext cx="792934" cy="792934"/>
          </a:xfrm>
          <a:prstGeom prst="rect">
            <a:avLst/>
          </a:prstGeom>
        </p:spPr>
      </p:pic>
      <p:sp>
        <p:nvSpPr>
          <p:cNvPr id="12" name="Rectangle : coins arrondis 11">
            <a:extLst>
              <a:ext uri="{FF2B5EF4-FFF2-40B4-BE49-F238E27FC236}">
                <a16:creationId xmlns:a16="http://schemas.microsoft.com/office/drawing/2014/main" id="{2A8723BD-EB82-7D3A-0471-9A2A3BE1E562}"/>
              </a:ext>
            </a:extLst>
          </p:cNvPr>
          <p:cNvSpPr/>
          <p:nvPr>
            <p:custDataLst>
              <p:tags r:id="rId7"/>
            </p:custDataLst>
          </p:nvPr>
        </p:nvSpPr>
        <p:spPr>
          <a:xfrm>
            <a:off x="2114240" y="1390530"/>
            <a:ext cx="5208607" cy="601883"/>
          </a:xfrm>
          <a:prstGeom prst="roundRect">
            <a:avLst/>
          </a:prstGeom>
          <a:solidFill>
            <a:srgbClr val="68C1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200" b="1"/>
              <a:t>PÉRIODE DE QUESTIONS</a:t>
            </a:r>
          </a:p>
        </p:txBody>
      </p:sp>
    </p:spTree>
    <p:extLst>
      <p:ext uri="{BB962C8B-B14F-4D97-AF65-F5344CB8AC3E}">
        <p14:creationId xmlns:p14="http://schemas.microsoft.com/office/powerpoint/2010/main" val="2992397968"/>
      </p:ext>
    </p:extLst>
  </p:cSld>
  <p:clrMapOvr>
    <a:masterClrMapping/>
  </p:clrMapOvr>
  <p:transition spd="slow">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4C90D-E4F5-80F0-4FEF-557050B94DE9}"/>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CA9E32A9-F403-6507-0977-3966CBBB87CA}"/>
              </a:ext>
            </a:extLst>
          </p:cNvPr>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itre 5">
            <a:extLst>
              <a:ext uri="{FF2B5EF4-FFF2-40B4-BE49-F238E27FC236}">
                <a16:creationId xmlns:a16="http://schemas.microsoft.com/office/drawing/2014/main" id="{FCD2137F-6E23-F5F6-7897-341AFBF57DF3}"/>
              </a:ext>
            </a:extLst>
          </p:cNvPr>
          <p:cNvSpPr>
            <a:spLocks noGrp="1"/>
          </p:cNvSpPr>
          <p:nvPr>
            <p:ph type="title"/>
            <p:custDataLst>
              <p:tags r:id="rId2"/>
            </p:custDataLst>
          </p:nvPr>
        </p:nvSpPr>
        <p:spPr>
          <a:xfrm>
            <a:off x="1095375" y="2647950"/>
            <a:ext cx="6400800" cy="1143000"/>
          </a:xfrm>
        </p:spPr>
        <p:txBody>
          <a:bodyPr>
            <a:normAutofit/>
          </a:bodyPr>
          <a:lstStyle/>
          <a:p>
            <a:r>
              <a:rPr lang="fr-CA"/>
              <a:t>ANNEXES</a:t>
            </a:r>
          </a:p>
        </p:txBody>
      </p:sp>
    </p:spTree>
    <p:extLst>
      <p:ext uri="{BB962C8B-B14F-4D97-AF65-F5344CB8AC3E}">
        <p14:creationId xmlns:p14="http://schemas.microsoft.com/office/powerpoint/2010/main" val="4115864364"/>
      </p:ext>
    </p:extLst>
  </p:cSld>
  <p:clrMapOvr>
    <a:masterClrMapping/>
  </p:clrMapOvr>
  <p:transition spd="slow">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28855-CD87-B47B-52F8-6A1EF12E0761}"/>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5638A2-93E0-A214-1CA6-F19DBD2BD71E}"/>
              </a:ext>
            </a:extLst>
          </p:cNvPr>
          <p:cNvSpPr>
            <a:spLocks noGrp="1"/>
          </p:cNvSpPr>
          <p:nvPr>
            <p:ph sz="half" idx="2"/>
            <p:custDataLst>
              <p:tags r:id="rId1"/>
            </p:custDataLst>
          </p:nvPr>
        </p:nvSpPr>
        <p:spPr>
          <a:xfrm>
            <a:off x="1007999" y="1146000"/>
            <a:ext cx="5429048" cy="5707605"/>
          </a:xfrm>
        </p:spPr>
        <p:txBody>
          <a:bodyPr vert="horz" lIns="91440" tIns="45720" rIns="91440" bIns="45720" rtlCol="0" anchor="t">
            <a:normAutofit/>
          </a:bodyPr>
          <a:lstStyle/>
          <a:p>
            <a:pPr marL="0" indent="0">
              <a:buNone/>
            </a:pPr>
            <a:endParaRPr lang="fr-CA" sz="1400" b="1">
              <a:highlight>
                <a:srgbClr val="FFFFFF"/>
              </a:highlight>
              <a:latin typeface="Arial"/>
              <a:cs typeface="Arial"/>
            </a:endParaRPr>
          </a:p>
          <a:p>
            <a:endParaRPr lang="fr-CA" sz="1400">
              <a:highlight>
                <a:srgbClr val="FFFFFF"/>
              </a:highlight>
              <a:latin typeface="Arial"/>
              <a:cs typeface="Arial"/>
            </a:endParaRPr>
          </a:p>
          <a:p>
            <a:endParaRPr lang="fr-CA" sz="1400">
              <a:latin typeface="Arial"/>
              <a:ea typeface="Calibri"/>
              <a:cs typeface="Arial"/>
            </a:endParaRPr>
          </a:p>
          <a:p>
            <a:endParaRPr lang="fr-CA" sz="1400">
              <a:highlight>
                <a:srgbClr val="FFFFFF"/>
              </a:highlight>
              <a:latin typeface="Arial"/>
              <a:ea typeface="Calibri"/>
              <a:cs typeface="Arial"/>
            </a:endParaRPr>
          </a:p>
        </p:txBody>
      </p:sp>
      <p:sp>
        <p:nvSpPr>
          <p:cNvPr id="8" name="Content Placeholder 7">
            <a:extLst>
              <a:ext uri="{FF2B5EF4-FFF2-40B4-BE49-F238E27FC236}">
                <a16:creationId xmlns:a16="http://schemas.microsoft.com/office/drawing/2014/main" id="{ADA9F89A-896A-1C72-A9A5-A3FCEE808F05}"/>
              </a:ext>
            </a:extLst>
          </p:cNvPr>
          <p:cNvSpPr>
            <a:spLocks noGrp="1"/>
          </p:cNvSpPr>
          <p:nvPr>
            <p:ph sz="quarter" idx="4"/>
            <p:custDataLst>
              <p:tags r:id="rId2"/>
            </p:custDataLst>
          </p:nvPr>
        </p:nvSpPr>
        <p:spPr>
          <a:xfrm>
            <a:off x="6442413" y="969438"/>
            <a:ext cx="5429047" cy="5289434"/>
          </a:xfrm>
        </p:spPr>
        <p:txBody>
          <a:bodyPr vert="horz" lIns="91440" tIns="45720" rIns="91440" bIns="45720" rtlCol="0" anchor="t">
            <a:noAutofit/>
          </a:bodyPr>
          <a:lstStyle/>
          <a:p>
            <a:pPr marL="0" indent="0">
              <a:spcBef>
                <a:spcPts val="1200"/>
              </a:spcBef>
              <a:buNone/>
            </a:pPr>
            <a:r>
              <a:rPr lang="fr-CA" u="sng">
                <a:highlight>
                  <a:srgbClr val="FFFFFF"/>
                </a:highlight>
                <a:latin typeface="Calibri"/>
                <a:ea typeface="Calibri"/>
                <a:cs typeface="Calibri"/>
              </a:rPr>
              <a:t>Par l’entremise de la plateforme Consultation Québec</a:t>
            </a:r>
            <a:endParaRPr lang="en-US" u="sng">
              <a:highlight>
                <a:srgbClr val="FFFFFF"/>
              </a:highlight>
              <a:latin typeface="Calibri"/>
              <a:ea typeface="Calibri"/>
              <a:cs typeface="Calibri"/>
            </a:endParaRPr>
          </a:p>
          <a:p>
            <a:pPr marL="0" indent="0">
              <a:spcBef>
                <a:spcPts val="1200"/>
              </a:spcBef>
              <a:buNone/>
            </a:pPr>
            <a:r>
              <a:rPr lang="fr-CA" sz="2000">
                <a:highlight>
                  <a:srgbClr val="FFFFFF"/>
                </a:highlight>
                <a:latin typeface="Calibri"/>
                <a:ea typeface="Calibri"/>
                <a:cs typeface="Calibri"/>
              </a:rPr>
              <a:t>• C’est un </a:t>
            </a:r>
            <a:r>
              <a:rPr lang="fr-CA" sz="2000" b="1">
                <a:highlight>
                  <a:srgbClr val="FFFFFF"/>
                </a:highlight>
                <a:latin typeface="Calibri"/>
                <a:ea typeface="Calibri"/>
                <a:cs typeface="Calibri"/>
              </a:rPr>
              <a:t>outil gouvernemental </a:t>
            </a:r>
            <a:r>
              <a:rPr lang="fr-CA" sz="2000">
                <a:highlight>
                  <a:srgbClr val="FFFFFF"/>
                </a:highlight>
                <a:latin typeface="Calibri"/>
                <a:ea typeface="Calibri"/>
                <a:cs typeface="Calibri"/>
              </a:rPr>
              <a:t>(MCN) de mobilisation qui offre la possibilité aux citoyens et à l’ensemble des acteurs concernés de s’exprimer sur les besoins, les enjeux et les bonnes pratiques</a:t>
            </a:r>
            <a:endParaRPr lang="en-US" sz="2000">
              <a:highlight>
                <a:srgbClr val="FFFFFF"/>
              </a:highlight>
              <a:latin typeface="Calibri"/>
              <a:ea typeface="Calibri"/>
              <a:cs typeface="Calibri"/>
            </a:endParaRPr>
          </a:p>
          <a:p>
            <a:pPr marL="0" indent="0">
              <a:spcBef>
                <a:spcPts val="1200"/>
              </a:spcBef>
              <a:buNone/>
            </a:pPr>
            <a:r>
              <a:rPr lang="fr-CA" sz="2000">
                <a:highlight>
                  <a:srgbClr val="FFFFFF"/>
                </a:highlight>
                <a:latin typeface="Calibri"/>
                <a:ea typeface="Calibri"/>
                <a:cs typeface="Calibri"/>
              </a:rPr>
              <a:t>• Il a fait ses preuves avec la </a:t>
            </a:r>
            <a:r>
              <a:rPr lang="fr-CA" sz="2000" b="1">
                <a:highlight>
                  <a:srgbClr val="FFFFFF"/>
                </a:highlight>
                <a:latin typeface="Calibri"/>
                <a:ea typeface="Calibri"/>
                <a:cs typeface="Calibri"/>
              </a:rPr>
              <a:t>Stratégie</a:t>
            </a:r>
            <a:r>
              <a:rPr lang="fr-CA" sz="2000">
                <a:highlight>
                  <a:srgbClr val="FFFFFF"/>
                </a:highlight>
                <a:latin typeface="Calibri"/>
                <a:ea typeface="Calibri"/>
                <a:cs typeface="Calibri"/>
              </a:rPr>
              <a:t> nationale de prévention en santé, la </a:t>
            </a:r>
            <a:r>
              <a:rPr lang="fr-CA" sz="2000" b="1">
                <a:highlight>
                  <a:srgbClr val="FFFFFF"/>
                </a:highlight>
                <a:latin typeface="Calibri"/>
                <a:ea typeface="Calibri"/>
                <a:cs typeface="Calibri"/>
              </a:rPr>
              <a:t>Stratégie</a:t>
            </a:r>
            <a:r>
              <a:rPr lang="fr-CA" sz="2000">
                <a:highlight>
                  <a:srgbClr val="FFFFFF"/>
                </a:highlight>
                <a:latin typeface="Calibri"/>
                <a:ea typeface="Calibri"/>
                <a:cs typeface="Calibri"/>
              </a:rPr>
              <a:t> nationale pour l’intégration et le maintien en emploi des personnes handicapées et le </a:t>
            </a:r>
            <a:r>
              <a:rPr lang="fr-CA" sz="2000" b="1">
                <a:highlight>
                  <a:srgbClr val="FFFFFF"/>
                </a:highlight>
                <a:latin typeface="Calibri"/>
                <a:ea typeface="Calibri"/>
                <a:cs typeface="Calibri"/>
              </a:rPr>
              <a:t>Plan d’action </a:t>
            </a:r>
            <a:r>
              <a:rPr lang="fr-CA" sz="2000">
                <a:highlight>
                  <a:srgbClr val="FFFFFF"/>
                </a:highlight>
                <a:latin typeface="Calibri"/>
                <a:ea typeface="Calibri"/>
                <a:cs typeface="Calibri"/>
              </a:rPr>
              <a:t>gouvernemental en économie sociale</a:t>
            </a:r>
            <a:endParaRPr lang="en-US" sz="2000">
              <a:highlight>
                <a:srgbClr val="FFFFFF"/>
              </a:highlight>
              <a:latin typeface="Calibri"/>
              <a:ea typeface="Calibri"/>
              <a:cs typeface="Calibri"/>
            </a:endParaRPr>
          </a:p>
          <a:p>
            <a:pPr marL="0" indent="0">
              <a:spcBef>
                <a:spcPts val="1200"/>
              </a:spcBef>
              <a:buNone/>
            </a:pPr>
            <a:r>
              <a:rPr lang="fr-CA" sz="2000">
                <a:highlight>
                  <a:srgbClr val="FFFFFF"/>
                </a:highlight>
                <a:latin typeface="Calibri"/>
                <a:ea typeface="Calibri"/>
                <a:cs typeface="Calibri"/>
              </a:rPr>
              <a:t>• Il contiendra notamment </a:t>
            </a:r>
            <a:r>
              <a:rPr lang="fr-CA" sz="2000" b="1">
                <a:highlight>
                  <a:srgbClr val="FFFFFF"/>
                </a:highlight>
                <a:latin typeface="Calibri"/>
                <a:ea typeface="Calibri"/>
                <a:cs typeface="Calibri"/>
              </a:rPr>
              <a:t>un appel à mémoires et des questions </a:t>
            </a:r>
            <a:r>
              <a:rPr lang="fr-CA" sz="2000">
                <a:highlight>
                  <a:srgbClr val="FFFFFF"/>
                </a:highlight>
                <a:latin typeface="Calibri"/>
                <a:ea typeface="Calibri"/>
                <a:cs typeface="Calibri"/>
              </a:rPr>
              <a:t>à la population formulée par des expertes et des experts avec vécu expérientiel</a:t>
            </a:r>
            <a:endParaRPr lang="en-US" sz="2000">
              <a:highlight>
                <a:srgbClr val="FFFFFF"/>
              </a:highlight>
              <a:latin typeface="Calibri"/>
              <a:ea typeface="Calibri"/>
              <a:cs typeface="Calibri"/>
            </a:endParaRPr>
          </a:p>
          <a:p>
            <a:pPr>
              <a:spcBef>
                <a:spcPts val="1200"/>
              </a:spcBef>
            </a:pPr>
            <a:endParaRPr lang="fr-CA" sz="2000" b="1">
              <a:highlight>
                <a:srgbClr val="FFFFFF"/>
              </a:highlight>
              <a:latin typeface="Calibri"/>
              <a:ea typeface="Calibri"/>
              <a:cs typeface="Calibri"/>
            </a:endParaRPr>
          </a:p>
          <a:p>
            <a:endParaRPr lang="fr-CA" sz="1400">
              <a:highlight>
                <a:srgbClr val="FFFFFF"/>
              </a:highlight>
              <a:latin typeface="Arial"/>
              <a:ea typeface="Calibri"/>
              <a:cs typeface="Arial"/>
            </a:endParaRPr>
          </a:p>
          <a:p>
            <a:endParaRPr lang="fr-CA" sz="1400">
              <a:highlight>
                <a:srgbClr val="FFFFFF"/>
              </a:highlight>
              <a:latin typeface="Arial"/>
              <a:ea typeface="Calibri"/>
              <a:cs typeface="Arial"/>
            </a:endParaRPr>
          </a:p>
          <a:p>
            <a:endParaRPr lang="fr-CA" sz="1400">
              <a:highlight>
                <a:srgbClr val="FFFFFF"/>
              </a:highlight>
              <a:latin typeface="Arial"/>
              <a:ea typeface="Calibri"/>
              <a:cs typeface="Arial"/>
            </a:endParaRPr>
          </a:p>
          <a:p>
            <a:endParaRPr lang="fr-CA" sz="1400">
              <a:highlight>
                <a:srgbClr val="FFFFFF"/>
              </a:highlight>
              <a:latin typeface="Arial"/>
              <a:ea typeface="Calibri"/>
              <a:cs typeface="Arial"/>
            </a:endParaRPr>
          </a:p>
          <a:p>
            <a:endParaRPr lang="en-US">
              <a:latin typeface="Calibri"/>
              <a:ea typeface="Calibri"/>
              <a:cs typeface="Calibri"/>
            </a:endParaRPr>
          </a:p>
        </p:txBody>
      </p:sp>
      <p:sp>
        <p:nvSpPr>
          <p:cNvPr id="2" name="Slide Number Placeholder 1">
            <a:extLst>
              <a:ext uri="{FF2B5EF4-FFF2-40B4-BE49-F238E27FC236}">
                <a16:creationId xmlns:a16="http://schemas.microsoft.com/office/drawing/2014/main" id="{726B0B93-7D18-C71A-AF19-8A3C92E75584}"/>
              </a:ext>
            </a:extLst>
          </p:cNvPr>
          <p:cNvSpPr>
            <a:spLocks noGrp="1"/>
          </p:cNvSpPr>
          <p:nvPr>
            <p:ph type="sldNum" sz="quarter" idx="12"/>
            <p:custDataLst>
              <p:tags r:id="rId3"/>
            </p:custDataLst>
          </p:nvPr>
        </p:nvSpPr>
        <p:spPr/>
        <p:txBody>
          <a:bodyPr/>
          <a:lstStyle/>
          <a:p>
            <a:fld id="{33D6E5A2-EC83-451F-A719-9AC1370DD5CF}" type="slidenum">
              <a:rPr lang="en-US"/>
              <a:pPr/>
              <a:t>49</a:t>
            </a:fld>
            <a:endParaRPr kumimoji="0" lang="en-US"/>
          </a:p>
        </p:txBody>
      </p:sp>
      <p:sp>
        <p:nvSpPr>
          <p:cNvPr id="3" name="Title 2">
            <a:extLst>
              <a:ext uri="{FF2B5EF4-FFF2-40B4-BE49-F238E27FC236}">
                <a16:creationId xmlns:a16="http://schemas.microsoft.com/office/drawing/2014/main" id="{0AA7A714-3242-65E4-45B9-6C337AE06166}"/>
              </a:ext>
            </a:extLst>
          </p:cNvPr>
          <p:cNvSpPr>
            <a:spLocks noGrp="1"/>
          </p:cNvSpPr>
          <p:nvPr>
            <p:ph type="title"/>
            <p:custDataLst>
              <p:tags r:id="rId4"/>
            </p:custDataLst>
          </p:nvPr>
        </p:nvSpPr>
        <p:spPr/>
        <p:txBody>
          <a:bodyPr/>
          <a:lstStyle/>
          <a:p>
            <a:r>
              <a:rPr lang="en-US" err="1">
                <a:ea typeface="Kozuka Gothic Pro H"/>
                <a:cs typeface="Calibri"/>
              </a:rPr>
              <a:t>Annexe</a:t>
            </a:r>
            <a:r>
              <a:rPr lang="en-US">
                <a:ea typeface="Kozuka Gothic Pro H"/>
                <a:cs typeface="Calibri"/>
              </a:rPr>
              <a:t> – Consultation </a:t>
            </a:r>
            <a:r>
              <a:rPr lang="en-US" err="1">
                <a:ea typeface="Kozuka Gothic Pro H"/>
                <a:cs typeface="Calibri"/>
              </a:rPr>
              <a:t>nationale</a:t>
            </a:r>
            <a:endParaRPr lang="en-US" err="1">
              <a:cs typeface="Calibri"/>
            </a:endParaRPr>
          </a:p>
        </p:txBody>
      </p:sp>
      <p:sp>
        <p:nvSpPr>
          <p:cNvPr id="5" name="Content Placeholder 7">
            <a:extLst>
              <a:ext uri="{FF2B5EF4-FFF2-40B4-BE49-F238E27FC236}">
                <a16:creationId xmlns:a16="http://schemas.microsoft.com/office/drawing/2014/main" id="{2485739B-8A83-34DE-8902-A1F70E89B511}"/>
              </a:ext>
            </a:extLst>
          </p:cNvPr>
          <p:cNvSpPr txBox="1">
            <a:spLocks/>
          </p:cNvSpPr>
          <p:nvPr>
            <p:custDataLst>
              <p:tags r:id="rId5"/>
            </p:custDataLst>
          </p:nvPr>
        </p:nvSpPr>
        <p:spPr>
          <a:xfrm>
            <a:off x="1251521" y="963864"/>
            <a:ext cx="4945828" cy="5233677"/>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1pPr>
            <a:lvl2pPr marL="715963" indent="-357188" algn="l" defTabSz="914400" rtl="0" eaLnBrk="1" latinLnBrk="0" hangingPunct="1">
              <a:spcBef>
                <a:spcPct val="20000"/>
              </a:spcBef>
              <a:buFont typeface="Courier New" panose="02070309020205020404" pitchFamily="49" charset="0"/>
              <a:buChar char="o"/>
              <a:defRPr kumimoji="0" lang="fr-FR" sz="2000" kern="1200">
                <a:solidFill>
                  <a:schemeClr val="tx1"/>
                </a:solidFill>
                <a:latin typeface="+mn-lt"/>
                <a:ea typeface="+mn-ea"/>
                <a:cs typeface="+mn-cs"/>
              </a:defRPr>
            </a:lvl2pPr>
            <a:lvl3pPr marL="1074738" indent="-358775" algn="l" defTabSz="914400" rtl="0" eaLnBrk="1" latinLnBrk="0" hangingPunct="1">
              <a:spcBef>
                <a:spcPct val="20000"/>
              </a:spcBef>
              <a:buFont typeface="Wingdings" panose="05000000000000000000" pitchFamily="2" charset="2"/>
              <a:buChar char="§"/>
              <a:defRPr kumimoji="0" lang="fr-FR" sz="1800" kern="1200">
                <a:solidFill>
                  <a:schemeClr val="tx1"/>
                </a:solidFill>
                <a:latin typeface="+mn-lt"/>
                <a:ea typeface="+mn-ea"/>
                <a:cs typeface="+mn-cs"/>
              </a:defRPr>
            </a:lvl3pPr>
            <a:lvl4pPr marL="1433513" indent="-358775" algn="l" defTabSz="914400" rtl="0" eaLnBrk="1" latinLnBrk="0" hangingPunct="1">
              <a:spcBef>
                <a:spcPct val="20000"/>
              </a:spcBef>
              <a:buSzPct val="75000"/>
              <a:buFont typeface="Arial" panose="020B0604020202020204" pitchFamily="34" charset="0"/>
              <a:buChar char="‒"/>
              <a:defRPr kumimoji="0" lang="fr-FR" sz="1600" kern="1200">
                <a:solidFill>
                  <a:schemeClr val="tx1"/>
                </a:solidFill>
                <a:latin typeface="+mn-lt"/>
                <a:ea typeface="+mn-ea"/>
                <a:cs typeface="+mn-cs"/>
              </a:defRPr>
            </a:lvl4pPr>
            <a:lvl5pPr marL="1790700" indent="-357188" algn="l" defTabSz="914400" rtl="0" eaLnBrk="1" latinLnBrk="0" hangingPunct="1">
              <a:spcBef>
                <a:spcPct val="20000"/>
              </a:spcBef>
              <a:buSzPct val="75000"/>
              <a:buFont typeface="Arial" pitchFamily="34" charset="0"/>
              <a:buChar char="»"/>
              <a:defRPr kumimoji="0" lang="fr-F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9pPr>
          </a:lstStyle>
          <a:p>
            <a:pPr marL="0" indent="0">
              <a:spcBef>
                <a:spcPts val="1800"/>
              </a:spcBef>
              <a:buNone/>
            </a:pPr>
            <a:r>
              <a:rPr lang="fr-CA" sz="2000">
                <a:highlight>
                  <a:srgbClr val="FFFFFF"/>
                </a:highlight>
                <a:latin typeface="Calibri"/>
                <a:ea typeface="Calibri"/>
                <a:cs typeface="Calibri"/>
              </a:rPr>
              <a:t>Chapeautée par </a:t>
            </a:r>
            <a:r>
              <a:rPr lang="fr-CA" sz="2000" b="1">
                <a:highlight>
                  <a:srgbClr val="FFFFFF"/>
                </a:highlight>
                <a:latin typeface="Calibri"/>
                <a:ea typeface="Calibri"/>
                <a:cs typeface="Calibri"/>
              </a:rPr>
              <a:t>Table interministérielle en santé mentale, itinérance et dépendance (TISMID) - Lancement : hiver 2026</a:t>
            </a:r>
            <a:endParaRPr lang="en-US" sz="2000">
              <a:highlight>
                <a:srgbClr val="FFFFFF"/>
              </a:highlight>
              <a:latin typeface="Calibri"/>
              <a:ea typeface="Calibri"/>
              <a:cs typeface="Calibri"/>
            </a:endParaRPr>
          </a:p>
          <a:p>
            <a:pPr marL="715645" lvl="1" indent="-356870">
              <a:spcBef>
                <a:spcPts val="1800"/>
              </a:spcBef>
              <a:buFont typeface="Courier New" pitchFamily="34" charset="0"/>
              <a:buChar char="o"/>
            </a:pPr>
            <a:r>
              <a:rPr lang="fr-CA">
                <a:highlight>
                  <a:srgbClr val="FFFFFF"/>
                </a:highlight>
                <a:latin typeface="Calibri"/>
                <a:ea typeface="Calibri"/>
                <a:cs typeface="Calibri"/>
              </a:rPr>
              <a:t>Formée par </a:t>
            </a:r>
            <a:r>
              <a:rPr lang="fr-CA" b="1">
                <a:highlight>
                  <a:srgbClr val="FFFFFF"/>
                </a:highlight>
                <a:latin typeface="Calibri"/>
                <a:ea typeface="Calibri"/>
                <a:cs typeface="Calibri"/>
              </a:rPr>
              <a:t>28 ministères et organismes </a:t>
            </a:r>
            <a:r>
              <a:rPr lang="fr-CA">
                <a:highlight>
                  <a:srgbClr val="FFFFFF"/>
                </a:highlight>
                <a:latin typeface="Calibri"/>
                <a:ea typeface="Calibri"/>
                <a:cs typeface="Calibri"/>
              </a:rPr>
              <a:t>qui se reconnaissant des responsabilités à l’égard de ces enjeux (voir Annexe ci-joint)</a:t>
            </a:r>
          </a:p>
          <a:p>
            <a:pPr marL="715645" lvl="1" indent="-356870">
              <a:spcBef>
                <a:spcPts val="1800"/>
              </a:spcBef>
              <a:buFont typeface="Courier New" pitchFamily="34" charset="0"/>
              <a:buChar char="o"/>
            </a:pPr>
            <a:r>
              <a:rPr lang="fr-CA">
                <a:highlight>
                  <a:srgbClr val="FFFFFF"/>
                </a:highlight>
                <a:latin typeface="Calibri"/>
                <a:ea typeface="Calibri"/>
                <a:cs typeface="Calibri"/>
              </a:rPr>
              <a:t>Soutien de deux </a:t>
            </a:r>
            <a:r>
              <a:rPr lang="fr-CA" b="1">
                <a:highlight>
                  <a:srgbClr val="FFFFFF"/>
                </a:highlight>
                <a:latin typeface="Calibri"/>
                <a:ea typeface="Calibri"/>
                <a:cs typeface="Calibri"/>
              </a:rPr>
              <a:t>comités consultatifs </a:t>
            </a:r>
            <a:r>
              <a:rPr lang="fr-CA">
                <a:highlight>
                  <a:srgbClr val="FFFFFF"/>
                </a:highlight>
                <a:latin typeface="Calibri"/>
                <a:ea typeface="Calibri"/>
                <a:cs typeface="Calibri"/>
              </a:rPr>
              <a:t>(itinérance, dépendance) et un troisième à venir (santé mentale)</a:t>
            </a:r>
            <a:endParaRPr lang="fr-CA">
              <a:highlight>
                <a:srgbClr val="FFFFFF"/>
              </a:highlight>
              <a:ea typeface="Calibri"/>
              <a:cs typeface="Calibri"/>
            </a:endParaRPr>
          </a:p>
          <a:p>
            <a:pPr marL="715645" lvl="1" indent="-356870">
              <a:spcBef>
                <a:spcPts val="1800"/>
              </a:spcBef>
              <a:buFont typeface="Courier New" pitchFamily="34" charset="0"/>
              <a:buChar char="o"/>
            </a:pPr>
            <a:r>
              <a:rPr lang="fr-CA" b="1">
                <a:highlight>
                  <a:srgbClr val="FFFFFF"/>
                </a:highlight>
                <a:latin typeface="Calibri"/>
                <a:ea typeface="Calibri"/>
                <a:cs typeface="Calibri"/>
              </a:rPr>
              <a:t>Différentes directions du MSSS</a:t>
            </a:r>
            <a:r>
              <a:rPr lang="fr-CA">
                <a:highlight>
                  <a:srgbClr val="FFFFFF"/>
                </a:highlight>
                <a:latin typeface="Calibri"/>
                <a:ea typeface="Calibri"/>
                <a:cs typeface="Calibri"/>
              </a:rPr>
              <a:t> devront également être mobilisées</a:t>
            </a:r>
          </a:p>
          <a:p>
            <a:endParaRPr lang="fr-CA" sz="1400">
              <a:highlight>
                <a:srgbClr val="FFFFFF"/>
              </a:highlight>
              <a:latin typeface="Arial"/>
              <a:ea typeface="Calibri"/>
              <a:cs typeface="Arial"/>
            </a:endParaRPr>
          </a:p>
          <a:p>
            <a:endParaRPr lang="fr-CA" sz="1400">
              <a:highlight>
                <a:srgbClr val="FFFFFF"/>
              </a:highlight>
              <a:latin typeface="Arial"/>
              <a:ea typeface="Calibri"/>
              <a:cs typeface="Arial"/>
            </a:endParaRPr>
          </a:p>
          <a:p>
            <a:endParaRPr lang="fr-CA" sz="1400">
              <a:highlight>
                <a:srgbClr val="FFFFFF"/>
              </a:highlight>
              <a:latin typeface="Arial"/>
              <a:ea typeface="Calibri"/>
              <a:cs typeface="Arial"/>
            </a:endParaRPr>
          </a:p>
          <a:p>
            <a:endParaRPr lang="fr-CA" sz="1400">
              <a:highlight>
                <a:srgbClr val="FFFFFF"/>
              </a:highlight>
              <a:latin typeface="Arial"/>
              <a:ea typeface="Calibri"/>
              <a:cs typeface="Arial"/>
            </a:endParaRPr>
          </a:p>
          <a:p>
            <a:endParaRPr lang="en-US">
              <a:latin typeface="Calibri"/>
              <a:ea typeface="Calibri"/>
              <a:cs typeface="Calibri"/>
            </a:endParaRPr>
          </a:p>
        </p:txBody>
      </p:sp>
    </p:spTree>
    <p:extLst>
      <p:ext uri="{BB962C8B-B14F-4D97-AF65-F5344CB8AC3E}">
        <p14:creationId xmlns:p14="http://schemas.microsoft.com/office/powerpoint/2010/main" val="4149790506"/>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1CB8134-A898-FB1D-FF2D-C62F371A74FB}"/>
              </a:ext>
            </a:extLst>
          </p:cNvPr>
          <p:cNvSpPr>
            <a:spLocks noGrp="1"/>
          </p:cNvSpPr>
          <p:nvPr>
            <p:ph type="title"/>
            <p:custDataLst>
              <p:tags r:id="rId1"/>
            </p:custDataLst>
          </p:nvPr>
        </p:nvSpPr>
        <p:spPr>
          <a:xfrm>
            <a:off x="1154294" y="157490"/>
            <a:ext cx="4011084" cy="1162050"/>
          </a:xfrm>
        </p:spPr>
        <p:txBody>
          <a:bodyPr>
            <a:normAutofit/>
          </a:bodyPr>
          <a:lstStyle/>
          <a:p>
            <a:r>
              <a:rPr lang="en-US" sz="4000" b="0"/>
              <a:t>Introduction</a:t>
            </a:r>
          </a:p>
        </p:txBody>
      </p:sp>
      <p:pic>
        <p:nvPicPr>
          <p:cNvPr id="6" name="Espace réservé du contenu 5" descr="Monitor avec un remplissage uni">
            <a:extLst>
              <a:ext uri="{FF2B5EF4-FFF2-40B4-BE49-F238E27FC236}">
                <a16:creationId xmlns:a16="http://schemas.microsoft.com/office/drawing/2014/main" id="{36D71DA6-8FCB-946B-F6CD-0129EC86A3C5}"/>
              </a:ext>
            </a:extLst>
          </p:cNvPr>
          <p:cNvPicPr>
            <a:picLocks noGrp="1" noChangeAspect="1"/>
          </p:cNvPicPr>
          <p:nvPr>
            <p:ph idx="1"/>
            <p:custDataLst>
              <p:tags r:id="rId2"/>
            </p:custDataLst>
          </p:nvPr>
        </p:nvPicPr>
        <p:blipFill>
          <a:blip>
            <a:extLst>
              <a:ext uri="{96DAC541-7B7A-43D3-8B79-37D633B846F1}">
                <asvg:svgBlip xmlns:asvg="http://schemas.microsoft.com/office/drawing/2016/SVG/main" r:embed="rId8"/>
              </a:ext>
            </a:extLst>
          </a:blip>
          <a:stretch>
            <a:fillRect/>
          </a:stretch>
        </p:blipFill>
        <p:spPr>
          <a:xfrm>
            <a:off x="5565568" y="738515"/>
            <a:ext cx="5910164" cy="5910164"/>
          </a:xfrm>
        </p:spPr>
      </p:pic>
      <p:sp>
        <p:nvSpPr>
          <p:cNvPr id="13" name="Text Placeholder 3">
            <a:extLst>
              <a:ext uri="{FF2B5EF4-FFF2-40B4-BE49-F238E27FC236}">
                <a16:creationId xmlns:a16="http://schemas.microsoft.com/office/drawing/2014/main" id="{0098C997-7547-852E-B7C8-30609D9EAD55}"/>
              </a:ext>
            </a:extLst>
          </p:cNvPr>
          <p:cNvSpPr>
            <a:spLocks noGrp="1"/>
          </p:cNvSpPr>
          <p:nvPr>
            <p:ph type="body" sz="half" idx="2"/>
            <p:custDataLst>
              <p:tags r:id="rId3"/>
            </p:custDataLst>
          </p:nvPr>
        </p:nvSpPr>
        <p:spPr>
          <a:xfrm>
            <a:off x="1946893" y="1557565"/>
            <a:ext cx="4011084" cy="4691063"/>
          </a:xfrm>
        </p:spPr>
        <p:txBody>
          <a:bodyPr vert="horz" lIns="91440" tIns="45720" rIns="91440" bIns="45720" rtlCol="0" anchor="t">
            <a:normAutofit/>
          </a:bodyPr>
          <a:lstStyle/>
          <a:p>
            <a:endParaRPr lang="en-US"/>
          </a:p>
          <a:p>
            <a:endParaRPr lang="en-US"/>
          </a:p>
          <a:p>
            <a:r>
              <a:rPr lang="fr-CA" sz="2800">
                <a:solidFill>
                  <a:schemeClr val="tx2"/>
                </a:solidFill>
                <a:latin typeface="Calibri"/>
                <a:ea typeface="Calibri"/>
                <a:cs typeface="Calibri"/>
              </a:rPr>
              <a:t>Le CISSS de l’Outaouais vous convie à contribuer à la démarche de consultation régionale!</a:t>
            </a:r>
          </a:p>
        </p:txBody>
      </p:sp>
      <p:sp>
        <p:nvSpPr>
          <p:cNvPr id="4" name="Espace réservé du numéro de diapositive 3">
            <a:extLst>
              <a:ext uri="{FF2B5EF4-FFF2-40B4-BE49-F238E27FC236}">
                <a16:creationId xmlns:a16="http://schemas.microsoft.com/office/drawing/2014/main" id="{91E54103-20CD-8C91-48E5-89ABF644891D}"/>
              </a:ext>
            </a:extLst>
          </p:cNvPr>
          <p:cNvSpPr>
            <a:spLocks noGrp="1"/>
          </p:cNvSpPr>
          <p:nvPr>
            <p:ph type="sldNum" sz="quarter" idx="12"/>
            <p:custDataLst>
              <p:tags r:id="rId4"/>
            </p:custDataLst>
          </p:nvPr>
        </p:nvSpPr>
        <p:spPr>
          <a:xfrm>
            <a:off x="8943942" y="6356351"/>
            <a:ext cx="2844800" cy="365125"/>
          </a:xfrm>
        </p:spPr>
        <p:txBody>
          <a:bodyPr anchor="ctr">
            <a:normAutofit/>
          </a:bodyPr>
          <a:lstStyle/>
          <a:p>
            <a:pPr>
              <a:spcAft>
                <a:spcPts val="600"/>
              </a:spcAft>
            </a:pPr>
            <a:fld id="{33D6E5A2-EC83-451F-A719-9AC1370DD5CF}" type="slidenum">
              <a:rPr lang="fr-CA" smtClean="0"/>
              <a:pPr>
                <a:spcAft>
                  <a:spcPts val="600"/>
                </a:spcAft>
              </a:pPr>
              <a:t>5</a:t>
            </a:fld>
            <a:endParaRPr kumimoji="0" lang="fr-CA"/>
          </a:p>
        </p:txBody>
      </p:sp>
      <p:pic>
        <p:nvPicPr>
          <p:cNvPr id="8" name="Image 7">
            <a:hlinkClick r:id="rId9"/>
            <a:extLst>
              <a:ext uri="{FF2B5EF4-FFF2-40B4-BE49-F238E27FC236}">
                <a16:creationId xmlns:a16="http://schemas.microsoft.com/office/drawing/2014/main" id="{ABF31B89-8797-581A-23E2-5F0F30A8D360}"/>
              </a:ext>
            </a:extLst>
          </p:cNvPr>
          <p:cNvPicPr>
            <a:picLocks noChangeAspect="1"/>
          </p:cNvPicPr>
          <p:nvPr>
            <p:custDataLst>
              <p:tags r:id="rId5"/>
            </p:custDataLst>
          </p:nvPr>
        </p:nvPicPr>
        <p:blipFill>
          <a:blip r:embed="rId10"/>
          <a:stretch>
            <a:fillRect/>
          </a:stretch>
        </p:blipFill>
        <p:spPr>
          <a:xfrm>
            <a:off x="6546694" y="2198663"/>
            <a:ext cx="3947912" cy="2250873"/>
          </a:xfrm>
          <a:prstGeom prst="rect">
            <a:avLst/>
          </a:prstGeom>
        </p:spPr>
      </p:pic>
      <p:sp>
        <p:nvSpPr>
          <p:cNvPr id="9" name="ZoneTexte 8">
            <a:hlinkClick r:id="rId9"/>
            <a:extLst>
              <a:ext uri="{FF2B5EF4-FFF2-40B4-BE49-F238E27FC236}">
                <a16:creationId xmlns:a16="http://schemas.microsoft.com/office/drawing/2014/main" id="{C68E0E82-7936-8439-ED84-ED6669669E59}"/>
              </a:ext>
            </a:extLst>
          </p:cNvPr>
          <p:cNvSpPr txBox="1"/>
          <p:nvPr>
            <p:custDataLst>
              <p:tags r:id="rId6"/>
            </p:custDataLst>
          </p:nvPr>
        </p:nvSpPr>
        <p:spPr>
          <a:xfrm>
            <a:off x="7098250" y="4416880"/>
            <a:ext cx="2844800" cy="276999"/>
          </a:xfrm>
          <a:prstGeom prst="rect">
            <a:avLst/>
          </a:prstGeom>
          <a:noFill/>
        </p:spPr>
        <p:txBody>
          <a:bodyPr wrap="square" rtlCol="0">
            <a:spAutoFit/>
          </a:bodyPr>
          <a:lstStyle/>
          <a:p>
            <a:pPr algn="ctr"/>
            <a:r>
              <a:rPr lang="fr-CA" sz="1200"/>
              <a:t>https://youtu.be/x5QcQbsk3eQ</a:t>
            </a:r>
          </a:p>
        </p:txBody>
      </p:sp>
    </p:spTree>
    <p:extLst>
      <p:ext uri="{BB962C8B-B14F-4D97-AF65-F5344CB8AC3E}">
        <p14:creationId xmlns:p14="http://schemas.microsoft.com/office/powerpoint/2010/main" val="3123715749"/>
      </p:ext>
    </p:extLst>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5E9D3D9-CFE0-9ABA-780B-06173E3A6CEE}"/>
              </a:ext>
            </a:extLst>
          </p:cNvPr>
          <p:cNvSpPr>
            <a:spLocks noGrp="1"/>
          </p:cNvSpPr>
          <p:nvPr>
            <p:ph sz="half" idx="2"/>
            <p:custDataLst>
              <p:tags r:id="rId1"/>
            </p:custDataLst>
          </p:nvPr>
        </p:nvSpPr>
        <p:spPr>
          <a:xfrm>
            <a:off x="1007999" y="1146000"/>
            <a:ext cx="5429048" cy="5707605"/>
          </a:xfrm>
        </p:spPr>
        <p:txBody>
          <a:bodyPr vert="horz" lIns="91440" tIns="45720" rIns="91440" bIns="45720" rtlCol="0" anchor="t">
            <a:normAutofit/>
          </a:bodyPr>
          <a:lstStyle/>
          <a:p>
            <a:pPr marL="0" indent="0">
              <a:buNone/>
            </a:pPr>
            <a:r>
              <a:rPr lang="fr-CA" sz="1400" b="1">
                <a:highlight>
                  <a:srgbClr val="FFFFFF"/>
                </a:highlight>
                <a:latin typeface="Arial"/>
                <a:cs typeface="Arial"/>
              </a:rPr>
              <a:t>Ministères et organismes du Québec</a:t>
            </a:r>
          </a:p>
          <a:p>
            <a:r>
              <a:rPr lang="fr-CA" sz="1400" b="1">
                <a:highlight>
                  <a:srgbClr val="FFFFFF"/>
                </a:highlight>
                <a:latin typeface="Arial"/>
                <a:cs typeface="Arial"/>
              </a:rPr>
              <a:t>MSSS</a:t>
            </a:r>
            <a:r>
              <a:rPr lang="fr-CA" sz="1400">
                <a:highlight>
                  <a:srgbClr val="FFFFFF"/>
                </a:highlight>
                <a:latin typeface="Arial"/>
                <a:cs typeface="Arial"/>
              </a:rPr>
              <a:t> : Ministère de la Santé et des Services sociaux</a:t>
            </a:r>
            <a:endParaRPr lang="en-US" sz="1400">
              <a:highlight>
                <a:srgbClr val="FFFFFF"/>
              </a:highlight>
              <a:latin typeface="Arial"/>
              <a:cs typeface="Arial"/>
            </a:endParaRPr>
          </a:p>
          <a:p>
            <a:r>
              <a:rPr lang="fr-CA" sz="1400" b="1">
                <a:highlight>
                  <a:srgbClr val="FFFFFF"/>
                </a:highlight>
                <a:latin typeface="Arial"/>
                <a:cs typeface="Arial"/>
              </a:rPr>
              <a:t>MAMH</a:t>
            </a:r>
            <a:r>
              <a:rPr lang="fr-CA" sz="1400">
                <a:highlight>
                  <a:srgbClr val="FFFFFF"/>
                </a:highlight>
                <a:latin typeface="Arial"/>
                <a:cs typeface="Arial"/>
              </a:rPr>
              <a:t> : Ministère des Affaires municipales et de l’Habitation</a:t>
            </a:r>
            <a:endParaRPr lang="en-US" sz="1400">
              <a:highlight>
                <a:srgbClr val="FFFFFF"/>
              </a:highlight>
              <a:latin typeface="Arial"/>
              <a:cs typeface="Arial"/>
            </a:endParaRPr>
          </a:p>
          <a:p>
            <a:r>
              <a:rPr lang="fr-CA" sz="1400" b="1">
                <a:highlight>
                  <a:srgbClr val="FFFFFF"/>
                </a:highlight>
                <a:latin typeface="Arial"/>
                <a:cs typeface="Arial"/>
              </a:rPr>
              <a:t>MEQ</a:t>
            </a:r>
            <a:r>
              <a:rPr lang="fr-CA" sz="1400">
                <a:highlight>
                  <a:srgbClr val="FFFFFF"/>
                </a:highlight>
                <a:latin typeface="Arial"/>
                <a:cs typeface="Arial"/>
              </a:rPr>
              <a:t> : Ministère de l’Éducation</a:t>
            </a:r>
            <a:endParaRPr lang="en-US" sz="1400">
              <a:highlight>
                <a:srgbClr val="FFFFFF"/>
              </a:highlight>
              <a:latin typeface="Arial"/>
              <a:cs typeface="Arial"/>
            </a:endParaRPr>
          </a:p>
          <a:p>
            <a:r>
              <a:rPr lang="fr-CA" sz="1400" b="1">
                <a:highlight>
                  <a:srgbClr val="FFFFFF"/>
                </a:highlight>
                <a:latin typeface="Arial"/>
                <a:cs typeface="Arial"/>
              </a:rPr>
              <a:t>MESS</a:t>
            </a:r>
            <a:r>
              <a:rPr lang="fr-CA" sz="1400">
                <a:highlight>
                  <a:srgbClr val="FFFFFF"/>
                </a:highlight>
                <a:latin typeface="Arial"/>
                <a:cs typeface="Arial"/>
              </a:rPr>
              <a:t> : Ministère de l’Emploi et de la Solidarité sociale</a:t>
            </a:r>
            <a:endParaRPr lang="en-US" sz="1400">
              <a:highlight>
                <a:srgbClr val="FFFFFF"/>
              </a:highlight>
              <a:latin typeface="Arial"/>
              <a:cs typeface="Arial"/>
            </a:endParaRPr>
          </a:p>
          <a:p>
            <a:r>
              <a:rPr lang="fr-CA" sz="1400" b="1">
                <a:highlight>
                  <a:srgbClr val="FFFFFF"/>
                </a:highlight>
                <a:latin typeface="Arial"/>
                <a:cs typeface="Arial"/>
              </a:rPr>
              <a:t>MSP</a:t>
            </a:r>
            <a:r>
              <a:rPr lang="fr-CA" sz="1400">
                <a:highlight>
                  <a:srgbClr val="FFFFFF"/>
                </a:highlight>
                <a:latin typeface="Arial"/>
                <a:cs typeface="Arial"/>
              </a:rPr>
              <a:t> : Ministère de la Sécurité publique</a:t>
            </a:r>
            <a:endParaRPr lang="en-US" sz="1400">
              <a:highlight>
                <a:srgbClr val="FFFFFF"/>
              </a:highlight>
              <a:latin typeface="Arial"/>
              <a:cs typeface="Arial"/>
            </a:endParaRPr>
          </a:p>
          <a:p>
            <a:r>
              <a:rPr lang="fr-CA" sz="1400" b="1">
                <a:highlight>
                  <a:srgbClr val="FFFFFF"/>
                </a:highlight>
                <a:latin typeface="Arial"/>
                <a:cs typeface="Arial"/>
              </a:rPr>
              <a:t>SHQ</a:t>
            </a:r>
            <a:r>
              <a:rPr lang="fr-CA" sz="1400">
                <a:highlight>
                  <a:srgbClr val="FFFFFF"/>
                </a:highlight>
                <a:latin typeface="Arial"/>
                <a:cs typeface="Arial"/>
              </a:rPr>
              <a:t> : Société d’habitation du Québec</a:t>
            </a:r>
            <a:endParaRPr lang="en-US" sz="1400">
              <a:highlight>
                <a:srgbClr val="FFFFFF"/>
              </a:highlight>
              <a:latin typeface="Arial"/>
              <a:cs typeface="Arial"/>
            </a:endParaRPr>
          </a:p>
          <a:p>
            <a:r>
              <a:rPr lang="fr-CA" sz="1400" b="1">
                <a:highlight>
                  <a:srgbClr val="FFFFFF"/>
                </a:highlight>
                <a:latin typeface="Arial"/>
                <a:cs typeface="Arial"/>
              </a:rPr>
              <a:t>MFQ</a:t>
            </a:r>
            <a:r>
              <a:rPr lang="fr-CA" sz="1400">
                <a:highlight>
                  <a:srgbClr val="FFFFFF"/>
                </a:highlight>
                <a:latin typeface="Arial"/>
                <a:cs typeface="Arial"/>
              </a:rPr>
              <a:t> : Ministère de la Femme et de l’Égalité de genre </a:t>
            </a:r>
            <a:r>
              <a:rPr lang="fr-CA" sz="1400" i="1">
                <a:highlight>
                  <a:srgbClr val="FFFFFF"/>
                </a:highlight>
                <a:latin typeface="Arial"/>
                <a:cs typeface="Arial"/>
              </a:rPr>
              <a:t>(appellation utilisée pour certaines politiques; souvent en lien avec le SCF)</a:t>
            </a:r>
            <a:endParaRPr lang="en-US" sz="1400">
              <a:highlight>
                <a:srgbClr val="FFFFFF"/>
              </a:highlight>
              <a:latin typeface="Arial"/>
              <a:cs typeface="Arial"/>
            </a:endParaRPr>
          </a:p>
          <a:p>
            <a:r>
              <a:rPr lang="fr-CA" sz="1400" b="1">
                <a:highlight>
                  <a:srgbClr val="FFFFFF"/>
                </a:highlight>
                <a:latin typeface="Arial"/>
                <a:cs typeface="Arial"/>
              </a:rPr>
              <a:t>MIFI</a:t>
            </a:r>
            <a:r>
              <a:rPr lang="fr-CA" sz="1400">
                <a:highlight>
                  <a:srgbClr val="FFFFFF"/>
                </a:highlight>
                <a:latin typeface="Arial"/>
                <a:cs typeface="Arial"/>
              </a:rPr>
              <a:t> : Ministère de l’Immigration, de la Francisation et de l’Intégration</a:t>
            </a:r>
            <a:endParaRPr lang="en-US" sz="1400">
              <a:highlight>
                <a:srgbClr val="FFFFFF"/>
              </a:highlight>
              <a:latin typeface="Arial"/>
              <a:cs typeface="Arial"/>
            </a:endParaRPr>
          </a:p>
          <a:p>
            <a:r>
              <a:rPr lang="fr-CA" sz="1400" b="1">
                <a:highlight>
                  <a:srgbClr val="FFFFFF"/>
                </a:highlight>
                <a:latin typeface="Arial"/>
                <a:cs typeface="Arial"/>
              </a:rPr>
              <a:t>MJQ</a:t>
            </a:r>
            <a:r>
              <a:rPr lang="fr-CA" sz="1400">
                <a:highlight>
                  <a:srgbClr val="FFFFFF"/>
                </a:highlight>
                <a:latin typeface="Arial"/>
                <a:cs typeface="Arial"/>
              </a:rPr>
              <a:t> : Ministère de la Justice</a:t>
            </a:r>
            <a:endParaRPr lang="en-US" sz="1400">
              <a:highlight>
                <a:srgbClr val="FFFFFF"/>
              </a:highlight>
              <a:latin typeface="Arial"/>
              <a:cs typeface="Arial"/>
            </a:endParaRPr>
          </a:p>
          <a:p>
            <a:r>
              <a:rPr lang="fr-CA" sz="1400" b="1">
                <a:highlight>
                  <a:srgbClr val="FFFFFF"/>
                </a:highlight>
                <a:latin typeface="Arial"/>
                <a:cs typeface="Arial"/>
              </a:rPr>
              <a:t>MCC</a:t>
            </a:r>
            <a:r>
              <a:rPr lang="fr-CA" sz="1400">
                <a:highlight>
                  <a:srgbClr val="FFFFFF"/>
                </a:highlight>
                <a:latin typeface="Arial"/>
                <a:cs typeface="Arial"/>
              </a:rPr>
              <a:t> : Ministère de la Culture et des Communications</a:t>
            </a:r>
            <a:endParaRPr lang="en-US" sz="1400">
              <a:highlight>
                <a:srgbClr val="FFFFFF"/>
              </a:highlight>
              <a:latin typeface="Arial"/>
              <a:cs typeface="Arial"/>
            </a:endParaRPr>
          </a:p>
          <a:p>
            <a:r>
              <a:rPr lang="fr-CA" sz="1400" b="1">
                <a:highlight>
                  <a:srgbClr val="FFFFFF"/>
                </a:highlight>
                <a:latin typeface="Arial"/>
                <a:cs typeface="Arial"/>
              </a:rPr>
              <a:t>MES</a:t>
            </a:r>
            <a:r>
              <a:rPr lang="fr-CA" sz="1400">
                <a:highlight>
                  <a:srgbClr val="FFFFFF"/>
                </a:highlight>
                <a:latin typeface="Arial"/>
                <a:cs typeface="Arial"/>
              </a:rPr>
              <a:t> : Ministère de l’Enseignement supérieur</a:t>
            </a:r>
            <a:endParaRPr lang="en-US" sz="1400">
              <a:highlight>
                <a:srgbClr val="FFFFFF"/>
              </a:highlight>
              <a:latin typeface="Arial"/>
              <a:cs typeface="Arial"/>
            </a:endParaRPr>
          </a:p>
          <a:p>
            <a:r>
              <a:rPr lang="fr-CA" sz="1400" b="1">
                <a:highlight>
                  <a:srgbClr val="FFFFFF"/>
                </a:highlight>
                <a:latin typeface="Arial"/>
                <a:cs typeface="Arial"/>
              </a:rPr>
              <a:t>MFA</a:t>
            </a:r>
            <a:r>
              <a:rPr lang="fr-CA" sz="1400">
                <a:highlight>
                  <a:srgbClr val="FFFFFF"/>
                </a:highlight>
                <a:latin typeface="Arial"/>
                <a:cs typeface="Arial"/>
              </a:rPr>
              <a:t> : Ministère de la Famille</a:t>
            </a:r>
            <a:endParaRPr lang="en-US" sz="1400">
              <a:latin typeface="Arial"/>
              <a:ea typeface="Calibri"/>
              <a:cs typeface="Arial"/>
            </a:endParaRPr>
          </a:p>
          <a:p>
            <a:r>
              <a:rPr lang="fr-CA" sz="1400" b="1">
                <a:highlight>
                  <a:srgbClr val="FFFFFF"/>
                </a:highlight>
                <a:latin typeface="Arial"/>
                <a:ea typeface="Calibri"/>
                <a:cs typeface="Arial"/>
              </a:rPr>
              <a:t>MAPAQ</a:t>
            </a:r>
            <a:r>
              <a:rPr lang="fr-CA" sz="1400">
                <a:highlight>
                  <a:srgbClr val="FFFFFF"/>
                </a:highlight>
                <a:latin typeface="Arial"/>
                <a:ea typeface="Calibri"/>
                <a:cs typeface="Arial"/>
              </a:rPr>
              <a:t> : Ministère de l’Agriculture, des Pêcheries et de l’Alimentation du Québec</a:t>
            </a:r>
            <a:endParaRPr lang="en-US" sz="1400">
              <a:latin typeface="Arial"/>
              <a:ea typeface="Calibri"/>
              <a:cs typeface="Arial"/>
            </a:endParaRPr>
          </a:p>
          <a:p>
            <a:r>
              <a:rPr lang="fr-CA" sz="1400" b="1">
                <a:highlight>
                  <a:srgbClr val="FFFFFF"/>
                </a:highlight>
                <a:latin typeface="Arial"/>
                <a:ea typeface="Calibri"/>
                <a:cs typeface="Arial"/>
              </a:rPr>
              <a:t>MTMD</a:t>
            </a:r>
            <a:r>
              <a:rPr lang="fr-CA" sz="1400">
                <a:highlight>
                  <a:srgbClr val="FFFFFF"/>
                </a:highlight>
                <a:latin typeface="Arial"/>
                <a:ea typeface="Calibri"/>
                <a:cs typeface="Arial"/>
              </a:rPr>
              <a:t> : Ministère des Transports et de la Mobilité durable</a:t>
            </a:r>
            <a:endParaRPr lang="fr-CA"/>
          </a:p>
          <a:p>
            <a:r>
              <a:rPr lang="fr-CA" sz="1400" b="1">
                <a:highlight>
                  <a:srgbClr val="FFFFFF"/>
                </a:highlight>
                <a:latin typeface="Arial"/>
                <a:ea typeface="Calibri"/>
                <a:cs typeface="Arial"/>
              </a:rPr>
              <a:t>CNESST</a:t>
            </a:r>
            <a:r>
              <a:rPr lang="fr-CA" sz="1400">
                <a:highlight>
                  <a:srgbClr val="FFFFFF"/>
                </a:highlight>
                <a:latin typeface="Arial"/>
                <a:ea typeface="Calibri"/>
                <a:cs typeface="Arial"/>
              </a:rPr>
              <a:t> : Commission des normes, de l’équité, de la santé et de la sécurité du travail</a:t>
            </a:r>
            <a:endParaRPr lang="en-US" sz="1400">
              <a:highlight>
                <a:srgbClr val="FFFFFF"/>
              </a:highlight>
              <a:latin typeface="Arial"/>
              <a:ea typeface="Calibri"/>
              <a:cs typeface="Arial"/>
            </a:endParaRPr>
          </a:p>
          <a:p>
            <a:r>
              <a:rPr lang="fr-CA" sz="1400" b="1">
                <a:highlight>
                  <a:srgbClr val="FFFFFF"/>
                </a:highlight>
                <a:latin typeface="Arial"/>
                <a:ea typeface="Calibri"/>
                <a:cs typeface="Arial"/>
              </a:rPr>
              <a:t>Curateur public</a:t>
            </a:r>
            <a:r>
              <a:rPr lang="fr-CA" sz="1400">
                <a:highlight>
                  <a:srgbClr val="FFFFFF"/>
                </a:highlight>
                <a:latin typeface="Arial"/>
                <a:ea typeface="Calibri"/>
                <a:cs typeface="Arial"/>
              </a:rPr>
              <a:t> : Curateur public du Québec</a:t>
            </a:r>
            <a:endParaRPr lang="fr-CA"/>
          </a:p>
          <a:p>
            <a:endParaRPr lang="fr-CA" sz="1400">
              <a:latin typeface="Arial"/>
              <a:ea typeface="Calibri"/>
              <a:cs typeface="Arial"/>
            </a:endParaRPr>
          </a:p>
          <a:p>
            <a:endParaRPr lang="fr-CA" sz="1400">
              <a:highlight>
                <a:srgbClr val="FFFFFF"/>
              </a:highlight>
              <a:latin typeface="Arial"/>
              <a:ea typeface="Calibri"/>
              <a:cs typeface="Arial"/>
            </a:endParaRPr>
          </a:p>
        </p:txBody>
      </p:sp>
      <p:sp>
        <p:nvSpPr>
          <p:cNvPr id="8" name="Content Placeholder 7">
            <a:extLst>
              <a:ext uri="{FF2B5EF4-FFF2-40B4-BE49-F238E27FC236}">
                <a16:creationId xmlns:a16="http://schemas.microsoft.com/office/drawing/2014/main" id="{72E9E106-3203-9D0F-D19F-31AF5F689FE7}"/>
              </a:ext>
            </a:extLst>
          </p:cNvPr>
          <p:cNvSpPr>
            <a:spLocks noGrp="1"/>
          </p:cNvSpPr>
          <p:nvPr>
            <p:ph sz="quarter" idx="4"/>
            <p:custDataLst>
              <p:tags r:id="rId2"/>
            </p:custDataLst>
          </p:nvPr>
        </p:nvSpPr>
        <p:spPr>
          <a:xfrm>
            <a:off x="6442413" y="1146000"/>
            <a:ext cx="5429047" cy="5456702"/>
          </a:xfrm>
        </p:spPr>
        <p:txBody>
          <a:bodyPr vert="horz" lIns="91440" tIns="45720" rIns="91440" bIns="45720" rtlCol="0" anchor="t">
            <a:noAutofit/>
          </a:bodyPr>
          <a:lstStyle/>
          <a:p>
            <a:r>
              <a:rPr lang="fr-CA" sz="1400" b="1">
                <a:highlight>
                  <a:srgbClr val="FFFFFF"/>
                </a:highlight>
                <a:latin typeface="Arial"/>
                <a:cs typeface="Arial"/>
              </a:rPr>
              <a:t>SCT</a:t>
            </a:r>
            <a:r>
              <a:rPr lang="fr-CA" sz="1400">
                <a:highlight>
                  <a:srgbClr val="FFFFFF"/>
                </a:highlight>
                <a:latin typeface="Arial"/>
                <a:cs typeface="Arial"/>
              </a:rPr>
              <a:t> : Secrétariat du Conseil du trésor</a:t>
            </a:r>
            <a:endParaRPr lang="en-US" sz="1400">
              <a:highlight>
                <a:srgbClr val="FFFFFF"/>
              </a:highlight>
              <a:latin typeface="Arial"/>
              <a:cs typeface="Arial"/>
            </a:endParaRPr>
          </a:p>
          <a:p>
            <a:r>
              <a:rPr lang="fr-CA" sz="1400" b="1">
                <a:highlight>
                  <a:srgbClr val="FFFFFF"/>
                </a:highlight>
                <a:latin typeface="Arial"/>
                <a:cs typeface="Arial"/>
              </a:rPr>
              <a:t>RAMQ</a:t>
            </a:r>
            <a:r>
              <a:rPr lang="fr-CA" sz="1400">
                <a:highlight>
                  <a:srgbClr val="FFFFFF"/>
                </a:highlight>
                <a:latin typeface="Arial"/>
                <a:cs typeface="Arial"/>
              </a:rPr>
              <a:t> : Régie de l’assurance maladie du Québec</a:t>
            </a:r>
            <a:endParaRPr lang="en-US" sz="1400">
              <a:highlight>
                <a:srgbClr val="FFFFFF"/>
              </a:highlight>
              <a:latin typeface="Arial"/>
              <a:cs typeface="Arial"/>
            </a:endParaRPr>
          </a:p>
          <a:p>
            <a:r>
              <a:rPr lang="fr-CA" sz="1400" b="1">
                <a:highlight>
                  <a:srgbClr val="FFFFFF"/>
                </a:highlight>
                <a:latin typeface="Arial"/>
                <a:cs typeface="Arial"/>
              </a:rPr>
              <a:t>DPCP</a:t>
            </a:r>
            <a:r>
              <a:rPr lang="fr-CA" sz="1400">
                <a:highlight>
                  <a:srgbClr val="FFFFFF"/>
                </a:highlight>
                <a:latin typeface="Arial"/>
                <a:cs typeface="Arial"/>
              </a:rPr>
              <a:t> : Directeur des poursuites criminelles et pénales</a:t>
            </a:r>
            <a:endParaRPr lang="en-US" sz="1400">
              <a:highlight>
                <a:srgbClr val="FFFFFF"/>
              </a:highlight>
              <a:latin typeface="Arial"/>
              <a:cs typeface="Arial"/>
            </a:endParaRPr>
          </a:p>
          <a:p>
            <a:r>
              <a:rPr lang="fr-CA" sz="1400" b="1">
                <a:highlight>
                  <a:srgbClr val="FFFFFF"/>
                </a:highlight>
                <a:latin typeface="Arial"/>
                <a:cs typeface="Arial"/>
              </a:rPr>
              <a:t>SAAQ</a:t>
            </a:r>
            <a:r>
              <a:rPr lang="fr-CA" sz="1400">
                <a:highlight>
                  <a:srgbClr val="FFFFFF"/>
                </a:highlight>
                <a:latin typeface="Arial"/>
                <a:cs typeface="Arial"/>
              </a:rPr>
              <a:t> : Société de l’assurance automobile du Québec</a:t>
            </a:r>
            <a:endParaRPr lang="en-US" sz="1400">
              <a:highlight>
                <a:srgbClr val="FFFFFF"/>
              </a:highlight>
              <a:latin typeface="Arial"/>
              <a:cs typeface="Arial"/>
            </a:endParaRPr>
          </a:p>
          <a:p>
            <a:r>
              <a:rPr lang="fr-CA" sz="1400" b="1">
                <a:highlight>
                  <a:srgbClr val="FFFFFF"/>
                </a:highlight>
                <a:latin typeface="Arial"/>
                <a:cs typeface="Arial"/>
              </a:rPr>
              <a:t>SAQ</a:t>
            </a:r>
            <a:r>
              <a:rPr lang="fr-CA" sz="1400">
                <a:highlight>
                  <a:srgbClr val="FFFFFF"/>
                </a:highlight>
                <a:latin typeface="Arial"/>
                <a:cs typeface="Arial"/>
              </a:rPr>
              <a:t> : Société des alcools du Québec</a:t>
            </a:r>
            <a:endParaRPr lang="en-US" sz="1400">
              <a:highlight>
                <a:srgbClr val="FFFFFF"/>
              </a:highlight>
              <a:latin typeface="Arial"/>
              <a:cs typeface="Arial"/>
            </a:endParaRPr>
          </a:p>
          <a:p>
            <a:r>
              <a:rPr lang="fr-CA" sz="1400" b="1">
                <a:highlight>
                  <a:srgbClr val="FFFFFF"/>
                </a:highlight>
                <a:latin typeface="Arial"/>
                <a:cs typeface="Arial"/>
              </a:rPr>
              <a:t>Loto</a:t>
            </a:r>
            <a:r>
              <a:rPr lang="en-US" sz="1400">
                <a:highlight>
                  <a:srgbClr val="FFFFFF"/>
                </a:highlight>
                <a:latin typeface="Arial"/>
                <a:cs typeface="Arial"/>
              </a:rPr>
              <a:t>‑</a:t>
            </a:r>
            <a:r>
              <a:rPr lang="fr-CA" sz="1400" b="1">
                <a:highlight>
                  <a:srgbClr val="FFFFFF"/>
                </a:highlight>
                <a:latin typeface="Arial"/>
                <a:cs typeface="Arial"/>
              </a:rPr>
              <a:t>Québec</a:t>
            </a:r>
            <a:r>
              <a:rPr lang="fr-CA" sz="1400">
                <a:highlight>
                  <a:srgbClr val="FFFFFF"/>
                </a:highlight>
                <a:latin typeface="Arial"/>
                <a:cs typeface="Arial"/>
              </a:rPr>
              <a:t> : Société d’État responsable des jeux de hasard et d’argent</a:t>
            </a:r>
            <a:endParaRPr lang="en-US" sz="1400">
              <a:highlight>
                <a:srgbClr val="FFFFFF"/>
              </a:highlight>
              <a:latin typeface="Arial"/>
              <a:cs typeface="Arial"/>
            </a:endParaRPr>
          </a:p>
          <a:p>
            <a:r>
              <a:rPr lang="fr-CA" sz="1400" b="1">
                <a:highlight>
                  <a:srgbClr val="FFFFFF"/>
                </a:highlight>
                <a:latin typeface="Arial"/>
                <a:cs typeface="Arial"/>
              </a:rPr>
              <a:t>OPHQ</a:t>
            </a:r>
            <a:r>
              <a:rPr lang="fr-CA" sz="1400">
                <a:highlight>
                  <a:srgbClr val="FFFFFF"/>
                </a:highlight>
                <a:latin typeface="Arial"/>
                <a:cs typeface="Arial"/>
              </a:rPr>
              <a:t> : Office des personnes handicapées du Québec</a:t>
            </a:r>
            <a:endParaRPr lang="en-US" sz="1400">
              <a:highlight>
                <a:srgbClr val="FFFFFF"/>
              </a:highlight>
              <a:latin typeface="Arial"/>
              <a:cs typeface="Arial"/>
            </a:endParaRPr>
          </a:p>
          <a:p>
            <a:r>
              <a:rPr lang="fr-CA" sz="1400" b="1">
                <a:highlight>
                  <a:srgbClr val="FFFFFF"/>
                </a:highlight>
                <a:latin typeface="Arial"/>
                <a:cs typeface="Arial"/>
              </a:rPr>
              <a:t>RACJ</a:t>
            </a:r>
            <a:r>
              <a:rPr lang="fr-CA" sz="1400">
                <a:highlight>
                  <a:srgbClr val="FFFFFF"/>
                </a:highlight>
                <a:latin typeface="Arial"/>
                <a:cs typeface="Arial"/>
              </a:rPr>
              <a:t> : Régie des alcools, des courses et des jeux</a:t>
            </a:r>
            <a:endParaRPr lang="en-US" sz="1400">
              <a:highlight>
                <a:srgbClr val="FFFFFF"/>
              </a:highlight>
              <a:latin typeface="Arial"/>
              <a:cs typeface="Arial"/>
            </a:endParaRPr>
          </a:p>
          <a:p>
            <a:r>
              <a:rPr lang="fr-CA" sz="1400" b="1">
                <a:highlight>
                  <a:srgbClr val="FFFFFF"/>
                </a:highlight>
                <a:latin typeface="Arial"/>
                <a:cs typeface="Arial"/>
              </a:rPr>
              <a:t>SAJ</a:t>
            </a:r>
            <a:r>
              <a:rPr lang="fr-CA" sz="1400">
                <a:highlight>
                  <a:srgbClr val="FFFFFF"/>
                </a:highlight>
                <a:latin typeface="Arial"/>
                <a:cs typeface="Arial"/>
              </a:rPr>
              <a:t> : Secrétariat à la jeunesse</a:t>
            </a:r>
            <a:endParaRPr lang="en-US" sz="1400">
              <a:highlight>
                <a:srgbClr val="FFFFFF"/>
              </a:highlight>
              <a:latin typeface="Arial"/>
              <a:cs typeface="Arial"/>
            </a:endParaRPr>
          </a:p>
          <a:p>
            <a:r>
              <a:rPr lang="fr-CA" sz="1400" b="1">
                <a:highlight>
                  <a:srgbClr val="FFFFFF"/>
                </a:highlight>
                <a:latin typeface="Arial"/>
                <a:cs typeface="Arial"/>
              </a:rPr>
              <a:t>SCF</a:t>
            </a:r>
            <a:r>
              <a:rPr lang="fr-CA" sz="1400">
                <a:highlight>
                  <a:srgbClr val="FFFFFF"/>
                </a:highlight>
                <a:latin typeface="Arial"/>
                <a:cs typeface="Arial"/>
              </a:rPr>
              <a:t> : Secrétariat à la condition féminine</a:t>
            </a:r>
            <a:endParaRPr lang="en-US" sz="1400">
              <a:highlight>
                <a:srgbClr val="FFFFFF"/>
              </a:highlight>
              <a:latin typeface="Arial"/>
              <a:cs typeface="Arial"/>
            </a:endParaRPr>
          </a:p>
          <a:p>
            <a:r>
              <a:rPr lang="fr-CA" sz="1400" b="1">
                <a:highlight>
                  <a:srgbClr val="FFFFFF"/>
                </a:highlight>
                <a:latin typeface="Arial"/>
                <a:cs typeface="Arial"/>
              </a:rPr>
              <a:t>SRPNI</a:t>
            </a:r>
            <a:r>
              <a:rPr lang="fr-CA" sz="1400">
                <a:highlight>
                  <a:srgbClr val="FFFFFF"/>
                </a:highlight>
                <a:latin typeface="Arial"/>
                <a:cs typeface="Arial"/>
              </a:rPr>
              <a:t> : Secrétariat aux relations avec les Premières Nations et les Inuit</a:t>
            </a:r>
            <a:endParaRPr lang="en-US" sz="1400">
              <a:highlight>
                <a:srgbClr val="FFFFFF"/>
              </a:highlight>
              <a:latin typeface="Arial"/>
              <a:ea typeface="Calibri"/>
              <a:cs typeface="Arial"/>
            </a:endParaRPr>
          </a:p>
          <a:p>
            <a:r>
              <a:rPr lang="fr-CA" sz="1400" b="1">
                <a:highlight>
                  <a:srgbClr val="FFFFFF"/>
                </a:highlight>
                <a:latin typeface="Segoe UI"/>
                <a:ea typeface="Calibri"/>
                <a:cs typeface="Segoe UI"/>
              </a:rPr>
              <a:t>MTO</a:t>
            </a:r>
            <a:r>
              <a:rPr lang="fr-CA" sz="1400">
                <a:highlight>
                  <a:srgbClr val="FFFFFF"/>
                </a:highlight>
                <a:latin typeface="Segoe UI"/>
                <a:ea typeface="Calibri"/>
                <a:cs typeface="Segoe UI"/>
              </a:rPr>
              <a:t> : Ministère du tourisme</a:t>
            </a:r>
          </a:p>
          <a:p>
            <a:endParaRPr lang="fr-CA" sz="1400">
              <a:highlight>
                <a:srgbClr val="FFFFFF"/>
              </a:highlight>
              <a:latin typeface="Segoe UI"/>
              <a:ea typeface="Calibri"/>
              <a:cs typeface="Segoe UI"/>
            </a:endParaRPr>
          </a:p>
          <a:p>
            <a:pPr marL="0" indent="0">
              <a:buNone/>
            </a:pPr>
            <a:r>
              <a:rPr lang="en-US" sz="1400" i="1" err="1">
                <a:highlight>
                  <a:srgbClr val="FFFFFF"/>
                </a:highlight>
                <a:latin typeface="Arial"/>
                <a:ea typeface="Calibri"/>
                <a:cs typeface="Arial"/>
              </a:rPr>
              <a:t>Seront</a:t>
            </a:r>
            <a:r>
              <a:rPr lang="en-US" sz="1400" i="1">
                <a:highlight>
                  <a:srgbClr val="FFFFFF"/>
                </a:highlight>
                <a:latin typeface="Arial"/>
                <a:ea typeface="Calibri"/>
                <a:cs typeface="Arial"/>
              </a:rPr>
              <a:t> </a:t>
            </a:r>
            <a:r>
              <a:rPr lang="en-US" sz="1400" i="1" err="1">
                <a:highlight>
                  <a:srgbClr val="FFFFFF"/>
                </a:highlight>
                <a:latin typeface="Arial"/>
                <a:ea typeface="Calibri"/>
                <a:cs typeface="Arial"/>
              </a:rPr>
              <a:t>invités</a:t>
            </a:r>
            <a:r>
              <a:rPr lang="en-US" sz="1400" i="1">
                <a:highlight>
                  <a:srgbClr val="FFFFFF"/>
                </a:highlight>
                <a:latin typeface="Arial"/>
                <a:ea typeface="Calibri"/>
                <a:cs typeface="Arial"/>
              </a:rPr>
              <a:t> à se </a:t>
            </a:r>
            <a:r>
              <a:rPr lang="en-US" sz="1400" i="1" err="1">
                <a:highlight>
                  <a:srgbClr val="FFFFFF"/>
                </a:highlight>
                <a:latin typeface="Arial"/>
                <a:ea typeface="Calibri"/>
                <a:cs typeface="Arial"/>
              </a:rPr>
              <a:t>joindre</a:t>
            </a:r>
            <a:r>
              <a:rPr lang="en-US" sz="1400" i="1">
                <a:highlight>
                  <a:srgbClr val="FFFFFF"/>
                </a:highlight>
                <a:latin typeface="Arial"/>
                <a:ea typeface="Calibri"/>
                <a:cs typeface="Arial"/>
              </a:rPr>
              <a:t>:</a:t>
            </a:r>
            <a:endParaRPr lang="fr-CA" sz="1400" i="1">
              <a:highlight>
                <a:srgbClr val="FFFFFF"/>
              </a:highlight>
              <a:latin typeface="Arial"/>
              <a:ea typeface="Calibri"/>
              <a:cs typeface="Arial"/>
            </a:endParaRPr>
          </a:p>
          <a:p>
            <a:r>
              <a:rPr lang="fr-CA" sz="1400" b="1">
                <a:highlight>
                  <a:srgbClr val="FFFFFF"/>
                </a:highlight>
                <a:latin typeface="Arial"/>
                <a:ea typeface="Calibri"/>
                <a:cs typeface="Arial"/>
              </a:rPr>
              <a:t>MEIE</a:t>
            </a:r>
            <a:r>
              <a:rPr lang="fr-CA" sz="1400">
                <a:highlight>
                  <a:srgbClr val="FFFFFF"/>
                </a:highlight>
                <a:latin typeface="Arial"/>
                <a:ea typeface="Calibri"/>
                <a:cs typeface="Arial"/>
              </a:rPr>
              <a:t>: Ministère de l'Économie, de l'Innovation et de l'Énergie</a:t>
            </a:r>
            <a:endParaRPr lang="en-US" sz="1400">
              <a:highlight>
                <a:srgbClr val="FFFFFF"/>
              </a:highlight>
              <a:latin typeface="Arial"/>
              <a:ea typeface="Calibri"/>
              <a:cs typeface="Arial"/>
            </a:endParaRPr>
          </a:p>
          <a:p>
            <a:r>
              <a:rPr lang="fr-CA" sz="1400" b="1">
                <a:highlight>
                  <a:srgbClr val="FFFFFF"/>
                </a:highlight>
                <a:latin typeface="Arial"/>
                <a:ea typeface="Calibri"/>
                <a:cs typeface="Arial"/>
              </a:rPr>
              <a:t>MELCCFP</a:t>
            </a:r>
            <a:r>
              <a:rPr lang="fr-CA" sz="1400">
                <a:highlight>
                  <a:srgbClr val="FFFFFF"/>
                </a:highlight>
                <a:latin typeface="Arial"/>
                <a:ea typeface="Calibri"/>
                <a:cs typeface="Arial"/>
              </a:rPr>
              <a:t>:  Ministère de l'Environnement, de la Lutte contre les changements climatiques, de la Faune et des Parcs</a:t>
            </a:r>
            <a:endParaRPr lang="fr-CA"/>
          </a:p>
          <a:p>
            <a:pPr marL="0" indent="0">
              <a:buNone/>
            </a:pPr>
            <a:endParaRPr lang="fr-CA" sz="1400">
              <a:highlight>
                <a:srgbClr val="FFFFFF"/>
              </a:highlight>
              <a:latin typeface="Arial"/>
              <a:ea typeface="Calibri"/>
              <a:cs typeface="Arial"/>
            </a:endParaRPr>
          </a:p>
          <a:p>
            <a:pPr marL="0" indent="0">
              <a:buNone/>
            </a:pPr>
            <a:endParaRPr lang="fr-CA" sz="1400" b="1">
              <a:highlight>
                <a:srgbClr val="FFFFFF"/>
              </a:highlight>
              <a:latin typeface="Arial"/>
              <a:ea typeface="Calibri"/>
              <a:cs typeface="Arial"/>
            </a:endParaRPr>
          </a:p>
          <a:p>
            <a:endParaRPr lang="fr-CA" sz="1400">
              <a:highlight>
                <a:srgbClr val="FFFFFF"/>
              </a:highlight>
              <a:latin typeface="Segoe UI"/>
              <a:ea typeface="Calibri"/>
              <a:cs typeface="Segoe UI"/>
            </a:endParaRPr>
          </a:p>
          <a:p>
            <a:endParaRPr lang="fr-CA" sz="1400">
              <a:highlight>
                <a:srgbClr val="FFFFFF"/>
              </a:highlight>
              <a:latin typeface="Arial"/>
              <a:ea typeface="Calibri"/>
              <a:cs typeface="Arial"/>
            </a:endParaRPr>
          </a:p>
          <a:p>
            <a:endParaRPr lang="fr-CA" sz="1400">
              <a:highlight>
                <a:srgbClr val="FFFFFF"/>
              </a:highlight>
              <a:latin typeface="Arial"/>
              <a:ea typeface="Calibri"/>
              <a:cs typeface="Arial"/>
            </a:endParaRPr>
          </a:p>
          <a:p>
            <a:endParaRPr lang="fr-CA" sz="1400">
              <a:highlight>
                <a:srgbClr val="FFFFFF"/>
              </a:highlight>
              <a:latin typeface="Arial"/>
              <a:ea typeface="Calibri"/>
              <a:cs typeface="Arial"/>
            </a:endParaRPr>
          </a:p>
          <a:p>
            <a:endParaRPr lang="en-US">
              <a:latin typeface="Calibri"/>
              <a:ea typeface="Calibri"/>
              <a:cs typeface="Calibri"/>
            </a:endParaRPr>
          </a:p>
        </p:txBody>
      </p:sp>
      <p:sp>
        <p:nvSpPr>
          <p:cNvPr id="2" name="Slide Number Placeholder 1">
            <a:extLst>
              <a:ext uri="{FF2B5EF4-FFF2-40B4-BE49-F238E27FC236}">
                <a16:creationId xmlns:a16="http://schemas.microsoft.com/office/drawing/2014/main" id="{13C1D359-EAAC-27DF-7425-B457BA660022}"/>
              </a:ext>
            </a:extLst>
          </p:cNvPr>
          <p:cNvSpPr>
            <a:spLocks noGrp="1"/>
          </p:cNvSpPr>
          <p:nvPr>
            <p:ph type="sldNum" sz="quarter" idx="12"/>
            <p:custDataLst>
              <p:tags r:id="rId3"/>
            </p:custDataLst>
          </p:nvPr>
        </p:nvSpPr>
        <p:spPr/>
        <p:txBody>
          <a:bodyPr/>
          <a:lstStyle/>
          <a:p>
            <a:fld id="{33D6E5A2-EC83-451F-A719-9AC1370DD5CF}" type="slidenum">
              <a:rPr lang="en-US"/>
              <a:pPr/>
              <a:t>50</a:t>
            </a:fld>
            <a:endParaRPr kumimoji="0" lang="en-US"/>
          </a:p>
        </p:txBody>
      </p:sp>
      <p:sp>
        <p:nvSpPr>
          <p:cNvPr id="3" name="Title 2">
            <a:extLst>
              <a:ext uri="{FF2B5EF4-FFF2-40B4-BE49-F238E27FC236}">
                <a16:creationId xmlns:a16="http://schemas.microsoft.com/office/drawing/2014/main" id="{7AC0C4B5-507D-A00E-A955-2F4BE71D24CF}"/>
              </a:ext>
            </a:extLst>
          </p:cNvPr>
          <p:cNvSpPr>
            <a:spLocks noGrp="1"/>
          </p:cNvSpPr>
          <p:nvPr>
            <p:ph type="title"/>
            <p:custDataLst>
              <p:tags r:id="rId4"/>
            </p:custDataLst>
          </p:nvPr>
        </p:nvSpPr>
        <p:spPr/>
        <p:txBody>
          <a:bodyPr/>
          <a:lstStyle/>
          <a:p>
            <a:r>
              <a:rPr lang="en-US" err="1">
                <a:ea typeface="Kozuka Gothic Pro H"/>
                <a:cs typeface="Calibri"/>
              </a:rPr>
              <a:t>Annexe</a:t>
            </a:r>
            <a:r>
              <a:rPr lang="en-US">
                <a:ea typeface="Kozuka Gothic Pro H"/>
                <a:cs typeface="Calibri"/>
              </a:rPr>
              <a:t> – </a:t>
            </a:r>
            <a:r>
              <a:rPr lang="en-US" err="1">
                <a:ea typeface="Kozuka Gothic Pro H"/>
                <a:cs typeface="Calibri"/>
              </a:rPr>
              <a:t>Ministères</a:t>
            </a:r>
            <a:r>
              <a:rPr lang="en-US">
                <a:ea typeface="Kozuka Gothic Pro H"/>
                <a:cs typeface="Calibri"/>
              </a:rPr>
              <a:t> et </a:t>
            </a:r>
            <a:r>
              <a:rPr lang="en-US" err="1">
                <a:ea typeface="Kozuka Gothic Pro H"/>
                <a:cs typeface="Calibri"/>
              </a:rPr>
              <a:t>organismes</a:t>
            </a:r>
            <a:r>
              <a:rPr lang="en-US">
                <a:ea typeface="Kozuka Gothic Pro H"/>
                <a:cs typeface="Calibri"/>
              </a:rPr>
              <a:t> TISMID</a:t>
            </a:r>
            <a:endParaRPr lang="en-US" err="1">
              <a:cs typeface="Calibri"/>
            </a:endParaRPr>
          </a:p>
        </p:txBody>
      </p:sp>
    </p:spTree>
    <p:extLst>
      <p:ext uri="{BB962C8B-B14F-4D97-AF65-F5344CB8AC3E}">
        <p14:creationId xmlns:p14="http://schemas.microsoft.com/office/powerpoint/2010/main" val="1316210888"/>
      </p:ext>
    </p:extLst>
  </p:cSld>
  <p:clrMapOvr>
    <a:masterClrMapping/>
  </p:clrMapOvr>
  <p:transition spd="slow">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E550F-C239-AB7C-454C-1DA8DC98D07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E071328-E7EE-D058-A373-9F1116ACEF1F}"/>
              </a:ext>
            </a:extLst>
          </p:cNvPr>
          <p:cNvSpPr>
            <a:spLocks noGrp="1"/>
          </p:cNvSpPr>
          <p:nvPr>
            <p:ph sz="half" idx="2"/>
            <p:custDataLst>
              <p:tags r:id="rId1"/>
            </p:custDataLst>
          </p:nvPr>
        </p:nvSpPr>
        <p:spPr>
          <a:xfrm>
            <a:off x="1007999" y="1146000"/>
            <a:ext cx="5429048" cy="5707605"/>
          </a:xfrm>
        </p:spPr>
        <p:txBody>
          <a:bodyPr vert="horz" lIns="91440" tIns="45720" rIns="91440" bIns="45720" rtlCol="0" anchor="t">
            <a:normAutofit/>
          </a:bodyPr>
          <a:lstStyle/>
          <a:p>
            <a:pPr marL="0" indent="0">
              <a:buNone/>
            </a:pPr>
            <a:endParaRPr lang="fr-CA" sz="1400" b="1">
              <a:highlight>
                <a:srgbClr val="FFFFFF"/>
              </a:highlight>
              <a:latin typeface="Arial"/>
              <a:cs typeface="Arial"/>
            </a:endParaRPr>
          </a:p>
          <a:p>
            <a:endParaRPr lang="fr-CA" sz="1400">
              <a:highlight>
                <a:srgbClr val="FFFFFF"/>
              </a:highlight>
              <a:latin typeface="Arial"/>
              <a:cs typeface="Arial"/>
            </a:endParaRPr>
          </a:p>
          <a:p>
            <a:endParaRPr lang="fr-CA" sz="1400">
              <a:latin typeface="Arial"/>
              <a:ea typeface="Calibri"/>
              <a:cs typeface="Arial"/>
            </a:endParaRPr>
          </a:p>
          <a:p>
            <a:pPr marL="0" indent="0">
              <a:buNone/>
            </a:pPr>
            <a:endParaRPr lang="fr-CA" sz="1400">
              <a:highlight>
                <a:srgbClr val="FFFFFF"/>
              </a:highlight>
              <a:latin typeface="Arial"/>
              <a:ea typeface="Calibri"/>
              <a:cs typeface="Arial"/>
            </a:endParaRPr>
          </a:p>
        </p:txBody>
      </p:sp>
      <p:sp>
        <p:nvSpPr>
          <p:cNvPr id="8" name="Content Placeholder 7">
            <a:extLst>
              <a:ext uri="{FF2B5EF4-FFF2-40B4-BE49-F238E27FC236}">
                <a16:creationId xmlns:a16="http://schemas.microsoft.com/office/drawing/2014/main" id="{E1F02B76-4157-D712-87C3-6DDE0BC62AEA}"/>
              </a:ext>
            </a:extLst>
          </p:cNvPr>
          <p:cNvSpPr>
            <a:spLocks noGrp="1"/>
          </p:cNvSpPr>
          <p:nvPr>
            <p:ph sz="quarter" idx="4"/>
            <p:custDataLst>
              <p:tags r:id="rId2"/>
            </p:custDataLst>
          </p:nvPr>
        </p:nvSpPr>
        <p:spPr>
          <a:xfrm>
            <a:off x="6395758" y="969438"/>
            <a:ext cx="5429047" cy="5568214"/>
          </a:xfrm>
        </p:spPr>
        <p:txBody>
          <a:bodyPr vert="horz" lIns="91440" tIns="45720" rIns="91440" bIns="45720" rtlCol="0" anchor="t">
            <a:noAutofit/>
          </a:bodyPr>
          <a:lstStyle/>
          <a:p>
            <a:pPr marL="0" indent="0">
              <a:spcBef>
                <a:spcPts val="1200"/>
              </a:spcBef>
              <a:buNone/>
            </a:pPr>
            <a:r>
              <a:rPr lang="fr-CA" sz="2000" b="1" u="sng">
                <a:highlight>
                  <a:srgbClr val="FFFFFF"/>
                </a:highlight>
                <a:latin typeface="Calibri"/>
                <a:ea typeface="Calibri"/>
                <a:cs typeface="Calibri"/>
              </a:rPr>
              <a:t>SANTÉ MENTALE – Lancement printemps 2026</a:t>
            </a:r>
            <a:endParaRPr lang="en-US" sz="2000" u="sng">
              <a:highlight>
                <a:srgbClr val="FFFFFF"/>
              </a:highlight>
              <a:latin typeface="Calibri"/>
              <a:ea typeface="Calibri"/>
              <a:cs typeface="Calibri"/>
            </a:endParaRPr>
          </a:p>
          <a:p>
            <a:pPr>
              <a:spcBef>
                <a:spcPts val="1200"/>
              </a:spcBef>
              <a:buFont typeface="Wingdings" pitchFamily="34" charset="0"/>
              <a:buChar char="§"/>
            </a:pPr>
            <a:r>
              <a:rPr lang="fr-CA" sz="2000">
                <a:highlight>
                  <a:srgbClr val="FFFFFF"/>
                </a:highlight>
                <a:latin typeface="Calibri"/>
                <a:ea typeface="Calibri"/>
                <a:cs typeface="Calibri"/>
              </a:rPr>
              <a:t>Leadership: Comité de concertation nationale en santé mentale (action 7.7.2)</a:t>
            </a:r>
            <a:endParaRPr lang="en-US" sz="2000">
              <a:highlight>
                <a:srgbClr val="FFFFFF"/>
              </a:highlight>
              <a:latin typeface="Calibri"/>
              <a:ea typeface="Calibri"/>
              <a:cs typeface="Calibri"/>
            </a:endParaRPr>
          </a:p>
          <a:p>
            <a:pPr>
              <a:spcBef>
                <a:spcPts val="600"/>
              </a:spcBef>
              <a:buFont typeface="Wingdings" pitchFamily="34" charset="0"/>
              <a:buChar char="§"/>
            </a:pPr>
            <a:r>
              <a:rPr lang="fr-CA" sz="2000">
                <a:highlight>
                  <a:srgbClr val="FFFFFF"/>
                </a:highlight>
                <a:latin typeface="Calibri"/>
                <a:ea typeface="Calibri"/>
                <a:cs typeface="Calibri"/>
              </a:rPr>
              <a:t>Défense des droits et intervention de crise : AGIDD-SMQ</a:t>
            </a:r>
            <a:endParaRPr lang="en-US" sz="2000">
              <a:highlight>
                <a:srgbClr val="FFFFFF"/>
              </a:highlight>
              <a:latin typeface="Calibri"/>
              <a:ea typeface="Calibri"/>
              <a:cs typeface="Calibri"/>
            </a:endParaRPr>
          </a:p>
          <a:p>
            <a:pPr>
              <a:spcBef>
                <a:spcPts val="600"/>
              </a:spcBef>
              <a:buFont typeface="Wingdings" pitchFamily="34" charset="0"/>
              <a:buChar char="§"/>
            </a:pPr>
            <a:r>
              <a:rPr lang="fr-CA" sz="2000">
                <a:highlight>
                  <a:srgbClr val="FFFFFF"/>
                </a:highlight>
                <a:latin typeface="Calibri"/>
                <a:ea typeface="Calibri"/>
                <a:cs typeface="Calibri"/>
              </a:rPr>
              <a:t>Usagers et les proches : CAP Santé mentale, AQRP, </a:t>
            </a:r>
            <a:r>
              <a:rPr lang="fr-CA" sz="2000" err="1">
                <a:highlight>
                  <a:srgbClr val="FFFFFF"/>
                </a:highlight>
                <a:latin typeface="Calibri"/>
                <a:ea typeface="Calibri"/>
                <a:cs typeface="Calibri"/>
              </a:rPr>
              <a:t>Représent’ACTION</a:t>
            </a:r>
            <a:r>
              <a:rPr lang="fr-CA" sz="2000">
                <a:highlight>
                  <a:srgbClr val="FFFFFF"/>
                </a:highlight>
                <a:latin typeface="Calibri"/>
                <a:ea typeface="Calibri"/>
                <a:cs typeface="Calibri"/>
              </a:rPr>
              <a:t> SMQ, MJSM</a:t>
            </a:r>
            <a:endParaRPr lang="en-US" sz="2000">
              <a:highlight>
                <a:srgbClr val="FFFFFF"/>
              </a:highlight>
              <a:latin typeface="Calibri"/>
              <a:ea typeface="Calibri"/>
              <a:cs typeface="Calibri"/>
            </a:endParaRPr>
          </a:p>
          <a:p>
            <a:pPr>
              <a:spcBef>
                <a:spcPts val="600"/>
              </a:spcBef>
              <a:buFont typeface="Wingdings" pitchFamily="34" charset="0"/>
              <a:buChar char="§"/>
            </a:pPr>
            <a:r>
              <a:rPr lang="fr-CA" sz="2000">
                <a:highlight>
                  <a:srgbClr val="FFFFFF"/>
                </a:highlight>
                <a:latin typeface="Calibri"/>
                <a:ea typeface="Calibri"/>
                <a:cs typeface="Calibri"/>
              </a:rPr>
              <a:t>Regroupement d’organismes : COSME, MSMQ, RRASMQ</a:t>
            </a:r>
            <a:endParaRPr lang="en-US" sz="2000">
              <a:highlight>
                <a:srgbClr val="FFFFFF"/>
              </a:highlight>
              <a:latin typeface="Calibri"/>
              <a:ea typeface="Calibri"/>
              <a:cs typeface="Calibri"/>
            </a:endParaRPr>
          </a:p>
          <a:p>
            <a:pPr>
              <a:spcBef>
                <a:spcPts val="600"/>
              </a:spcBef>
              <a:buFont typeface="Wingdings" pitchFamily="34" charset="0"/>
              <a:buChar char="§"/>
            </a:pPr>
            <a:r>
              <a:rPr lang="fr-CA" sz="2000">
                <a:highlight>
                  <a:srgbClr val="FFFFFF"/>
                </a:highlight>
                <a:latin typeface="Calibri"/>
                <a:ea typeface="Calibri"/>
                <a:cs typeface="Calibri"/>
              </a:rPr>
              <a:t>Groupes communautaires de services spécifiques et spécialisés : Phobie-Zéro, ACSM, Association des centres d’écoute téléphonique du Québec</a:t>
            </a:r>
            <a:endParaRPr lang="en-US" sz="2000">
              <a:highlight>
                <a:srgbClr val="FFFFFF"/>
              </a:highlight>
              <a:latin typeface="Calibri"/>
              <a:ea typeface="Calibri"/>
              <a:cs typeface="Calibri"/>
            </a:endParaRPr>
          </a:p>
          <a:p>
            <a:pPr>
              <a:spcBef>
                <a:spcPts val="600"/>
              </a:spcBef>
              <a:buFont typeface="Wingdings" pitchFamily="34" charset="0"/>
              <a:buChar char="§"/>
            </a:pPr>
            <a:r>
              <a:rPr lang="fr-CA" sz="2000">
                <a:highlight>
                  <a:srgbClr val="FFFFFF"/>
                </a:highlight>
                <a:latin typeface="Calibri"/>
                <a:ea typeface="Calibri"/>
                <a:cs typeface="Calibri"/>
              </a:rPr>
              <a:t>Instituts Universitaires : IUSMM, INPLPP et IUSMQ</a:t>
            </a:r>
            <a:endParaRPr lang="en-US" sz="2000">
              <a:highlight>
                <a:srgbClr val="FFFFFF"/>
              </a:highlight>
              <a:latin typeface="Calibri"/>
              <a:ea typeface="Calibri"/>
              <a:cs typeface="Calibri"/>
            </a:endParaRPr>
          </a:p>
          <a:p>
            <a:pPr>
              <a:spcBef>
                <a:spcPts val="600"/>
              </a:spcBef>
              <a:buFont typeface="Wingdings" pitchFamily="34" charset="0"/>
              <a:buChar char="§"/>
            </a:pPr>
            <a:r>
              <a:rPr lang="fr-CA" sz="2000">
                <a:highlight>
                  <a:srgbClr val="FFFFFF"/>
                </a:highlight>
                <a:latin typeface="Calibri"/>
                <a:ea typeface="Calibri"/>
                <a:cs typeface="Calibri"/>
              </a:rPr>
              <a:t>Établissements de Santé Québec   </a:t>
            </a:r>
            <a:endParaRPr lang="en-US" sz="2000">
              <a:highlight>
                <a:srgbClr val="FFFFFF"/>
              </a:highlight>
              <a:latin typeface="Calibri"/>
              <a:ea typeface="Calibri"/>
              <a:cs typeface="Calibri"/>
            </a:endParaRPr>
          </a:p>
          <a:p>
            <a:pPr marL="0" indent="0">
              <a:spcBef>
                <a:spcPts val="1800"/>
              </a:spcBef>
              <a:buNone/>
            </a:pPr>
            <a:endParaRPr lang="fr-CA">
              <a:highlight>
                <a:srgbClr val="FFFFFF"/>
              </a:highlight>
              <a:ea typeface="Calibri"/>
              <a:cs typeface="Calibri"/>
            </a:endParaRPr>
          </a:p>
          <a:p>
            <a:pPr>
              <a:buFont typeface="Wingdings" pitchFamily="34" charset="0"/>
              <a:buChar char="§"/>
            </a:pPr>
            <a:endParaRPr lang="fr-CA" sz="1400">
              <a:highlight>
                <a:srgbClr val="FFFFFF"/>
              </a:highlight>
              <a:latin typeface="Arial"/>
              <a:ea typeface="Calibri"/>
              <a:cs typeface="Arial"/>
            </a:endParaRPr>
          </a:p>
          <a:p>
            <a:pPr>
              <a:buFont typeface="Wingdings" pitchFamily="34" charset="0"/>
              <a:buChar char="§"/>
            </a:pPr>
            <a:endParaRPr lang="fr-CA" sz="1400">
              <a:highlight>
                <a:srgbClr val="FFFFFF"/>
              </a:highlight>
              <a:latin typeface="Arial"/>
              <a:ea typeface="Calibri"/>
              <a:cs typeface="Arial"/>
            </a:endParaRPr>
          </a:p>
          <a:p>
            <a:pPr>
              <a:buFont typeface="Wingdings" pitchFamily="34" charset="0"/>
              <a:buChar char="§"/>
            </a:pPr>
            <a:endParaRPr lang="fr-CA" sz="1400">
              <a:highlight>
                <a:srgbClr val="FFFFFF"/>
              </a:highlight>
              <a:latin typeface="Arial"/>
              <a:ea typeface="Calibri"/>
              <a:cs typeface="Arial"/>
            </a:endParaRPr>
          </a:p>
          <a:p>
            <a:pPr>
              <a:buFont typeface="Wingdings" pitchFamily="34" charset="0"/>
              <a:buChar char="§"/>
            </a:pPr>
            <a:endParaRPr lang="fr-CA" sz="1400">
              <a:highlight>
                <a:srgbClr val="FFFFFF"/>
              </a:highlight>
              <a:latin typeface="Arial"/>
              <a:ea typeface="Calibri"/>
              <a:cs typeface="Arial"/>
            </a:endParaRPr>
          </a:p>
          <a:p>
            <a:pPr>
              <a:buFont typeface="Wingdings" pitchFamily="34" charset="0"/>
              <a:buChar char="§"/>
            </a:pPr>
            <a:endParaRPr lang="en-US">
              <a:latin typeface="Calibri"/>
              <a:ea typeface="Calibri"/>
              <a:cs typeface="Calibri"/>
            </a:endParaRPr>
          </a:p>
        </p:txBody>
      </p:sp>
      <p:sp>
        <p:nvSpPr>
          <p:cNvPr id="2" name="Slide Number Placeholder 1">
            <a:extLst>
              <a:ext uri="{FF2B5EF4-FFF2-40B4-BE49-F238E27FC236}">
                <a16:creationId xmlns:a16="http://schemas.microsoft.com/office/drawing/2014/main" id="{AA349B53-B033-3FAF-F3C3-FE8F0EE69FF8}"/>
              </a:ext>
            </a:extLst>
          </p:cNvPr>
          <p:cNvSpPr>
            <a:spLocks noGrp="1"/>
          </p:cNvSpPr>
          <p:nvPr>
            <p:ph type="sldNum" sz="quarter" idx="12"/>
            <p:custDataLst>
              <p:tags r:id="rId3"/>
            </p:custDataLst>
          </p:nvPr>
        </p:nvSpPr>
        <p:spPr>
          <a:xfrm>
            <a:off x="8943942" y="6356351"/>
            <a:ext cx="2844800" cy="365125"/>
          </a:xfrm>
        </p:spPr>
        <p:txBody>
          <a:bodyPr/>
          <a:lstStyle/>
          <a:p>
            <a:fld id="{33D6E5A2-EC83-451F-A719-9AC1370DD5CF}" type="slidenum">
              <a:rPr lang="en-US"/>
              <a:pPr/>
              <a:t>51</a:t>
            </a:fld>
            <a:endParaRPr kumimoji="0" lang="en-US"/>
          </a:p>
        </p:txBody>
      </p:sp>
      <p:sp>
        <p:nvSpPr>
          <p:cNvPr id="3" name="Title 2">
            <a:extLst>
              <a:ext uri="{FF2B5EF4-FFF2-40B4-BE49-F238E27FC236}">
                <a16:creationId xmlns:a16="http://schemas.microsoft.com/office/drawing/2014/main" id="{5A8F130B-7E02-4A9F-1E78-194A02469F4C}"/>
              </a:ext>
            </a:extLst>
          </p:cNvPr>
          <p:cNvSpPr>
            <a:spLocks noGrp="1"/>
          </p:cNvSpPr>
          <p:nvPr>
            <p:ph type="title"/>
            <p:custDataLst>
              <p:tags r:id="rId4"/>
            </p:custDataLst>
          </p:nvPr>
        </p:nvSpPr>
        <p:spPr>
          <a:xfrm>
            <a:off x="1007999" y="0"/>
            <a:ext cx="8632463" cy="1143000"/>
          </a:xfrm>
        </p:spPr>
        <p:txBody>
          <a:bodyPr>
            <a:normAutofit/>
          </a:bodyPr>
          <a:lstStyle/>
          <a:p>
            <a:r>
              <a:rPr lang="en-US" err="1">
                <a:ea typeface="Kozuka Gothic Pro H"/>
                <a:cs typeface="Calibri"/>
              </a:rPr>
              <a:t>Annexe</a:t>
            </a:r>
            <a:r>
              <a:rPr lang="en-US">
                <a:ea typeface="Kozuka Gothic Pro H"/>
                <a:cs typeface="Calibri"/>
              </a:rPr>
              <a:t> – Consultation </a:t>
            </a:r>
            <a:r>
              <a:rPr lang="en-US" err="1">
                <a:ea typeface="Kozuka Gothic Pro H"/>
                <a:cs typeface="Calibri"/>
              </a:rPr>
              <a:t>sectorielle</a:t>
            </a:r>
            <a:endParaRPr lang="en-US">
              <a:cs typeface="Calibri"/>
            </a:endParaRPr>
          </a:p>
        </p:txBody>
      </p:sp>
      <p:sp>
        <p:nvSpPr>
          <p:cNvPr id="5" name="Content Placeholder 7">
            <a:extLst>
              <a:ext uri="{FF2B5EF4-FFF2-40B4-BE49-F238E27FC236}">
                <a16:creationId xmlns:a16="http://schemas.microsoft.com/office/drawing/2014/main" id="{A09C92B4-177D-BA41-5B63-029AC462B562}"/>
              </a:ext>
            </a:extLst>
          </p:cNvPr>
          <p:cNvSpPr txBox="1">
            <a:spLocks/>
          </p:cNvSpPr>
          <p:nvPr>
            <p:custDataLst>
              <p:tags r:id="rId5"/>
            </p:custDataLst>
          </p:nvPr>
        </p:nvSpPr>
        <p:spPr>
          <a:xfrm>
            <a:off x="1251521" y="1131133"/>
            <a:ext cx="4945828" cy="5419529"/>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1pPr>
            <a:lvl2pPr marL="715963" indent="-357188" algn="l" defTabSz="914400" rtl="0" eaLnBrk="1" latinLnBrk="0" hangingPunct="1">
              <a:spcBef>
                <a:spcPct val="20000"/>
              </a:spcBef>
              <a:buFont typeface="Courier New" panose="02070309020205020404" pitchFamily="49" charset="0"/>
              <a:buChar char="o"/>
              <a:defRPr kumimoji="0" lang="fr-FR" sz="2000" kern="1200">
                <a:solidFill>
                  <a:schemeClr val="tx1"/>
                </a:solidFill>
                <a:latin typeface="+mn-lt"/>
                <a:ea typeface="+mn-ea"/>
                <a:cs typeface="+mn-cs"/>
              </a:defRPr>
            </a:lvl2pPr>
            <a:lvl3pPr marL="1074738" indent="-358775" algn="l" defTabSz="914400" rtl="0" eaLnBrk="1" latinLnBrk="0" hangingPunct="1">
              <a:spcBef>
                <a:spcPct val="20000"/>
              </a:spcBef>
              <a:buFont typeface="Wingdings" panose="05000000000000000000" pitchFamily="2" charset="2"/>
              <a:buChar char="§"/>
              <a:defRPr kumimoji="0" lang="fr-FR" sz="1800" kern="1200">
                <a:solidFill>
                  <a:schemeClr val="tx1"/>
                </a:solidFill>
                <a:latin typeface="+mn-lt"/>
                <a:ea typeface="+mn-ea"/>
                <a:cs typeface="+mn-cs"/>
              </a:defRPr>
            </a:lvl3pPr>
            <a:lvl4pPr marL="1433513" indent="-358775" algn="l" defTabSz="914400" rtl="0" eaLnBrk="1" latinLnBrk="0" hangingPunct="1">
              <a:spcBef>
                <a:spcPct val="20000"/>
              </a:spcBef>
              <a:buSzPct val="75000"/>
              <a:buFont typeface="Arial" panose="020B0604020202020204" pitchFamily="34" charset="0"/>
              <a:buChar char="‒"/>
              <a:defRPr kumimoji="0" lang="fr-FR" sz="1600" kern="1200">
                <a:solidFill>
                  <a:schemeClr val="tx1"/>
                </a:solidFill>
                <a:latin typeface="+mn-lt"/>
                <a:ea typeface="+mn-ea"/>
                <a:cs typeface="+mn-cs"/>
              </a:defRPr>
            </a:lvl4pPr>
            <a:lvl5pPr marL="1790700" indent="-357188" algn="l" defTabSz="914400" rtl="0" eaLnBrk="1" latinLnBrk="0" hangingPunct="1">
              <a:spcBef>
                <a:spcPct val="20000"/>
              </a:spcBef>
              <a:buSzPct val="75000"/>
              <a:buFont typeface="Arial" pitchFamily="34" charset="0"/>
              <a:buChar char="»"/>
              <a:defRPr kumimoji="0" lang="fr-F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1600" kern="1200">
                <a:solidFill>
                  <a:schemeClr val="tx1"/>
                </a:solidFill>
                <a:latin typeface="+mn-lt"/>
                <a:ea typeface="+mn-ea"/>
                <a:cs typeface="+mn-cs"/>
              </a:defRPr>
            </a:lvl9pPr>
          </a:lstStyle>
          <a:p>
            <a:pPr marL="0" indent="0">
              <a:spcBef>
                <a:spcPts val="1800"/>
              </a:spcBef>
              <a:buNone/>
            </a:pPr>
            <a:r>
              <a:rPr lang="fr-CA" sz="2000" b="1" u="sng">
                <a:highlight>
                  <a:srgbClr val="FFFFFF"/>
                </a:highlight>
                <a:latin typeface="Calibri"/>
                <a:ea typeface="Calibri"/>
                <a:cs typeface="Calibri"/>
              </a:rPr>
              <a:t>Chapeautée TISMID -</a:t>
            </a:r>
            <a:r>
              <a:rPr lang="fr-CA" sz="2000" u="sng">
                <a:highlight>
                  <a:srgbClr val="FFFFFF"/>
                </a:highlight>
                <a:latin typeface="Calibri"/>
                <a:ea typeface="Calibri"/>
                <a:cs typeface="Calibri"/>
              </a:rPr>
              <a:t> </a:t>
            </a:r>
            <a:r>
              <a:rPr lang="fr-CA" sz="2000" b="1" u="sng">
                <a:highlight>
                  <a:srgbClr val="FFFFFF"/>
                </a:highlight>
                <a:latin typeface="Calibri"/>
                <a:ea typeface="Calibri"/>
                <a:cs typeface="Calibri"/>
              </a:rPr>
              <a:t>Lancement hiver 2026</a:t>
            </a:r>
            <a:endParaRPr lang="en-US" sz="2000" u="sng">
              <a:highlight>
                <a:srgbClr val="FFFFFF"/>
              </a:highlight>
              <a:latin typeface="Calibri"/>
              <a:ea typeface="Calibri"/>
              <a:cs typeface="Calibri"/>
            </a:endParaRPr>
          </a:p>
          <a:p>
            <a:pPr marL="0" indent="0">
              <a:spcBef>
                <a:spcPts val="1200"/>
              </a:spcBef>
              <a:buNone/>
            </a:pPr>
            <a:r>
              <a:rPr lang="fr-CA" sz="2000">
                <a:highlight>
                  <a:srgbClr val="FFFFFF"/>
                </a:highlight>
                <a:latin typeface="Calibri"/>
                <a:ea typeface="Calibri"/>
                <a:cs typeface="Calibri"/>
              </a:rPr>
              <a:t>- </a:t>
            </a:r>
            <a:r>
              <a:rPr lang="fr-CA" sz="2000" b="1">
                <a:highlight>
                  <a:srgbClr val="FFFFFF"/>
                </a:highlight>
                <a:latin typeface="Calibri"/>
                <a:ea typeface="Calibri"/>
                <a:cs typeface="Calibri"/>
              </a:rPr>
              <a:t>Municipalités</a:t>
            </a:r>
            <a:r>
              <a:rPr lang="fr-CA" sz="2000">
                <a:highlight>
                  <a:srgbClr val="FFFFFF"/>
                </a:highlight>
                <a:latin typeface="Calibri"/>
                <a:ea typeface="Calibri"/>
                <a:cs typeface="Calibri"/>
              </a:rPr>
              <a:t> (UMQ, FQM, </a:t>
            </a:r>
            <a:r>
              <a:rPr lang="fr-CA" sz="2000" err="1">
                <a:highlight>
                  <a:srgbClr val="FFFFFF"/>
                </a:highlight>
                <a:latin typeface="Calibri"/>
                <a:ea typeface="Calibri"/>
                <a:cs typeface="Calibri"/>
              </a:rPr>
              <a:t>VdM</a:t>
            </a:r>
            <a:r>
              <a:rPr lang="fr-CA" sz="2000">
                <a:highlight>
                  <a:srgbClr val="FFFFFF"/>
                </a:highlight>
                <a:latin typeface="Calibri"/>
                <a:ea typeface="Calibri"/>
                <a:cs typeface="Calibri"/>
              </a:rPr>
              <a:t>, </a:t>
            </a:r>
            <a:r>
              <a:rPr lang="fr-CA" sz="2000" err="1">
                <a:highlight>
                  <a:srgbClr val="FFFFFF"/>
                </a:highlight>
                <a:latin typeface="Calibri"/>
                <a:ea typeface="Calibri"/>
                <a:cs typeface="Calibri"/>
              </a:rPr>
              <a:t>VdQ</a:t>
            </a:r>
            <a:r>
              <a:rPr lang="fr-CA" sz="2000">
                <a:highlight>
                  <a:srgbClr val="FFFFFF"/>
                </a:highlight>
                <a:latin typeface="Calibri"/>
                <a:ea typeface="Calibri"/>
                <a:cs typeface="Calibri"/>
              </a:rPr>
              <a:t>, Iles-de-la-Madeleine)</a:t>
            </a:r>
            <a:endParaRPr lang="en-US" sz="2000">
              <a:highlight>
                <a:srgbClr val="FFFFFF"/>
              </a:highlight>
              <a:latin typeface="Calibri"/>
              <a:ea typeface="Calibri"/>
              <a:cs typeface="Calibri"/>
            </a:endParaRPr>
          </a:p>
          <a:p>
            <a:pPr marL="0" indent="0">
              <a:spcBef>
                <a:spcPts val="1200"/>
              </a:spcBef>
              <a:buNone/>
            </a:pPr>
            <a:r>
              <a:rPr lang="fr-CA" sz="2000">
                <a:highlight>
                  <a:srgbClr val="FFFFFF"/>
                </a:highlight>
                <a:latin typeface="Calibri"/>
                <a:ea typeface="Calibri"/>
                <a:cs typeface="Calibri"/>
              </a:rPr>
              <a:t>- </a:t>
            </a:r>
            <a:r>
              <a:rPr lang="fr-CA" sz="2000" b="1">
                <a:highlight>
                  <a:srgbClr val="FFFFFF"/>
                </a:highlight>
                <a:latin typeface="Calibri"/>
                <a:ea typeface="Calibri"/>
                <a:cs typeface="Calibri"/>
              </a:rPr>
              <a:t>Premières Nations et Inuit </a:t>
            </a:r>
            <a:r>
              <a:rPr lang="fr-CA" sz="2000">
                <a:highlight>
                  <a:srgbClr val="FFFFFF"/>
                </a:highlight>
                <a:latin typeface="Calibri"/>
                <a:ea typeface="Calibri"/>
                <a:cs typeface="Calibri"/>
              </a:rPr>
              <a:t>avec traduction simultanée (CSSSPNQL, RCAAQ, etc.)</a:t>
            </a:r>
            <a:endParaRPr lang="en-US" sz="2000">
              <a:highlight>
                <a:srgbClr val="FFFFFF"/>
              </a:highlight>
              <a:latin typeface="Calibri"/>
              <a:ea typeface="Calibri"/>
              <a:cs typeface="Calibri"/>
            </a:endParaRPr>
          </a:p>
          <a:p>
            <a:pPr marL="0" indent="0">
              <a:spcBef>
                <a:spcPts val="1200"/>
              </a:spcBef>
              <a:buNone/>
            </a:pPr>
            <a:r>
              <a:rPr lang="fr-CA" sz="2000">
                <a:highlight>
                  <a:srgbClr val="FFFFFF"/>
                </a:highlight>
                <a:latin typeface="Calibri"/>
                <a:ea typeface="Calibri"/>
                <a:cs typeface="Calibri"/>
              </a:rPr>
              <a:t>- </a:t>
            </a:r>
            <a:r>
              <a:rPr lang="fr-CA" sz="2000" b="1">
                <a:highlight>
                  <a:srgbClr val="FFFFFF"/>
                </a:highlight>
                <a:latin typeface="Calibri"/>
                <a:ea typeface="Calibri"/>
                <a:cs typeface="Calibri"/>
              </a:rPr>
              <a:t>Jeunes</a:t>
            </a:r>
            <a:r>
              <a:rPr lang="fr-CA" sz="2000">
                <a:highlight>
                  <a:srgbClr val="FFFFFF"/>
                </a:highlight>
                <a:latin typeface="Calibri"/>
                <a:ea typeface="Calibri"/>
                <a:cs typeface="Calibri"/>
              </a:rPr>
              <a:t> (Coalition Jeunes +, </a:t>
            </a:r>
            <a:r>
              <a:rPr lang="fr-CA" sz="2000" err="1">
                <a:highlight>
                  <a:srgbClr val="FFFFFF"/>
                </a:highlight>
                <a:latin typeface="Calibri"/>
                <a:ea typeface="Calibri"/>
                <a:cs typeface="Calibri"/>
              </a:rPr>
              <a:t>Interjeunes</a:t>
            </a:r>
            <a:r>
              <a:rPr lang="fr-CA" sz="2000">
                <a:highlight>
                  <a:srgbClr val="FFFFFF"/>
                </a:highlight>
                <a:latin typeface="Calibri"/>
                <a:ea typeface="Calibri"/>
                <a:cs typeface="Calibri"/>
              </a:rPr>
              <a:t>, Tel-Jeunes, RCJEQ, etc.)</a:t>
            </a:r>
            <a:endParaRPr lang="en-US" sz="2000">
              <a:highlight>
                <a:srgbClr val="FFFFFF"/>
              </a:highlight>
              <a:latin typeface="Calibri"/>
              <a:ea typeface="Calibri"/>
              <a:cs typeface="Calibri"/>
            </a:endParaRPr>
          </a:p>
          <a:p>
            <a:pPr marL="0" indent="0">
              <a:spcBef>
                <a:spcPts val="1200"/>
              </a:spcBef>
              <a:buNone/>
            </a:pPr>
            <a:r>
              <a:rPr lang="fr-CA" sz="2000">
                <a:highlight>
                  <a:srgbClr val="FFFFFF"/>
                </a:highlight>
                <a:latin typeface="Calibri"/>
                <a:ea typeface="Calibri"/>
                <a:cs typeface="Calibri"/>
              </a:rPr>
              <a:t>- </a:t>
            </a:r>
            <a:r>
              <a:rPr lang="fr-CA" sz="2000" b="1">
                <a:highlight>
                  <a:srgbClr val="FFFFFF"/>
                </a:highlight>
                <a:latin typeface="Calibri"/>
                <a:ea typeface="Calibri"/>
                <a:cs typeface="Calibri"/>
              </a:rPr>
              <a:t>Personnes aînées </a:t>
            </a:r>
            <a:r>
              <a:rPr lang="fr-CA" sz="2000">
                <a:highlight>
                  <a:srgbClr val="FFFFFF"/>
                </a:highlight>
                <a:latin typeface="Calibri"/>
                <a:ea typeface="Calibri"/>
                <a:cs typeface="Calibri"/>
              </a:rPr>
              <a:t>(AQCCA, Proche </a:t>
            </a:r>
            <a:r>
              <a:rPr lang="fr-CA" sz="2000" err="1">
                <a:highlight>
                  <a:srgbClr val="FFFFFF"/>
                </a:highlight>
                <a:latin typeface="Calibri"/>
                <a:ea typeface="Calibri"/>
                <a:cs typeface="Calibri"/>
              </a:rPr>
              <a:t>aidance</a:t>
            </a:r>
            <a:r>
              <a:rPr lang="fr-CA" sz="2000">
                <a:highlight>
                  <a:srgbClr val="FFFFFF"/>
                </a:highlight>
                <a:latin typeface="Calibri"/>
                <a:ea typeface="Calibri"/>
                <a:cs typeface="Calibri"/>
              </a:rPr>
              <a:t> Québec, AQDR, etc.)</a:t>
            </a:r>
            <a:endParaRPr lang="en-US" sz="2000">
              <a:highlight>
                <a:srgbClr val="FFFFFF"/>
              </a:highlight>
              <a:latin typeface="Calibri"/>
              <a:ea typeface="Calibri"/>
              <a:cs typeface="Calibri"/>
            </a:endParaRPr>
          </a:p>
          <a:p>
            <a:pPr marL="0" indent="0">
              <a:spcBef>
                <a:spcPts val="1200"/>
              </a:spcBef>
              <a:buNone/>
            </a:pPr>
            <a:r>
              <a:rPr lang="fr-CA" sz="2000">
                <a:highlight>
                  <a:srgbClr val="FFFFFF"/>
                </a:highlight>
                <a:latin typeface="Calibri"/>
                <a:ea typeface="Calibri"/>
                <a:cs typeface="Calibri"/>
              </a:rPr>
              <a:t>- </a:t>
            </a:r>
            <a:r>
              <a:rPr lang="fr-CA" sz="2000" b="1">
                <a:highlight>
                  <a:srgbClr val="FFFFFF"/>
                </a:highlight>
                <a:latin typeface="Calibri"/>
                <a:ea typeface="Calibri"/>
                <a:cs typeface="Calibri"/>
              </a:rPr>
              <a:t>Femmes, hommes et diversité sexuelle et de genre </a:t>
            </a:r>
            <a:r>
              <a:rPr lang="fr-CA" sz="2000">
                <a:highlight>
                  <a:srgbClr val="FFFFFF"/>
                </a:highlight>
                <a:latin typeface="Calibri"/>
                <a:ea typeface="Calibri"/>
                <a:cs typeface="Calibri"/>
              </a:rPr>
              <a:t>(FFQ, Hommes Québec, Conseil québécois LGBTQ+, etc.)</a:t>
            </a:r>
            <a:endParaRPr lang="en-US" sz="2000">
              <a:highlight>
                <a:srgbClr val="FFFFFF"/>
              </a:highlight>
              <a:latin typeface="Calibri"/>
              <a:ea typeface="Calibri"/>
              <a:cs typeface="Calibri"/>
            </a:endParaRPr>
          </a:p>
          <a:p>
            <a:pPr marL="0" indent="0">
              <a:spcBef>
                <a:spcPts val="1200"/>
              </a:spcBef>
              <a:buNone/>
            </a:pPr>
            <a:r>
              <a:rPr lang="fr-CA" sz="2000">
                <a:highlight>
                  <a:srgbClr val="FFFFFF"/>
                </a:highlight>
                <a:latin typeface="Calibri"/>
                <a:ea typeface="Calibri"/>
                <a:cs typeface="Calibri"/>
              </a:rPr>
              <a:t>- Ateliers de la TISMID</a:t>
            </a:r>
            <a:endParaRPr lang="en-US" sz="2000">
              <a:highlight>
                <a:srgbClr val="FFFFFF"/>
              </a:highlight>
              <a:latin typeface="Calibri"/>
              <a:ea typeface="Calibri"/>
              <a:cs typeface="Calibri"/>
            </a:endParaRPr>
          </a:p>
          <a:p>
            <a:pPr marL="0" indent="0">
              <a:spcBef>
                <a:spcPts val="1800"/>
              </a:spcBef>
              <a:buNone/>
            </a:pPr>
            <a:endParaRPr lang="fr-CA" sz="2000" b="1">
              <a:highlight>
                <a:srgbClr val="FFFFFF"/>
              </a:highlight>
              <a:ea typeface="Calibri"/>
              <a:cs typeface="Calibri"/>
            </a:endParaRPr>
          </a:p>
          <a:p>
            <a:endParaRPr lang="fr-CA" sz="1400">
              <a:highlight>
                <a:srgbClr val="FFFFFF"/>
              </a:highlight>
              <a:latin typeface="Arial"/>
              <a:ea typeface="Calibri"/>
              <a:cs typeface="Arial"/>
            </a:endParaRPr>
          </a:p>
          <a:p>
            <a:endParaRPr lang="fr-CA" sz="1400">
              <a:highlight>
                <a:srgbClr val="FFFFFF"/>
              </a:highlight>
              <a:latin typeface="Arial"/>
              <a:ea typeface="Calibri"/>
              <a:cs typeface="Arial"/>
            </a:endParaRPr>
          </a:p>
          <a:p>
            <a:endParaRPr lang="fr-CA" sz="1400">
              <a:highlight>
                <a:srgbClr val="FFFFFF"/>
              </a:highlight>
              <a:latin typeface="Arial"/>
              <a:ea typeface="Calibri"/>
              <a:cs typeface="Arial"/>
            </a:endParaRPr>
          </a:p>
          <a:p>
            <a:endParaRPr lang="fr-CA" sz="1400">
              <a:highlight>
                <a:srgbClr val="FFFFFF"/>
              </a:highlight>
              <a:latin typeface="Arial"/>
              <a:ea typeface="Calibri"/>
              <a:cs typeface="Arial"/>
            </a:endParaRPr>
          </a:p>
          <a:p>
            <a:endParaRPr lang="en-US">
              <a:latin typeface="Calibri"/>
              <a:ea typeface="Calibri"/>
              <a:cs typeface="Calibri"/>
            </a:endParaRPr>
          </a:p>
        </p:txBody>
      </p:sp>
    </p:spTree>
    <p:extLst>
      <p:ext uri="{BB962C8B-B14F-4D97-AF65-F5344CB8AC3E}">
        <p14:creationId xmlns:p14="http://schemas.microsoft.com/office/powerpoint/2010/main" val="1053008608"/>
      </p:ext>
    </p:extLst>
  </p:cSld>
  <p:clrMapOvr>
    <a:masterClrMapping/>
  </p:clrMapOvr>
  <p:transition spd="slow">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30D318-C2AF-4691-9F7F-867B09417A6B}"/>
              </a:ext>
            </a:extLst>
          </p:cNvPr>
          <p:cNvSpPr>
            <a:spLocks noGrp="1"/>
          </p:cNvSpPr>
          <p:nvPr>
            <p:ph type="title"/>
            <p:custDataLst>
              <p:tags r:id="rId1"/>
            </p:custDataLst>
          </p:nvPr>
        </p:nvSpPr>
        <p:spPr/>
        <p:txBody>
          <a:bodyPr/>
          <a:lstStyle/>
          <a:p>
            <a:r>
              <a:rPr lang="fr-CA">
                <a:ea typeface="Kozuka Gothic Pro H"/>
                <a:cs typeface="Calibri"/>
              </a:rPr>
              <a:t>Annexe – Consultation sectorielle</a:t>
            </a:r>
            <a:endParaRPr lang="fr-CA">
              <a:cs typeface="Calibri"/>
            </a:endParaRPr>
          </a:p>
        </p:txBody>
      </p:sp>
      <p:sp>
        <p:nvSpPr>
          <p:cNvPr id="3" name="Espace réservé du contenu 2">
            <a:extLst>
              <a:ext uri="{FF2B5EF4-FFF2-40B4-BE49-F238E27FC236}">
                <a16:creationId xmlns:a16="http://schemas.microsoft.com/office/drawing/2014/main" id="{7308265A-7315-48E3-9A6F-0ABA52AD7672}"/>
              </a:ext>
            </a:extLst>
          </p:cNvPr>
          <p:cNvSpPr>
            <a:spLocks noGrp="1"/>
          </p:cNvSpPr>
          <p:nvPr>
            <p:ph idx="1"/>
            <p:custDataLst>
              <p:tags r:id="rId2"/>
            </p:custDataLst>
          </p:nvPr>
        </p:nvSpPr>
        <p:spPr/>
        <p:txBody>
          <a:bodyPr vert="horz" lIns="91440" tIns="45720" rIns="91440" bIns="45720" rtlCol="0" anchor="t">
            <a:normAutofit/>
          </a:bodyPr>
          <a:lstStyle/>
          <a:p>
            <a:pPr marL="0" indent="0">
              <a:buNone/>
            </a:pPr>
            <a:r>
              <a:rPr lang="fr-CA" u="sng">
                <a:highlight>
                  <a:srgbClr val="F5F5F5"/>
                </a:highlight>
                <a:ea typeface="Calibri"/>
                <a:cs typeface="Calibri"/>
              </a:rPr>
              <a:t>Lancement : Hiver-Printemps 2026</a:t>
            </a:r>
            <a:endParaRPr lang="en-US" u="sng"/>
          </a:p>
          <a:p>
            <a:pPr marL="0" indent="0">
              <a:buNone/>
            </a:pPr>
            <a:r>
              <a:rPr lang="fr-CA" b="1"/>
              <a:t>Itinérance : </a:t>
            </a:r>
            <a:endParaRPr lang="en-US">
              <a:ea typeface="Calibri"/>
              <a:cs typeface="Calibri"/>
            </a:endParaRPr>
          </a:p>
          <a:p>
            <a:pPr marL="457200" indent="-457200">
              <a:buFont typeface="Calibri" pitchFamily="34" charset="0"/>
              <a:buChar char="-"/>
            </a:pPr>
            <a:r>
              <a:rPr lang="fr-CA"/>
              <a:t>Rencontre extraordinaire de la Table Québec-Municipalités en 	itinérance</a:t>
            </a:r>
            <a:endParaRPr lang="fr-CA">
              <a:ea typeface="Calibri"/>
              <a:cs typeface="Calibri"/>
            </a:endParaRPr>
          </a:p>
          <a:p>
            <a:pPr marL="457200" indent="-457200">
              <a:buFont typeface="Calibri" pitchFamily="34" charset="0"/>
              <a:buChar char="-"/>
            </a:pPr>
            <a:r>
              <a:rPr lang="fr-CA"/>
              <a:t>Regroupement d’organismes : RSIQ, ROCQ-TR, </a:t>
            </a:r>
            <a:r>
              <a:rPr lang="fr-CA" err="1"/>
              <a:t>ATTRuQ</a:t>
            </a:r>
            <a:r>
              <a:rPr lang="fr-CA"/>
              <a:t> et RIPAJ</a:t>
            </a:r>
            <a:endParaRPr lang="fr-CA">
              <a:ea typeface="Calibri"/>
              <a:cs typeface="Calibri"/>
            </a:endParaRPr>
          </a:p>
          <a:p>
            <a:pPr marL="0" indent="0">
              <a:buNone/>
            </a:pPr>
            <a:r>
              <a:rPr lang="fr-CA" b="1"/>
              <a:t>Dépendance : </a:t>
            </a:r>
            <a:r>
              <a:rPr lang="fr-CA"/>
              <a:t>	</a:t>
            </a:r>
            <a:endParaRPr lang="fr-CA" b="1"/>
          </a:p>
          <a:p>
            <a:pPr marL="457200" indent="-457200">
              <a:buFont typeface="Calibri" pitchFamily="34" charset="0"/>
              <a:buChar char="-"/>
            </a:pPr>
            <a:r>
              <a:rPr lang="fr-CA"/>
              <a:t>Rencontres : AQPSUD, AIDQ, AQCID, ESCODI, CECTC, CMDP, 	groupes d’experts concernés </a:t>
            </a:r>
            <a:endParaRPr lang="fr-CA" b="1">
              <a:ea typeface="Calibri"/>
              <a:cs typeface="Calibri"/>
            </a:endParaRPr>
          </a:p>
          <a:p>
            <a:pPr marL="0" indent="0">
              <a:buNone/>
            </a:pPr>
            <a:endParaRPr lang="fr-CA"/>
          </a:p>
        </p:txBody>
      </p:sp>
      <p:sp>
        <p:nvSpPr>
          <p:cNvPr id="4" name="Espace réservé du numéro de diapositive 3">
            <a:extLst>
              <a:ext uri="{FF2B5EF4-FFF2-40B4-BE49-F238E27FC236}">
                <a16:creationId xmlns:a16="http://schemas.microsoft.com/office/drawing/2014/main" id="{D2049699-F80B-4D00-86A4-C1F1D34986E1}"/>
              </a:ext>
            </a:extLst>
          </p:cNvPr>
          <p:cNvSpPr>
            <a:spLocks noGrp="1"/>
          </p:cNvSpPr>
          <p:nvPr>
            <p:ph type="sldNum" sz="quarter" idx="12"/>
            <p:custDataLst>
              <p:tags r:id="rId3"/>
            </p:custDataLst>
          </p:nvPr>
        </p:nvSpPr>
        <p:spPr/>
        <p:txBody>
          <a:bodyPr/>
          <a:lstStyle/>
          <a:p>
            <a:fld id="{33D6E5A2-EC83-451F-A719-9AC1370DD5CF}" type="slidenum">
              <a:rPr lang="fr-CA" smtClean="0"/>
              <a:pPr/>
              <a:t>52</a:t>
            </a:fld>
            <a:endParaRPr kumimoji="0" lang="fr-CA"/>
          </a:p>
        </p:txBody>
      </p:sp>
    </p:spTree>
    <p:extLst>
      <p:ext uri="{BB962C8B-B14F-4D97-AF65-F5344CB8AC3E}">
        <p14:creationId xmlns:p14="http://schemas.microsoft.com/office/powerpoint/2010/main" val="1420118325"/>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9D1FCC-E662-E109-D074-C39D99E4AF1D}"/>
              </a:ext>
            </a:extLst>
          </p:cNvPr>
          <p:cNvSpPr>
            <a:spLocks noGrp="1"/>
          </p:cNvSpPr>
          <p:nvPr>
            <p:ph type="title"/>
            <p:custDataLst>
              <p:tags r:id="rId1"/>
            </p:custDataLst>
          </p:nvPr>
        </p:nvSpPr>
        <p:spPr/>
        <p:txBody>
          <a:bodyPr/>
          <a:lstStyle/>
          <a:p>
            <a:r>
              <a:rPr lang="fr-CA"/>
              <a:t>Mise en contexte</a:t>
            </a:r>
          </a:p>
        </p:txBody>
      </p:sp>
      <p:pic>
        <p:nvPicPr>
          <p:cNvPr id="7" name="Picture 6">
            <a:extLst>
              <a:ext uri="{FF2B5EF4-FFF2-40B4-BE49-F238E27FC236}">
                <a16:creationId xmlns:a16="http://schemas.microsoft.com/office/drawing/2014/main" id="{7881FB02-E6AA-0FB6-5BFC-1535A12F4EA4}"/>
              </a:ext>
            </a:extLst>
          </p:cNvPr>
          <p:cNvPicPr>
            <a:picLocks noChangeAspect="1"/>
          </p:cNvPicPr>
          <p:nvPr>
            <p:custDataLst>
              <p:tags r:id="rId2"/>
            </p:custDataLst>
          </p:nvPr>
        </p:nvPicPr>
        <p:blipFill>
          <a:blip r:embed="rId8"/>
          <a:stretch>
            <a:fillRect/>
          </a:stretch>
        </p:blipFill>
        <p:spPr>
          <a:xfrm rot="20542155">
            <a:off x="2049051" y="4092809"/>
            <a:ext cx="2497550" cy="1930654"/>
          </a:xfrm>
          <a:prstGeom prst="rect">
            <a:avLst/>
          </a:prstGeom>
          <a:ln>
            <a:noFill/>
          </a:ln>
          <a:effectLst>
            <a:outerShdw blurRad="292100" dist="139700" dir="2700000" algn="tl" rotWithShape="0">
              <a:srgbClr val="333333">
                <a:alpha val="65000"/>
              </a:srgbClr>
            </a:outerShdw>
          </a:effectLst>
        </p:spPr>
      </p:pic>
      <p:pic>
        <p:nvPicPr>
          <p:cNvPr id="6" name="Espace réservé du contenu 5">
            <a:extLst>
              <a:ext uri="{FF2B5EF4-FFF2-40B4-BE49-F238E27FC236}">
                <a16:creationId xmlns:a16="http://schemas.microsoft.com/office/drawing/2014/main" id="{B4CC4E21-333E-A39F-E545-7A2EF1B11950}"/>
              </a:ext>
            </a:extLst>
          </p:cNvPr>
          <p:cNvPicPr>
            <a:picLocks noGrp="1" noChangeAspect="1"/>
          </p:cNvPicPr>
          <p:nvPr>
            <p:ph idx="1"/>
            <p:custDataLst>
              <p:tags r:id="rId3"/>
            </p:custDataLst>
          </p:nvPr>
        </p:nvPicPr>
        <p:blipFill>
          <a:blip r:embed="rId9"/>
          <a:stretch>
            <a:fillRect/>
          </a:stretch>
        </p:blipFill>
        <p:spPr>
          <a:xfrm rot="690744">
            <a:off x="3545717" y="1658936"/>
            <a:ext cx="1958319" cy="252412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2CFE8CA-90F2-186A-5C28-BC69DE44B738}"/>
              </a:ext>
            </a:extLst>
          </p:cNvPr>
          <p:cNvPicPr>
            <a:picLocks noChangeAspect="1"/>
          </p:cNvPicPr>
          <p:nvPr>
            <p:custDataLst>
              <p:tags r:id="rId4"/>
            </p:custDataLst>
          </p:nvPr>
        </p:nvPicPr>
        <p:blipFill>
          <a:blip r:embed="rId10"/>
          <a:stretch>
            <a:fillRect/>
          </a:stretch>
        </p:blipFill>
        <p:spPr>
          <a:xfrm rot="20850404">
            <a:off x="1403067" y="1389377"/>
            <a:ext cx="1883799" cy="2470072"/>
          </a:xfrm>
          <a:prstGeom prst="rect">
            <a:avLst/>
          </a:prstGeom>
          <a:ln>
            <a:noFill/>
          </a:ln>
          <a:effectLst>
            <a:outerShdw blurRad="292100" dist="139700" dir="2700000" algn="tl" rotWithShape="0">
              <a:srgbClr val="333333">
                <a:alpha val="65000"/>
              </a:srgbClr>
            </a:outerShdw>
          </a:effectLst>
        </p:spPr>
      </p:pic>
      <p:sp>
        <p:nvSpPr>
          <p:cNvPr id="4" name="Espace réservé du numéro de diapositive 3">
            <a:extLst>
              <a:ext uri="{FF2B5EF4-FFF2-40B4-BE49-F238E27FC236}">
                <a16:creationId xmlns:a16="http://schemas.microsoft.com/office/drawing/2014/main" id="{72105636-A236-859B-D297-78A419F6F9F0}"/>
              </a:ext>
            </a:extLst>
          </p:cNvPr>
          <p:cNvSpPr>
            <a:spLocks noGrp="1"/>
          </p:cNvSpPr>
          <p:nvPr>
            <p:ph type="sldNum" sz="quarter" idx="12"/>
            <p:custDataLst>
              <p:tags r:id="rId5"/>
            </p:custDataLst>
          </p:nvPr>
        </p:nvSpPr>
        <p:spPr/>
        <p:txBody>
          <a:bodyPr/>
          <a:lstStyle/>
          <a:p>
            <a:fld id="{33D6E5A2-EC83-451F-A719-9AC1370DD5CF}" type="slidenum">
              <a:rPr lang="fr-CA" smtClean="0"/>
              <a:pPr/>
              <a:t>6</a:t>
            </a:fld>
            <a:endParaRPr kumimoji="0" lang="fr-CA"/>
          </a:p>
        </p:txBody>
      </p:sp>
      <p:sp>
        <p:nvSpPr>
          <p:cNvPr id="8" name="Espace réservé du contenu 2">
            <a:extLst>
              <a:ext uri="{FF2B5EF4-FFF2-40B4-BE49-F238E27FC236}">
                <a16:creationId xmlns:a16="http://schemas.microsoft.com/office/drawing/2014/main" id="{AB4A18DA-B573-1793-807B-749CA5115A41}"/>
              </a:ext>
            </a:extLst>
          </p:cNvPr>
          <p:cNvSpPr txBox="1">
            <a:spLocks/>
          </p:cNvSpPr>
          <p:nvPr>
            <p:custDataLst>
              <p:tags r:id="rId6"/>
            </p:custDataLst>
          </p:nvPr>
        </p:nvSpPr>
        <p:spPr>
          <a:xfrm>
            <a:off x="5841200" y="1041766"/>
            <a:ext cx="6048238" cy="5568585"/>
          </a:xfrm>
          <a:prstGeom prst="rect">
            <a:avLst/>
          </a:prstGeom>
        </p:spPr>
        <p:txBody>
          <a:bodyPr vert="horz" lIns="91440" tIns="45720" rIns="91440" bIns="45720" rtlCol="0" anchor="t">
            <a:normAutofit fontScale="70000" lnSpcReduction="20000"/>
          </a:bodyPr>
          <a:lstStyle>
            <a:lvl1pPr marL="342900" indent="-342900" algn="l" defTabSz="914400" rtl="0" eaLnBrk="1" latinLnBrk="0" hangingPunct="1">
              <a:spcBef>
                <a:spcPts val="1200"/>
              </a:spcBef>
              <a:buFont typeface="Arial" pitchFamily="34" charset="0"/>
              <a:buChar char="•"/>
              <a:defRPr kumimoji="0" lang="fr-FR" sz="3000" kern="1200" smtClean="0">
                <a:solidFill>
                  <a:schemeClr val="tx1"/>
                </a:solidFill>
                <a:latin typeface="+mn-lt"/>
                <a:ea typeface="+mn-ea"/>
                <a:cs typeface="+mn-cs"/>
              </a:defRPr>
            </a:lvl1pPr>
            <a:lvl2pPr marL="715963" indent="-357188" algn="l" defTabSz="914400" rtl="0" eaLnBrk="1" latinLnBrk="0" hangingPunct="1">
              <a:spcBef>
                <a:spcPts val="600"/>
              </a:spcBef>
              <a:buFont typeface="Courier New" panose="02070309020205020404" pitchFamily="49" charset="0"/>
              <a:buChar char="o"/>
              <a:defRPr kumimoji="0" lang="fr-FR" sz="2800" kern="1200">
                <a:solidFill>
                  <a:schemeClr val="tx1"/>
                </a:solidFill>
                <a:latin typeface="+mn-lt"/>
                <a:ea typeface="+mn-ea"/>
                <a:cs typeface="+mn-cs"/>
              </a:defRPr>
            </a:lvl2pPr>
            <a:lvl3pPr marL="1074738" indent="-358775" algn="l" defTabSz="914400" rtl="0" eaLnBrk="1" latinLnBrk="0" hangingPunct="1">
              <a:spcBef>
                <a:spcPts val="1200"/>
              </a:spcBef>
              <a:buFont typeface="Wingdings" panose="05000000000000000000" pitchFamily="2" charset="2"/>
              <a:buChar char="§"/>
              <a:defRPr kumimoji="0" lang="fr-FR" sz="2400" kern="1200">
                <a:solidFill>
                  <a:schemeClr val="tx1"/>
                </a:solidFill>
                <a:latin typeface="+mn-lt"/>
                <a:ea typeface="+mn-ea"/>
                <a:cs typeface="+mn-cs"/>
              </a:defRPr>
            </a:lvl3pPr>
            <a:lvl4pPr marL="1433513" indent="-358775" algn="l" defTabSz="914400" rtl="0" eaLnBrk="1" latinLnBrk="0" hangingPunct="1">
              <a:spcBef>
                <a:spcPts val="600"/>
              </a:spcBef>
              <a:buSzPct val="75000"/>
              <a:buFont typeface="Arial" panose="020B0604020202020204" pitchFamily="34" charset="0"/>
              <a:buChar char="‒"/>
              <a:defRPr kumimoji="0" lang="fr-FR" sz="2000" kern="1200">
                <a:solidFill>
                  <a:schemeClr val="tx1"/>
                </a:solidFill>
                <a:latin typeface="+mn-lt"/>
                <a:ea typeface="+mn-ea"/>
                <a:cs typeface="+mn-cs"/>
              </a:defRPr>
            </a:lvl4pPr>
            <a:lvl5pPr marL="1790700" indent="-357188" algn="l" defTabSz="914400" rtl="0" eaLnBrk="1" latinLnBrk="0" hangingPunct="1">
              <a:spcBef>
                <a:spcPts val="600"/>
              </a:spcBef>
              <a:buSzPct val="75000"/>
              <a:buFont typeface="Wingdings" panose="05000000000000000000" pitchFamily="2" charset="2"/>
              <a:buChar char="Ø"/>
              <a:defRPr kumimoji="0" lang="fr-F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a:spcBef>
                <a:spcPts val="1800"/>
              </a:spcBef>
            </a:pPr>
            <a:r>
              <a:rPr lang="fr-CA">
                <a:solidFill>
                  <a:schemeClr val="tx2"/>
                </a:solidFill>
              </a:rPr>
              <a:t>Les 3 </a:t>
            </a:r>
            <a:r>
              <a:rPr lang="fr-CA" b="1">
                <a:solidFill>
                  <a:schemeClr val="tx2"/>
                </a:solidFill>
              </a:rPr>
              <a:t>plans d’action interministériels</a:t>
            </a:r>
            <a:r>
              <a:rPr lang="fr-CA">
                <a:solidFill>
                  <a:schemeClr val="tx2"/>
                </a:solidFill>
              </a:rPr>
              <a:t> arrivent à échéance sous peu</a:t>
            </a:r>
          </a:p>
          <a:p>
            <a:pPr lvl="1">
              <a:spcBef>
                <a:spcPts val="1800"/>
              </a:spcBef>
            </a:pPr>
            <a:r>
              <a:rPr lang="fr-CA" b="1">
                <a:solidFill>
                  <a:schemeClr val="tx2"/>
                </a:solidFill>
                <a:ea typeface="Calibri"/>
                <a:cs typeface="Calibri"/>
              </a:rPr>
              <a:t>PAISM</a:t>
            </a:r>
            <a:r>
              <a:rPr lang="fr-CA">
                <a:solidFill>
                  <a:schemeClr val="tx2"/>
                </a:solidFill>
                <a:ea typeface="Calibri"/>
                <a:cs typeface="Calibri"/>
              </a:rPr>
              <a:t> (Plan d’action intersectoriel en </a:t>
            </a:r>
            <a:r>
              <a:rPr lang="fr-CA" b="1">
                <a:solidFill>
                  <a:schemeClr val="tx2"/>
                </a:solidFill>
                <a:ea typeface="Calibri"/>
                <a:cs typeface="Calibri"/>
              </a:rPr>
              <a:t>santé mentale</a:t>
            </a:r>
            <a:r>
              <a:rPr lang="fr-CA">
                <a:solidFill>
                  <a:schemeClr val="tx2"/>
                </a:solidFill>
                <a:ea typeface="Calibri"/>
                <a:cs typeface="Calibri"/>
              </a:rPr>
              <a:t>)</a:t>
            </a:r>
          </a:p>
          <a:p>
            <a:pPr lvl="1">
              <a:spcBef>
                <a:spcPts val="1800"/>
              </a:spcBef>
            </a:pPr>
            <a:r>
              <a:rPr lang="fr-CA" b="1">
                <a:solidFill>
                  <a:schemeClr val="tx2"/>
                </a:solidFill>
                <a:ea typeface="Calibri"/>
                <a:cs typeface="Calibri"/>
              </a:rPr>
              <a:t>PAII</a:t>
            </a:r>
            <a:r>
              <a:rPr lang="fr-CA">
                <a:solidFill>
                  <a:schemeClr val="tx2"/>
                </a:solidFill>
                <a:ea typeface="Calibri"/>
                <a:cs typeface="Calibri"/>
              </a:rPr>
              <a:t> (Plan d’action interministériel en </a:t>
            </a:r>
            <a:r>
              <a:rPr lang="fr-CA" b="1">
                <a:solidFill>
                  <a:schemeClr val="tx2"/>
                </a:solidFill>
                <a:ea typeface="Calibri"/>
                <a:cs typeface="Calibri"/>
              </a:rPr>
              <a:t>itinérance</a:t>
            </a:r>
            <a:r>
              <a:rPr lang="fr-CA">
                <a:solidFill>
                  <a:schemeClr val="tx2"/>
                </a:solidFill>
                <a:ea typeface="Calibri"/>
                <a:cs typeface="Calibri"/>
              </a:rPr>
              <a:t>)</a:t>
            </a:r>
          </a:p>
          <a:p>
            <a:pPr lvl="1">
              <a:spcBef>
                <a:spcPts val="1800"/>
              </a:spcBef>
            </a:pPr>
            <a:r>
              <a:rPr lang="fr-CA" b="1">
                <a:solidFill>
                  <a:schemeClr val="tx2"/>
                </a:solidFill>
                <a:ea typeface="Calibri"/>
                <a:cs typeface="Calibri"/>
              </a:rPr>
              <a:t>PAID</a:t>
            </a:r>
            <a:r>
              <a:rPr lang="fr-CA">
                <a:solidFill>
                  <a:schemeClr val="tx2"/>
                </a:solidFill>
                <a:ea typeface="Calibri"/>
                <a:cs typeface="Calibri"/>
              </a:rPr>
              <a:t> (Plan d’action interministériel en </a:t>
            </a:r>
            <a:r>
              <a:rPr lang="fr-CA" b="1">
                <a:solidFill>
                  <a:schemeClr val="tx2"/>
                </a:solidFill>
                <a:ea typeface="Calibri"/>
                <a:cs typeface="Calibri"/>
              </a:rPr>
              <a:t>dépendance</a:t>
            </a:r>
            <a:r>
              <a:rPr lang="fr-CA">
                <a:solidFill>
                  <a:schemeClr val="tx2"/>
                </a:solidFill>
                <a:ea typeface="Calibri"/>
                <a:cs typeface="Calibri"/>
              </a:rPr>
              <a:t>)</a:t>
            </a:r>
          </a:p>
          <a:p>
            <a:pPr>
              <a:spcBef>
                <a:spcPts val="1800"/>
              </a:spcBef>
            </a:pPr>
            <a:r>
              <a:rPr lang="fr-CA">
                <a:solidFill>
                  <a:schemeClr val="tx2"/>
                </a:solidFill>
              </a:rPr>
              <a:t>Des </a:t>
            </a:r>
            <a:r>
              <a:rPr lang="fr-CA" b="1">
                <a:solidFill>
                  <a:schemeClr val="tx2"/>
                </a:solidFill>
              </a:rPr>
              <a:t>travaux</a:t>
            </a:r>
            <a:r>
              <a:rPr lang="fr-CA">
                <a:solidFill>
                  <a:schemeClr val="tx2"/>
                </a:solidFill>
              </a:rPr>
              <a:t> ont été amorcés pour la production des </a:t>
            </a:r>
            <a:r>
              <a:rPr lang="fr-CA" b="1">
                <a:solidFill>
                  <a:schemeClr val="tx2"/>
                </a:solidFill>
              </a:rPr>
              <a:t>bilans finaux</a:t>
            </a:r>
          </a:p>
          <a:p>
            <a:pPr>
              <a:spcBef>
                <a:spcPts val="1800"/>
              </a:spcBef>
            </a:pPr>
            <a:r>
              <a:rPr lang="fr-CA">
                <a:solidFill>
                  <a:schemeClr val="tx2"/>
                </a:solidFill>
              </a:rPr>
              <a:t>Divers </a:t>
            </a:r>
            <a:r>
              <a:rPr lang="fr-CA" b="1">
                <a:solidFill>
                  <a:schemeClr val="tx2"/>
                </a:solidFill>
              </a:rPr>
              <a:t>acteurs interpellent </a:t>
            </a:r>
            <a:r>
              <a:rPr lang="fr-CA">
                <a:solidFill>
                  <a:schemeClr val="tx2"/>
                </a:solidFill>
              </a:rPr>
              <a:t>depuis plusieurs mois le </a:t>
            </a:r>
            <a:r>
              <a:rPr lang="fr-CA" b="1">
                <a:solidFill>
                  <a:schemeClr val="tx2"/>
                </a:solidFill>
              </a:rPr>
              <a:t>MSSS</a:t>
            </a:r>
            <a:r>
              <a:rPr lang="fr-CA">
                <a:solidFill>
                  <a:schemeClr val="tx2"/>
                </a:solidFill>
              </a:rPr>
              <a:t> pour l’élaboration des prochains plans et souhaitent être impliqués</a:t>
            </a:r>
          </a:p>
          <a:p>
            <a:pPr>
              <a:spcBef>
                <a:spcPts val="1800"/>
              </a:spcBef>
            </a:pPr>
            <a:r>
              <a:rPr lang="fr-CA">
                <a:solidFill>
                  <a:schemeClr val="tx2"/>
                </a:solidFill>
              </a:rPr>
              <a:t>Les </a:t>
            </a:r>
            <a:r>
              <a:rPr lang="fr-CA" b="1">
                <a:solidFill>
                  <a:schemeClr val="tx2"/>
                </a:solidFill>
              </a:rPr>
              <a:t>besoins</a:t>
            </a:r>
            <a:r>
              <a:rPr lang="fr-CA">
                <a:solidFill>
                  <a:schemeClr val="tx2"/>
                </a:solidFill>
              </a:rPr>
              <a:t> en santé mentale, en itinérance et en dépendance demeurent complexes et préoccupants</a:t>
            </a:r>
          </a:p>
        </p:txBody>
      </p:sp>
    </p:spTree>
    <p:extLst>
      <p:ext uri="{BB962C8B-B14F-4D97-AF65-F5344CB8AC3E}">
        <p14:creationId xmlns:p14="http://schemas.microsoft.com/office/powerpoint/2010/main" val="1587870048"/>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CCFBDF31-8555-8AAA-A1B2-5FA481A90BFE}"/>
              </a:ext>
            </a:extLst>
          </p:cNvPr>
          <p:cNvSpPr>
            <a:spLocks noGrp="1"/>
          </p:cNvSpPr>
          <p:nvPr>
            <p:ph sz="half" idx="1"/>
            <p:custDataLst>
              <p:tags r:id="rId1"/>
            </p:custDataLst>
          </p:nvPr>
        </p:nvSpPr>
        <p:spPr>
          <a:xfrm>
            <a:off x="1008000" y="1260000"/>
            <a:ext cx="4519221" cy="4754564"/>
          </a:xfrm>
        </p:spPr>
        <p:txBody>
          <a:bodyPr vert="horz" lIns="91440" tIns="45720" rIns="91440" bIns="45720" rtlCol="0" anchor="t">
            <a:normAutofit/>
          </a:bodyPr>
          <a:lstStyle/>
          <a:p>
            <a:pPr marL="0" indent="0">
              <a:buNone/>
            </a:pPr>
            <a:endParaRPr lang="fr-CA" b="1" i="1">
              <a:solidFill>
                <a:srgbClr val="1F4E79"/>
              </a:solidFill>
            </a:endParaRPr>
          </a:p>
          <a:p>
            <a:pPr marL="0" indent="0">
              <a:buNone/>
            </a:pPr>
            <a:endParaRPr lang="fr-CA" b="1" i="1">
              <a:solidFill>
                <a:srgbClr val="1F4E79"/>
              </a:solidFill>
            </a:endParaRPr>
          </a:p>
          <a:p>
            <a:pPr marL="0" indent="0" algn="r">
              <a:buNone/>
            </a:pPr>
            <a:r>
              <a:rPr lang="fr-CA" b="1" i="1">
                <a:solidFill>
                  <a:schemeClr val="accent4">
                    <a:lumMod val="75000"/>
                  </a:schemeClr>
                </a:solidFill>
              </a:rPr>
              <a:t>Co-construction d’une vision renouvelée et intégrée de l’action gouvernementale en matière de santé mentale, d’itinérance et de dépendance</a:t>
            </a:r>
            <a:endParaRPr lang="fr-CA" b="1" i="1">
              <a:solidFill>
                <a:schemeClr val="accent4">
                  <a:lumMod val="75000"/>
                </a:schemeClr>
              </a:solidFill>
              <a:ea typeface="Calibri"/>
              <a:cs typeface="Calibri"/>
            </a:endParaRPr>
          </a:p>
          <a:p>
            <a:endParaRPr lang="en-US"/>
          </a:p>
        </p:txBody>
      </p:sp>
      <p:sp>
        <p:nvSpPr>
          <p:cNvPr id="4" name="Slide Number Placeholder 3">
            <a:extLst>
              <a:ext uri="{FF2B5EF4-FFF2-40B4-BE49-F238E27FC236}">
                <a16:creationId xmlns:a16="http://schemas.microsoft.com/office/drawing/2014/main" id="{8E876DC7-08D2-E9D6-D331-9E2C670E779A}"/>
              </a:ext>
            </a:extLst>
          </p:cNvPr>
          <p:cNvSpPr>
            <a:spLocks noGrp="1"/>
          </p:cNvSpPr>
          <p:nvPr>
            <p:ph type="sldNum" sz="quarter" idx="12"/>
            <p:custDataLst>
              <p:tags r:id="rId2"/>
            </p:custDataLst>
          </p:nvPr>
        </p:nvSpPr>
        <p:spPr>
          <a:xfrm>
            <a:off x="8943942" y="6356351"/>
            <a:ext cx="2844800" cy="365125"/>
          </a:xfrm>
        </p:spPr>
        <p:txBody>
          <a:bodyPr anchor="ctr">
            <a:normAutofit/>
          </a:bodyPr>
          <a:lstStyle/>
          <a:p>
            <a:pPr>
              <a:spcAft>
                <a:spcPts val="600"/>
              </a:spcAft>
            </a:pPr>
            <a:fld id="{33D6E5A2-EC83-451F-A719-9AC1370DD5CF}" type="slidenum">
              <a:rPr lang="en-US"/>
              <a:pPr>
                <a:spcAft>
                  <a:spcPts val="600"/>
                </a:spcAft>
              </a:pPr>
              <a:t>7</a:t>
            </a:fld>
            <a:endParaRPr kumimoji="0" lang="en-US"/>
          </a:p>
        </p:txBody>
      </p:sp>
      <p:sp>
        <p:nvSpPr>
          <p:cNvPr id="8" name="Title 4">
            <a:extLst>
              <a:ext uri="{FF2B5EF4-FFF2-40B4-BE49-F238E27FC236}">
                <a16:creationId xmlns:a16="http://schemas.microsoft.com/office/drawing/2014/main" id="{ED3A27A7-C258-6988-ED6F-5569AB87BF7C}"/>
              </a:ext>
            </a:extLst>
          </p:cNvPr>
          <p:cNvSpPr>
            <a:spLocks noGrp="1"/>
          </p:cNvSpPr>
          <p:nvPr>
            <p:ph type="title"/>
            <p:custDataLst>
              <p:tags r:id="rId3"/>
            </p:custDataLst>
          </p:nvPr>
        </p:nvSpPr>
        <p:spPr>
          <a:xfrm>
            <a:off x="1228781" y="187099"/>
            <a:ext cx="10872000" cy="1143000"/>
          </a:xfrm>
        </p:spPr>
        <p:txBody>
          <a:bodyPr/>
          <a:lstStyle/>
          <a:p>
            <a:r>
              <a:rPr lang="en-US"/>
              <a:t>La vision</a:t>
            </a:r>
          </a:p>
        </p:txBody>
      </p:sp>
      <p:graphicFrame>
        <p:nvGraphicFramePr>
          <p:cNvPr id="5" name="Content Placeholder 4">
            <a:extLst>
              <a:ext uri="{FF2B5EF4-FFF2-40B4-BE49-F238E27FC236}">
                <a16:creationId xmlns:a16="http://schemas.microsoft.com/office/drawing/2014/main" id="{4CDBE5B1-30E2-03C4-40E8-7E31A59538AD}"/>
              </a:ext>
            </a:extLst>
          </p:cNvPr>
          <p:cNvGraphicFramePr>
            <a:graphicFrameLocks noGrp="1"/>
          </p:cNvGraphicFramePr>
          <p:nvPr>
            <p:ph sz="half" idx="2"/>
            <p:custDataLst>
              <p:tags r:id="rId4"/>
            </p:custDataLst>
            <p:extLst>
              <p:ext uri="{D42A27DB-BD31-4B8C-83A1-F6EECF244321}">
                <p14:modId xmlns:p14="http://schemas.microsoft.com/office/powerpoint/2010/main" val="3533805699"/>
              </p:ext>
            </p:extLst>
          </p:nvPr>
        </p:nvGraphicFramePr>
        <p:xfrm>
          <a:off x="5527221" y="758599"/>
          <a:ext cx="6018043" cy="57803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26562022"/>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E9E7F-3CBF-E570-D370-4F4BD4B6D4A4}"/>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CF8623D-A9FC-463D-CEE7-27BA510E5592}"/>
              </a:ext>
            </a:extLst>
          </p:cNvPr>
          <p:cNvSpPr>
            <a:spLocks noGrp="1"/>
          </p:cNvSpPr>
          <p:nvPr>
            <p:ph type="sldNum" sz="quarter" idx="12"/>
            <p:custDataLst>
              <p:tags r:id="rId1"/>
            </p:custDataLst>
          </p:nvPr>
        </p:nvSpPr>
        <p:spPr>
          <a:xfrm>
            <a:off x="8943942" y="6356351"/>
            <a:ext cx="2844800" cy="365125"/>
          </a:xfrm>
        </p:spPr>
        <p:txBody>
          <a:bodyPr anchor="ctr">
            <a:normAutofit/>
          </a:bodyPr>
          <a:lstStyle/>
          <a:p>
            <a:pPr>
              <a:spcAft>
                <a:spcPts val="600"/>
              </a:spcAft>
            </a:pPr>
            <a:fld id="{33D6E5A2-EC83-451F-A719-9AC1370DD5CF}" type="slidenum">
              <a:rPr lang="fr-CA" smtClean="0"/>
              <a:pPr>
                <a:spcAft>
                  <a:spcPts val="600"/>
                </a:spcAft>
              </a:pPr>
              <a:t>8</a:t>
            </a:fld>
            <a:endParaRPr kumimoji="0" lang="fr-CA"/>
          </a:p>
        </p:txBody>
      </p:sp>
      <p:sp>
        <p:nvSpPr>
          <p:cNvPr id="2" name="Titre 1">
            <a:extLst>
              <a:ext uri="{FF2B5EF4-FFF2-40B4-BE49-F238E27FC236}">
                <a16:creationId xmlns:a16="http://schemas.microsoft.com/office/drawing/2014/main" id="{E7631EAF-ABFB-48C1-933D-03094DDE2476}"/>
              </a:ext>
            </a:extLst>
          </p:cNvPr>
          <p:cNvSpPr>
            <a:spLocks noGrp="1"/>
          </p:cNvSpPr>
          <p:nvPr>
            <p:ph type="title"/>
            <p:custDataLst>
              <p:tags r:id="rId2"/>
            </p:custDataLst>
          </p:nvPr>
        </p:nvSpPr>
        <p:spPr>
          <a:xfrm>
            <a:off x="1008000" y="0"/>
            <a:ext cx="10872000" cy="1143000"/>
          </a:xfrm>
        </p:spPr>
        <p:txBody>
          <a:bodyPr anchor="ctr">
            <a:normAutofit/>
          </a:bodyPr>
          <a:lstStyle/>
          <a:p>
            <a:r>
              <a:rPr lang="fr-CA"/>
              <a:t>Stratégie de consultation</a:t>
            </a:r>
          </a:p>
        </p:txBody>
      </p:sp>
      <p:sp>
        <p:nvSpPr>
          <p:cNvPr id="3" name="Rectangle 2">
            <a:extLst>
              <a:ext uri="{FF2B5EF4-FFF2-40B4-BE49-F238E27FC236}">
                <a16:creationId xmlns:a16="http://schemas.microsoft.com/office/drawing/2014/main" id="{35A1A128-852A-A230-DC03-DAA1D0AD9B1C}"/>
              </a:ext>
            </a:extLst>
          </p:cNvPr>
          <p:cNvSpPr/>
          <p:nvPr>
            <p:custDataLst>
              <p:tags r:id="rId3"/>
            </p:custDataLst>
          </p:nvPr>
        </p:nvSpPr>
        <p:spPr>
          <a:xfrm>
            <a:off x="7519307" y="2455182"/>
            <a:ext cx="4049486" cy="366803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nSpc>
                <a:spcPct val="100000"/>
              </a:lnSpc>
            </a:pPr>
            <a:endParaRPr lang="fr-CA"/>
          </a:p>
        </p:txBody>
      </p:sp>
      <p:sp>
        <p:nvSpPr>
          <p:cNvPr id="5" name="ZoneTexte 4">
            <a:extLst>
              <a:ext uri="{FF2B5EF4-FFF2-40B4-BE49-F238E27FC236}">
                <a16:creationId xmlns:a16="http://schemas.microsoft.com/office/drawing/2014/main" id="{E9CE2967-5529-1413-1A49-4B4A22A5E4F3}"/>
              </a:ext>
            </a:extLst>
          </p:cNvPr>
          <p:cNvSpPr txBox="1"/>
          <p:nvPr>
            <p:custDataLst>
              <p:tags r:id="rId4"/>
            </p:custDataLst>
          </p:nvPr>
        </p:nvSpPr>
        <p:spPr>
          <a:xfrm>
            <a:off x="8156123" y="2748490"/>
            <a:ext cx="3241221" cy="3570208"/>
          </a:xfrm>
          <a:prstGeom prst="rect">
            <a:avLst/>
          </a:prstGeom>
          <a:noFill/>
        </p:spPr>
        <p:txBody>
          <a:bodyPr wrap="square" lIns="91440" tIns="45720" rIns="91440" bIns="45720" rtlCol="0" anchor="t">
            <a:spAutoFit/>
          </a:bodyPr>
          <a:lstStyle/>
          <a:p>
            <a:pPr lvl="0">
              <a:lnSpc>
                <a:spcPct val="100000"/>
              </a:lnSpc>
            </a:pPr>
            <a:r>
              <a:rPr lang="fr-CA" sz="1600">
                <a:solidFill>
                  <a:schemeClr val="tx2"/>
                </a:solidFill>
                <a:ea typeface="Calibri"/>
                <a:cs typeface="Calibri"/>
              </a:rPr>
              <a:t>Organisations/milieux </a:t>
            </a:r>
          </a:p>
          <a:p>
            <a:pPr lvl="0">
              <a:lnSpc>
                <a:spcPct val="100000"/>
              </a:lnSpc>
            </a:pPr>
            <a:r>
              <a:rPr lang="fr-CA" sz="1600">
                <a:solidFill>
                  <a:schemeClr val="tx2"/>
                </a:solidFill>
                <a:ea typeface="Calibri"/>
                <a:cs typeface="Calibri"/>
              </a:rPr>
              <a:t>pouvant être consultés:</a:t>
            </a:r>
          </a:p>
          <a:p>
            <a:pPr marL="742950" lvl="1" indent="-285750">
              <a:lnSpc>
                <a:spcPct val="100000"/>
              </a:lnSpc>
              <a:buFont typeface="Arial" panose="020B0604020202020204" pitchFamily="34" charset="0"/>
              <a:buChar char="•"/>
            </a:pPr>
            <a:r>
              <a:rPr lang="fr-CA" sz="1600">
                <a:solidFill>
                  <a:schemeClr val="tx2"/>
                </a:solidFill>
              </a:rPr>
              <a:t>Réseau communautaire </a:t>
            </a:r>
            <a:endParaRPr lang="fr-CA" sz="1600">
              <a:solidFill>
                <a:schemeClr val="tx2"/>
              </a:solidFill>
              <a:ea typeface="Calibri"/>
              <a:cs typeface="Calibri"/>
            </a:endParaRPr>
          </a:p>
          <a:p>
            <a:pPr marL="742950" lvl="1" indent="-285750">
              <a:lnSpc>
                <a:spcPct val="100000"/>
              </a:lnSpc>
              <a:buFont typeface="Arial" panose="020B0604020202020204" pitchFamily="34" charset="0"/>
              <a:buChar char="•"/>
            </a:pPr>
            <a:r>
              <a:rPr lang="fr-CA" sz="1600">
                <a:solidFill>
                  <a:schemeClr val="tx2"/>
                </a:solidFill>
              </a:rPr>
              <a:t>Habitation</a:t>
            </a:r>
          </a:p>
          <a:p>
            <a:pPr marL="742950" lvl="1" indent="-285750">
              <a:lnSpc>
                <a:spcPct val="100000"/>
              </a:lnSpc>
              <a:buFont typeface="Arial" panose="020B0604020202020204" pitchFamily="34" charset="0"/>
              <a:buChar char="•"/>
            </a:pPr>
            <a:r>
              <a:rPr lang="fr-CA" sz="1600">
                <a:solidFill>
                  <a:schemeClr val="tx2"/>
                </a:solidFill>
              </a:rPr>
              <a:t>sécurité publique</a:t>
            </a:r>
            <a:endParaRPr lang="fr-CA" sz="1600">
              <a:solidFill>
                <a:schemeClr val="tx2"/>
              </a:solidFill>
              <a:ea typeface="Calibri"/>
              <a:cs typeface="Calibri"/>
            </a:endParaRPr>
          </a:p>
          <a:p>
            <a:pPr marL="742950" lvl="1" indent="-285750">
              <a:lnSpc>
                <a:spcPct val="100000"/>
              </a:lnSpc>
              <a:buFont typeface="Arial" panose="020B0604020202020204" pitchFamily="34" charset="0"/>
              <a:buChar char="•"/>
            </a:pPr>
            <a:r>
              <a:rPr lang="fr-CA" sz="1600">
                <a:solidFill>
                  <a:schemeClr val="tx2"/>
                </a:solidFill>
              </a:rPr>
              <a:t>Justice</a:t>
            </a:r>
            <a:endParaRPr lang="fr-CA" sz="1600">
              <a:solidFill>
                <a:schemeClr val="tx2"/>
              </a:solidFill>
              <a:ea typeface="Calibri"/>
              <a:cs typeface="Calibri"/>
            </a:endParaRPr>
          </a:p>
          <a:p>
            <a:pPr marL="742950" lvl="1" indent="-285750">
              <a:lnSpc>
                <a:spcPct val="100000"/>
              </a:lnSpc>
              <a:buFont typeface="Arial" panose="020B0604020202020204" pitchFamily="34" charset="0"/>
              <a:buChar char="•"/>
            </a:pPr>
            <a:r>
              <a:rPr lang="fr-CA" sz="1600">
                <a:solidFill>
                  <a:schemeClr val="tx2"/>
                </a:solidFill>
              </a:rPr>
              <a:t>Éducation</a:t>
            </a:r>
          </a:p>
          <a:p>
            <a:pPr marL="742950" lvl="1" indent="-285750">
              <a:lnSpc>
                <a:spcPct val="100000"/>
              </a:lnSpc>
              <a:buFont typeface="Arial" panose="020B0604020202020204" pitchFamily="34" charset="0"/>
              <a:buChar char="•"/>
            </a:pPr>
            <a:r>
              <a:rPr lang="fr-CA" sz="1600">
                <a:solidFill>
                  <a:schemeClr val="tx2"/>
                </a:solidFill>
              </a:rPr>
              <a:t>Emploi</a:t>
            </a:r>
          </a:p>
          <a:p>
            <a:pPr marL="742950" lvl="1" indent="-285750">
              <a:lnSpc>
                <a:spcPct val="100000"/>
              </a:lnSpc>
              <a:buFont typeface="Arial" panose="020B0604020202020204" pitchFamily="34" charset="0"/>
              <a:buChar char="•"/>
            </a:pPr>
            <a:r>
              <a:rPr lang="fr-CA" sz="1600">
                <a:solidFill>
                  <a:schemeClr val="tx2"/>
                </a:solidFill>
              </a:rPr>
              <a:t>Solidarité sociale</a:t>
            </a:r>
          </a:p>
          <a:p>
            <a:pPr marL="742950" lvl="1" indent="-285750">
              <a:lnSpc>
                <a:spcPct val="100000"/>
              </a:lnSpc>
              <a:buFont typeface="Arial" panose="020B0604020202020204" pitchFamily="34" charset="0"/>
              <a:buChar char="•"/>
            </a:pPr>
            <a:r>
              <a:rPr lang="fr-CA" sz="1600">
                <a:solidFill>
                  <a:schemeClr val="tx2"/>
                </a:solidFill>
              </a:rPr>
              <a:t>Tourisme, culture, loisir et sport</a:t>
            </a:r>
          </a:p>
          <a:p>
            <a:pPr marL="742950" lvl="1" indent="-285750">
              <a:lnSpc>
                <a:spcPct val="100000"/>
              </a:lnSpc>
              <a:buFont typeface="Arial" panose="020B0604020202020204" pitchFamily="34" charset="0"/>
              <a:buChar char="•"/>
            </a:pPr>
            <a:r>
              <a:rPr lang="fr-CA" sz="1600">
                <a:solidFill>
                  <a:schemeClr val="tx2"/>
                </a:solidFill>
              </a:rPr>
              <a:t>Affaires municipales</a:t>
            </a:r>
          </a:p>
          <a:p>
            <a:pPr marL="742950" lvl="1" indent="-285750">
              <a:lnSpc>
                <a:spcPct val="100000"/>
              </a:lnSpc>
              <a:buFont typeface="Arial" panose="020B0604020202020204" pitchFamily="34" charset="0"/>
              <a:buChar char="•"/>
            </a:pPr>
            <a:r>
              <a:rPr lang="fr-CA" sz="1600">
                <a:solidFill>
                  <a:schemeClr val="tx2"/>
                </a:solidFill>
              </a:rPr>
              <a:t>Instances de concertations</a:t>
            </a:r>
            <a:endParaRPr lang="fr-CA">
              <a:solidFill>
                <a:schemeClr val="tx2"/>
              </a:solidFill>
            </a:endParaRPr>
          </a:p>
          <a:p>
            <a:endParaRPr lang="fr-CA"/>
          </a:p>
        </p:txBody>
      </p:sp>
      <p:graphicFrame>
        <p:nvGraphicFramePr>
          <p:cNvPr id="9" name="Espace réservé du contenu 7">
            <a:extLst>
              <a:ext uri="{FF2B5EF4-FFF2-40B4-BE49-F238E27FC236}">
                <a16:creationId xmlns:a16="http://schemas.microsoft.com/office/drawing/2014/main" id="{634D731E-57DC-425D-3529-23858A3749B7}"/>
              </a:ext>
            </a:extLst>
          </p:cNvPr>
          <p:cNvGraphicFramePr>
            <a:graphicFrameLocks/>
          </p:cNvGraphicFramePr>
          <p:nvPr>
            <p:custDataLst>
              <p:tags r:id="rId5"/>
            </p:custDataLst>
            <p:extLst>
              <p:ext uri="{D42A27DB-BD31-4B8C-83A1-F6EECF244321}">
                <p14:modId xmlns:p14="http://schemas.microsoft.com/office/powerpoint/2010/main" val="831999000"/>
              </p:ext>
            </p:extLst>
          </p:nvPr>
        </p:nvGraphicFramePr>
        <p:xfrm>
          <a:off x="916743" y="947210"/>
          <a:ext cx="7141408" cy="47351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7" name="Image 6">
            <a:extLst>
              <a:ext uri="{FF2B5EF4-FFF2-40B4-BE49-F238E27FC236}">
                <a16:creationId xmlns:a16="http://schemas.microsoft.com/office/drawing/2014/main" id="{09868B48-B34F-0DCF-626F-E8B2F92361CB}"/>
              </a:ext>
            </a:extLst>
          </p:cNvPr>
          <p:cNvPicPr>
            <a:picLocks noChangeAspect="1"/>
          </p:cNvPicPr>
          <p:nvPr>
            <p:custDataLst>
              <p:tags r:id="rId6"/>
            </p:custDataLst>
          </p:nvPr>
        </p:nvPicPr>
        <p:blipFill>
          <a:blip r:embed="rId14"/>
          <a:stretch>
            <a:fillRect/>
          </a:stretch>
        </p:blipFill>
        <p:spPr>
          <a:xfrm>
            <a:off x="4822983" y="1396093"/>
            <a:ext cx="1054657" cy="604158"/>
          </a:xfrm>
          <a:prstGeom prst="rect">
            <a:avLst/>
          </a:prstGeom>
        </p:spPr>
      </p:pic>
    </p:spTree>
    <p:extLst>
      <p:ext uri="{BB962C8B-B14F-4D97-AF65-F5344CB8AC3E}">
        <p14:creationId xmlns:p14="http://schemas.microsoft.com/office/powerpoint/2010/main" val="1405625134"/>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91EB61-07FC-8918-5952-C443D2AD0251}"/>
              </a:ext>
            </a:extLst>
          </p:cNvPr>
          <p:cNvSpPr>
            <a:spLocks noGrp="1"/>
          </p:cNvSpPr>
          <p:nvPr>
            <p:ph type="title"/>
            <p:custDataLst>
              <p:tags r:id="rId1"/>
            </p:custDataLst>
          </p:nvPr>
        </p:nvSpPr>
        <p:spPr/>
        <p:txBody>
          <a:bodyPr/>
          <a:lstStyle/>
          <a:p>
            <a:r>
              <a:rPr lang="fr-CA"/>
              <a:t>Rôle du CISSS de l’Outaouais</a:t>
            </a:r>
          </a:p>
        </p:txBody>
      </p:sp>
      <p:graphicFrame>
        <p:nvGraphicFramePr>
          <p:cNvPr id="5" name="Espace réservé du contenu 4">
            <a:extLst>
              <a:ext uri="{FF2B5EF4-FFF2-40B4-BE49-F238E27FC236}">
                <a16:creationId xmlns:a16="http://schemas.microsoft.com/office/drawing/2014/main" id="{58D44F36-A4CC-3F6B-4825-FEEA188BB2D2}"/>
              </a:ext>
            </a:extLst>
          </p:cNvPr>
          <p:cNvGraphicFramePr>
            <a:graphicFrameLocks noGrp="1"/>
          </p:cNvGraphicFramePr>
          <p:nvPr>
            <p:ph idx="1"/>
            <p:custDataLst>
              <p:tags r:id="rId2"/>
            </p:custDataLst>
            <p:extLst>
              <p:ext uri="{D42A27DB-BD31-4B8C-83A1-F6EECF244321}">
                <p14:modId xmlns:p14="http://schemas.microsoft.com/office/powerpoint/2010/main" val="2630297745"/>
              </p:ext>
            </p:extLst>
          </p:nvPr>
        </p:nvGraphicFramePr>
        <p:xfrm>
          <a:off x="1017588" y="1260474"/>
          <a:ext cx="10872787" cy="54610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numéro de diapositive 3">
            <a:extLst>
              <a:ext uri="{FF2B5EF4-FFF2-40B4-BE49-F238E27FC236}">
                <a16:creationId xmlns:a16="http://schemas.microsoft.com/office/drawing/2014/main" id="{95A01DB3-01B2-F263-4085-EF1F2A618973}"/>
              </a:ext>
            </a:extLst>
          </p:cNvPr>
          <p:cNvSpPr>
            <a:spLocks noGrp="1"/>
          </p:cNvSpPr>
          <p:nvPr>
            <p:ph type="sldNum" sz="quarter" idx="12"/>
            <p:custDataLst>
              <p:tags r:id="rId3"/>
            </p:custDataLst>
          </p:nvPr>
        </p:nvSpPr>
        <p:spPr/>
        <p:txBody>
          <a:bodyPr/>
          <a:lstStyle/>
          <a:p>
            <a:fld id="{33D6E5A2-EC83-451F-A719-9AC1370DD5CF}" type="slidenum">
              <a:rPr lang="fr-CA" smtClean="0"/>
              <a:pPr/>
              <a:t>9</a:t>
            </a:fld>
            <a:endParaRPr kumimoji="0" lang="fr-CA"/>
          </a:p>
        </p:txBody>
      </p:sp>
    </p:spTree>
    <p:extLst>
      <p:ext uri="{BB962C8B-B14F-4D97-AF65-F5344CB8AC3E}">
        <p14:creationId xmlns:p14="http://schemas.microsoft.com/office/powerpoint/2010/main" val="157470546"/>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00.xml><?xml version="1.0" encoding="utf-8"?>
<p:tagLst xmlns:a="http://schemas.openxmlformats.org/drawingml/2006/main" xmlns:r="http://schemas.openxmlformats.org/officeDocument/2006/relationships" xmlns:p="http://schemas.openxmlformats.org/presentationml/2006/main">
  <p:tag name="NUM" val="42"/>
</p:tagLst>
</file>

<file path=ppt/tags/tag101.xml><?xml version="1.0" encoding="utf-8"?>
<p:tagLst xmlns:a="http://schemas.openxmlformats.org/drawingml/2006/main" xmlns:r="http://schemas.openxmlformats.org/officeDocument/2006/relationships" xmlns:p="http://schemas.openxmlformats.org/presentationml/2006/main">
  <p:tag name="NUM" val="43"/>
</p:tagLst>
</file>

<file path=ppt/tags/tag102.xml><?xml version="1.0" encoding="utf-8"?>
<p:tagLst xmlns:a="http://schemas.openxmlformats.org/drawingml/2006/main" xmlns:r="http://schemas.openxmlformats.org/officeDocument/2006/relationships" xmlns:p="http://schemas.openxmlformats.org/presentationml/2006/main">
  <p:tag name="NUM" val="44"/>
</p:tagLst>
</file>

<file path=ppt/tags/tag103.xml><?xml version="1.0" encoding="utf-8"?>
<p:tagLst xmlns:a="http://schemas.openxmlformats.org/drawingml/2006/main" xmlns:r="http://schemas.openxmlformats.org/officeDocument/2006/relationships" xmlns:p="http://schemas.openxmlformats.org/presentationml/2006/main">
  <p:tag name="NUM" val="45"/>
</p:tagLst>
</file>

<file path=ppt/tags/tag104.xml><?xml version="1.0" encoding="utf-8"?>
<p:tagLst xmlns:a="http://schemas.openxmlformats.org/drawingml/2006/main" xmlns:r="http://schemas.openxmlformats.org/officeDocument/2006/relationships" xmlns:p="http://schemas.openxmlformats.org/presentationml/2006/main">
  <p:tag name="NUM" val="46"/>
</p:tagLst>
</file>

<file path=ppt/tags/tag105.xml><?xml version="1.0" encoding="utf-8"?>
<p:tagLst xmlns:a="http://schemas.openxmlformats.org/drawingml/2006/main" xmlns:r="http://schemas.openxmlformats.org/officeDocument/2006/relationships" xmlns:p="http://schemas.openxmlformats.org/presentationml/2006/main">
  <p:tag name="NUM" val="47"/>
</p:tagLst>
</file>

<file path=ppt/tags/tag106.xml><?xml version="1.0" encoding="utf-8"?>
<p:tagLst xmlns:a="http://schemas.openxmlformats.org/drawingml/2006/main" xmlns:r="http://schemas.openxmlformats.org/officeDocument/2006/relationships" xmlns:p="http://schemas.openxmlformats.org/presentationml/2006/main">
  <p:tag name="NUM" val="48"/>
</p:tagLst>
</file>

<file path=ppt/tags/tag107.xml><?xml version="1.0" encoding="utf-8"?>
<p:tagLst xmlns:a="http://schemas.openxmlformats.org/drawingml/2006/main" xmlns:r="http://schemas.openxmlformats.org/officeDocument/2006/relationships" xmlns:p="http://schemas.openxmlformats.org/presentationml/2006/main">
  <p:tag name="NUM" val="49"/>
</p:tagLst>
</file>

<file path=ppt/tags/tag108.xml><?xml version="1.0" encoding="utf-8"?>
<p:tagLst xmlns:a="http://schemas.openxmlformats.org/drawingml/2006/main" xmlns:r="http://schemas.openxmlformats.org/officeDocument/2006/relationships" xmlns:p="http://schemas.openxmlformats.org/presentationml/2006/main">
  <p:tag name="NUM" val="50"/>
</p:tagLst>
</file>

<file path=ppt/tags/tag109.xml><?xml version="1.0" encoding="utf-8"?>
<p:tagLst xmlns:a="http://schemas.openxmlformats.org/drawingml/2006/main" xmlns:r="http://schemas.openxmlformats.org/officeDocument/2006/relationships" xmlns:p="http://schemas.openxmlformats.org/presentationml/2006/main">
  <p:tag name="NUM" val="51"/>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10.xml><?xml version="1.0" encoding="utf-8"?>
<p:tagLst xmlns:a="http://schemas.openxmlformats.org/drawingml/2006/main" xmlns:r="http://schemas.openxmlformats.org/officeDocument/2006/relationships" xmlns:p="http://schemas.openxmlformats.org/presentationml/2006/main">
  <p:tag name="NUM" val="52"/>
</p:tagLst>
</file>

<file path=ppt/tags/tag111.xml><?xml version="1.0" encoding="utf-8"?>
<p:tagLst xmlns:a="http://schemas.openxmlformats.org/drawingml/2006/main" xmlns:r="http://schemas.openxmlformats.org/officeDocument/2006/relationships" xmlns:p="http://schemas.openxmlformats.org/presentationml/2006/main">
  <p:tag name="NUM" val="53"/>
</p:tagLst>
</file>

<file path=ppt/tags/tag112.xml><?xml version="1.0" encoding="utf-8"?>
<p:tagLst xmlns:a="http://schemas.openxmlformats.org/drawingml/2006/main" xmlns:r="http://schemas.openxmlformats.org/officeDocument/2006/relationships" xmlns:p="http://schemas.openxmlformats.org/presentationml/2006/main">
  <p:tag name="NUM" val="54"/>
</p:tagLst>
</file>

<file path=ppt/tags/tag113.xml><?xml version="1.0" encoding="utf-8"?>
<p:tagLst xmlns:a="http://schemas.openxmlformats.org/drawingml/2006/main" xmlns:r="http://schemas.openxmlformats.org/officeDocument/2006/relationships" xmlns:p="http://schemas.openxmlformats.org/presentationml/2006/main">
  <p:tag name="NUM" val="55"/>
</p:tagLst>
</file>

<file path=ppt/tags/tag114.xml><?xml version="1.0" encoding="utf-8"?>
<p:tagLst xmlns:a="http://schemas.openxmlformats.org/drawingml/2006/main" xmlns:r="http://schemas.openxmlformats.org/officeDocument/2006/relationships" xmlns:p="http://schemas.openxmlformats.org/presentationml/2006/main">
  <p:tag name="NUM" val="56"/>
</p:tagLst>
</file>

<file path=ppt/tags/tag115.xml><?xml version="1.0" encoding="utf-8"?>
<p:tagLst xmlns:a="http://schemas.openxmlformats.org/drawingml/2006/main" xmlns:r="http://schemas.openxmlformats.org/officeDocument/2006/relationships" xmlns:p="http://schemas.openxmlformats.org/presentationml/2006/main">
  <p:tag name="NUM" val="57"/>
</p:tagLst>
</file>

<file path=ppt/tags/tag116.xml><?xml version="1.0" encoding="utf-8"?>
<p:tagLst xmlns:a="http://schemas.openxmlformats.org/drawingml/2006/main" xmlns:r="http://schemas.openxmlformats.org/officeDocument/2006/relationships" xmlns:p="http://schemas.openxmlformats.org/presentationml/2006/main">
  <p:tag name="NUM" val="58"/>
</p:tagLst>
</file>

<file path=ppt/tags/tag117.xml><?xml version="1.0" encoding="utf-8"?>
<p:tagLst xmlns:a="http://schemas.openxmlformats.org/drawingml/2006/main" xmlns:r="http://schemas.openxmlformats.org/officeDocument/2006/relationships" xmlns:p="http://schemas.openxmlformats.org/presentationml/2006/main">
  <p:tag name="NUM" val="59"/>
</p:tagLst>
</file>

<file path=ppt/tags/tag118.xml><?xml version="1.0" encoding="utf-8"?>
<p:tagLst xmlns:a="http://schemas.openxmlformats.org/drawingml/2006/main" xmlns:r="http://schemas.openxmlformats.org/officeDocument/2006/relationships" xmlns:p="http://schemas.openxmlformats.org/presentationml/2006/main">
  <p:tag name="NUM" val="60"/>
</p:tagLst>
</file>

<file path=ppt/tags/tag119.xml><?xml version="1.0" encoding="utf-8"?>
<p:tagLst xmlns:a="http://schemas.openxmlformats.org/drawingml/2006/main" xmlns:r="http://schemas.openxmlformats.org/officeDocument/2006/relationships" xmlns:p="http://schemas.openxmlformats.org/presentationml/2006/main">
  <p:tag name="NUM" val="61"/>
</p:tagLst>
</file>

<file path=ppt/tags/tag12.xml><?xml version="1.0" encoding="utf-8"?>
<p:tagLst xmlns:a="http://schemas.openxmlformats.org/drawingml/2006/main" xmlns:r="http://schemas.openxmlformats.org/officeDocument/2006/relationships" xmlns:p="http://schemas.openxmlformats.org/presentationml/2006/main">
  <p:tag name="NUM" val="10"/>
</p:tagLst>
</file>

<file path=ppt/tags/tag120.xml><?xml version="1.0" encoding="utf-8"?>
<p:tagLst xmlns:a="http://schemas.openxmlformats.org/drawingml/2006/main" xmlns:r="http://schemas.openxmlformats.org/officeDocument/2006/relationships" xmlns:p="http://schemas.openxmlformats.org/presentationml/2006/main">
  <p:tag name="NUM" val="62"/>
</p:tagLst>
</file>

<file path=ppt/tags/tag121.xml><?xml version="1.0" encoding="utf-8"?>
<p:tagLst xmlns:a="http://schemas.openxmlformats.org/drawingml/2006/main" xmlns:r="http://schemas.openxmlformats.org/officeDocument/2006/relationships" xmlns:p="http://schemas.openxmlformats.org/presentationml/2006/main">
  <p:tag name="NUM" val="63"/>
</p:tagLst>
</file>

<file path=ppt/tags/tag122.xml><?xml version="1.0" encoding="utf-8"?>
<p:tagLst xmlns:a="http://schemas.openxmlformats.org/drawingml/2006/main" xmlns:r="http://schemas.openxmlformats.org/officeDocument/2006/relationships" xmlns:p="http://schemas.openxmlformats.org/presentationml/2006/main">
  <p:tag name="NUM" val="64"/>
</p:tagLst>
</file>

<file path=ppt/tags/tag123.xml><?xml version="1.0" encoding="utf-8"?>
<p:tagLst xmlns:a="http://schemas.openxmlformats.org/drawingml/2006/main" xmlns:r="http://schemas.openxmlformats.org/officeDocument/2006/relationships" xmlns:p="http://schemas.openxmlformats.org/presentationml/2006/main">
  <p:tag name="NUM" val="65"/>
</p:tagLst>
</file>

<file path=ppt/tags/tag124.xml><?xml version="1.0" encoding="utf-8"?>
<p:tagLst xmlns:a="http://schemas.openxmlformats.org/drawingml/2006/main" xmlns:r="http://schemas.openxmlformats.org/officeDocument/2006/relationships" xmlns:p="http://schemas.openxmlformats.org/presentationml/2006/main">
  <p:tag name="NUM" val="66"/>
</p:tagLst>
</file>

<file path=ppt/tags/tag125.xml><?xml version="1.0" encoding="utf-8"?>
<p:tagLst xmlns:a="http://schemas.openxmlformats.org/drawingml/2006/main" xmlns:r="http://schemas.openxmlformats.org/officeDocument/2006/relationships" xmlns:p="http://schemas.openxmlformats.org/presentationml/2006/main">
  <p:tag name="NUM" val="67"/>
</p:tagLst>
</file>

<file path=ppt/tags/tag126.xml><?xml version="1.0" encoding="utf-8"?>
<p:tagLst xmlns:a="http://schemas.openxmlformats.org/drawingml/2006/main" xmlns:r="http://schemas.openxmlformats.org/officeDocument/2006/relationships" xmlns:p="http://schemas.openxmlformats.org/presentationml/2006/main">
  <p:tag name="NUM" val="68"/>
</p:tagLst>
</file>

<file path=ppt/tags/tag127.xml><?xml version="1.0" encoding="utf-8"?>
<p:tagLst xmlns:a="http://schemas.openxmlformats.org/drawingml/2006/main" xmlns:r="http://schemas.openxmlformats.org/officeDocument/2006/relationships" xmlns:p="http://schemas.openxmlformats.org/presentationml/2006/main">
  <p:tag name="NUM" val="69"/>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1"/>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5"/>
</p:tagLst>
</file>

<file path=ppt/tags/tag133.xml><?xml version="1.0" encoding="utf-8"?>
<p:tagLst xmlns:a="http://schemas.openxmlformats.org/drawingml/2006/main" xmlns:r="http://schemas.openxmlformats.org/officeDocument/2006/relationships" xmlns:p="http://schemas.openxmlformats.org/presentationml/2006/main">
  <p:tag name="NUM" val="6"/>
</p:tagLst>
</file>

<file path=ppt/tags/tag134.xml><?xml version="1.0" encoding="utf-8"?>
<p:tagLst xmlns:a="http://schemas.openxmlformats.org/drawingml/2006/main" xmlns:r="http://schemas.openxmlformats.org/officeDocument/2006/relationships" xmlns:p="http://schemas.openxmlformats.org/presentationml/2006/main">
  <p:tag name="NUM" val="7"/>
</p:tagLst>
</file>

<file path=ppt/tags/tag135.xml><?xml version="1.0" encoding="utf-8"?>
<p:tagLst xmlns:a="http://schemas.openxmlformats.org/drawingml/2006/main" xmlns:r="http://schemas.openxmlformats.org/officeDocument/2006/relationships" xmlns:p="http://schemas.openxmlformats.org/presentationml/2006/main">
  <p:tag name="NUM" val="8"/>
</p:tagLst>
</file>

<file path=ppt/tags/tag136.xml><?xml version="1.0" encoding="utf-8"?>
<p:tagLst xmlns:a="http://schemas.openxmlformats.org/drawingml/2006/main" xmlns:r="http://schemas.openxmlformats.org/officeDocument/2006/relationships" xmlns:p="http://schemas.openxmlformats.org/presentationml/2006/main">
  <p:tag name="NUM" val="9"/>
</p:tagLst>
</file>

<file path=ppt/tags/tag137.xml><?xml version="1.0" encoding="utf-8"?>
<p:tagLst xmlns:a="http://schemas.openxmlformats.org/drawingml/2006/main" xmlns:r="http://schemas.openxmlformats.org/officeDocument/2006/relationships" xmlns:p="http://schemas.openxmlformats.org/presentationml/2006/main">
  <p:tag name="NUM" val="10"/>
</p:tagLst>
</file>

<file path=ppt/tags/tag138.xml><?xml version="1.0" encoding="utf-8"?>
<p:tagLst xmlns:a="http://schemas.openxmlformats.org/drawingml/2006/main" xmlns:r="http://schemas.openxmlformats.org/officeDocument/2006/relationships" xmlns:p="http://schemas.openxmlformats.org/presentationml/2006/main">
  <p:tag name="NUM" val="11"/>
</p:tagLst>
</file>

<file path=ppt/tags/tag139.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40.xml><?xml version="1.0" encoding="utf-8"?>
<p:tagLst xmlns:a="http://schemas.openxmlformats.org/drawingml/2006/main" xmlns:r="http://schemas.openxmlformats.org/officeDocument/2006/relationships" xmlns:p="http://schemas.openxmlformats.org/presentationml/2006/main">
  <p:tag name="NUM" val="13"/>
</p:tagLst>
</file>

<file path=ppt/tags/tag141.xml><?xml version="1.0" encoding="utf-8"?>
<p:tagLst xmlns:a="http://schemas.openxmlformats.org/drawingml/2006/main" xmlns:r="http://schemas.openxmlformats.org/officeDocument/2006/relationships" xmlns:p="http://schemas.openxmlformats.org/presentationml/2006/main">
  <p:tag name="NUM" val="14"/>
</p:tagLst>
</file>

<file path=ppt/tags/tag142.xml><?xml version="1.0" encoding="utf-8"?>
<p:tagLst xmlns:a="http://schemas.openxmlformats.org/drawingml/2006/main" xmlns:r="http://schemas.openxmlformats.org/officeDocument/2006/relationships" xmlns:p="http://schemas.openxmlformats.org/presentationml/2006/main">
  <p:tag name="NUM" val="15"/>
</p:tagLst>
</file>

<file path=ppt/tags/tag143.xml><?xml version="1.0" encoding="utf-8"?>
<p:tagLst xmlns:a="http://schemas.openxmlformats.org/drawingml/2006/main" xmlns:r="http://schemas.openxmlformats.org/officeDocument/2006/relationships" xmlns:p="http://schemas.openxmlformats.org/presentationml/2006/main">
  <p:tag name="NUM" val="16"/>
</p:tagLst>
</file>

<file path=ppt/tags/tag144.xml><?xml version="1.0" encoding="utf-8"?>
<p:tagLst xmlns:a="http://schemas.openxmlformats.org/drawingml/2006/main" xmlns:r="http://schemas.openxmlformats.org/officeDocument/2006/relationships" xmlns:p="http://schemas.openxmlformats.org/presentationml/2006/main">
  <p:tag name="NUM" val="17"/>
</p:tagLst>
</file>

<file path=ppt/tags/tag145.xml><?xml version="1.0" encoding="utf-8"?>
<p:tagLst xmlns:a="http://schemas.openxmlformats.org/drawingml/2006/main" xmlns:r="http://schemas.openxmlformats.org/officeDocument/2006/relationships" xmlns:p="http://schemas.openxmlformats.org/presentationml/2006/main">
  <p:tag name="NUM" val="18"/>
</p:tagLst>
</file>

<file path=ppt/tags/tag146.xml><?xml version="1.0" encoding="utf-8"?>
<p:tagLst xmlns:a="http://schemas.openxmlformats.org/drawingml/2006/main" xmlns:r="http://schemas.openxmlformats.org/officeDocument/2006/relationships" xmlns:p="http://schemas.openxmlformats.org/presentationml/2006/main">
  <p:tag name="NUM" val="19"/>
</p:tagLst>
</file>

<file path=ppt/tags/tag147.xml><?xml version="1.0" encoding="utf-8"?>
<p:tagLst xmlns:a="http://schemas.openxmlformats.org/drawingml/2006/main" xmlns:r="http://schemas.openxmlformats.org/officeDocument/2006/relationships" xmlns:p="http://schemas.openxmlformats.org/presentationml/2006/main">
  <p:tag name="NUM" val="20"/>
</p:tagLst>
</file>

<file path=ppt/tags/tag148.xml><?xml version="1.0" encoding="utf-8"?>
<p:tagLst xmlns:a="http://schemas.openxmlformats.org/drawingml/2006/main" xmlns:r="http://schemas.openxmlformats.org/officeDocument/2006/relationships" xmlns:p="http://schemas.openxmlformats.org/presentationml/2006/main">
  <p:tag name="NUM" val="21"/>
</p:tagLst>
</file>

<file path=ppt/tags/tag149.xml><?xml version="1.0" encoding="utf-8"?>
<p:tagLst xmlns:a="http://schemas.openxmlformats.org/drawingml/2006/main" xmlns:r="http://schemas.openxmlformats.org/officeDocument/2006/relationships" xmlns:p="http://schemas.openxmlformats.org/presentationml/2006/main">
  <p:tag name="NUM" val="22"/>
</p:tagLst>
</file>

<file path=ppt/tags/tag15.xml><?xml version="1.0" encoding="utf-8"?>
<p:tagLst xmlns:a="http://schemas.openxmlformats.org/drawingml/2006/main" xmlns:r="http://schemas.openxmlformats.org/officeDocument/2006/relationships" xmlns:p="http://schemas.openxmlformats.org/presentationml/2006/main">
  <p:tag name="NUM" val="13"/>
</p:tagLst>
</file>

<file path=ppt/tags/tag150.xml><?xml version="1.0" encoding="utf-8"?>
<p:tagLst xmlns:a="http://schemas.openxmlformats.org/drawingml/2006/main" xmlns:r="http://schemas.openxmlformats.org/officeDocument/2006/relationships" xmlns:p="http://schemas.openxmlformats.org/presentationml/2006/main">
  <p:tag name="NUM" val="23"/>
</p:tagLst>
</file>

<file path=ppt/tags/tag151.xml><?xml version="1.0" encoding="utf-8"?>
<p:tagLst xmlns:a="http://schemas.openxmlformats.org/drawingml/2006/main" xmlns:r="http://schemas.openxmlformats.org/officeDocument/2006/relationships" xmlns:p="http://schemas.openxmlformats.org/presentationml/2006/main">
  <p:tag name="NUM" val="24"/>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5"/>
</p:tagLst>
</file>

<file path=ppt/tags/tag157.xml><?xml version="1.0" encoding="utf-8"?>
<p:tagLst xmlns:a="http://schemas.openxmlformats.org/drawingml/2006/main" xmlns:r="http://schemas.openxmlformats.org/officeDocument/2006/relationships" xmlns:p="http://schemas.openxmlformats.org/presentationml/2006/main">
  <p:tag name="NUM" val="6"/>
</p:tagLst>
</file>

<file path=ppt/tags/tag158.xml><?xml version="1.0" encoding="utf-8"?>
<p:tagLst xmlns:a="http://schemas.openxmlformats.org/drawingml/2006/main" xmlns:r="http://schemas.openxmlformats.org/officeDocument/2006/relationships" xmlns:p="http://schemas.openxmlformats.org/presentationml/2006/main">
  <p:tag name="NUM" val="7"/>
</p:tagLst>
</file>

<file path=ppt/tags/tag159.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14"/>
</p:tagLst>
</file>

<file path=ppt/tags/tag160.xml><?xml version="1.0" encoding="utf-8"?>
<p:tagLst xmlns:a="http://schemas.openxmlformats.org/drawingml/2006/main" xmlns:r="http://schemas.openxmlformats.org/officeDocument/2006/relationships" xmlns:p="http://schemas.openxmlformats.org/presentationml/2006/main">
  <p:tag name="NUM" val="9"/>
</p:tagLst>
</file>

<file path=ppt/tags/tag161.xml><?xml version="1.0" encoding="utf-8"?>
<p:tagLst xmlns:a="http://schemas.openxmlformats.org/drawingml/2006/main" xmlns:r="http://schemas.openxmlformats.org/officeDocument/2006/relationships" xmlns:p="http://schemas.openxmlformats.org/presentationml/2006/main">
  <p:tag name="NUM" val="10"/>
</p:tagLst>
</file>

<file path=ppt/tags/tag162.xml><?xml version="1.0" encoding="utf-8"?>
<p:tagLst xmlns:a="http://schemas.openxmlformats.org/drawingml/2006/main" xmlns:r="http://schemas.openxmlformats.org/officeDocument/2006/relationships" xmlns:p="http://schemas.openxmlformats.org/presentationml/2006/main">
  <p:tag name="NUM" val="11"/>
</p:tagLst>
</file>

<file path=ppt/tags/tag163.xml><?xml version="1.0" encoding="utf-8"?>
<p:tagLst xmlns:a="http://schemas.openxmlformats.org/drawingml/2006/main" xmlns:r="http://schemas.openxmlformats.org/officeDocument/2006/relationships" xmlns:p="http://schemas.openxmlformats.org/presentationml/2006/main">
  <p:tag name="NUM" val="12"/>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4"/>
</p:tagLst>
</file>

<file path=ppt/tags/tag168.xml><?xml version="1.0" encoding="utf-8"?>
<p:tagLst xmlns:a="http://schemas.openxmlformats.org/drawingml/2006/main" xmlns:r="http://schemas.openxmlformats.org/officeDocument/2006/relationships" xmlns:p="http://schemas.openxmlformats.org/presentationml/2006/main">
  <p:tag name="NUM" val="5"/>
</p:tagLst>
</file>

<file path=ppt/tags/tag169.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15"/>
</p:tagLst>
</file>

<file path=ppt/tags/tag170.xml><?xml version="1.0" encoding="utf-8"?>
<p:tagLst xmlns:a="http://schemas.openxmlformats.org/drawingml/2006/main" xmlns:r="http://schemas.openxmlformats.org/officeDocument/2006/relationships" xmlns:p="http://schemas.openxmlformats.org/presentationml/2006/main">
  <p:tag name="NUM" val="7"/>
</p:tagLst>
</file>

<file path=ppt/tags/tag171.xml><?xml version="1.0" encoding="utf-8"?>
<p:tagLst xmlns:a="http://schemas.openxmlformats.org/drawingml/2006/main" xmlns:r="http://schemas.openxmlformats.org/officeDocument/2006/relationships" xmlns:p="http://schemas.openxmlformats.org/presentationml/2006/main">
  <p:tag name="NUM" val="8"/>
</p:tagLst>
</file>

<file path=ppt/tags/tag172.xml><?xml version="1.0" encoding="utf-8"?>
<p:tagLst xmlns:a="http://schemas.openxmlformats.org/drawingml/2006/main" xmlns:r="http://schemas.openxmlformats.org/officeDocument/2006/relationships" xmlns:p="http://schemas.openxmlformats.org/presentationml/2006/main">
  <p:tag name="NUM" val="9"/>
</p:tagLst>
</file>

<file path=ppt/tags/tag173.xml><?xml version="1.0" encoding="utf-8"?>
<p:tagLst xmlns:a="http://schemas.openxmlformats.org/drawingml/2006/main" xmlns:r="http://schemas.openxmlformats.org/officeDocument/2006/relationships" xmlns:p="http://schemas.openxmlformats.org/presentationml/2006/main">
  <p:tag name="NUM" val="10"/>
</p:tagLst>
</file>

<file path=ppt/tags/tag174.xml><?xml version="1.0" encoding="utf-8"?>
<p:tagLst xmlns:a="http://schemas.openxmlformats.org/drawingml/2006/main" xmlns:r="http://schemas.openxmlformats.org/officeDocument/2006/relationships" xmlns:p="http://schemas.openxmlformats.org/presentationml/2006/main">
  <p:tag name="NUM" val="11"/>
</p:tagLst>
</file>

<file path=ppt/tags/tag175.xml><?xml version="1.0" encoding="utf-8"?>
<p:tagLst xmlns:a="http://schemas.openxmlformats.org/drawingml/2006/main" xmlns:r="http://schemas.openxmlformats.org/officeDocument/2006/relationships" xmlns:p="http://schemas.openxmlformats.org/presentationml/2006/main">
  <p:tag name="NUM" val="12"/>
</p:tagLst>
</file>

<file path=ppt/tags/tag176.xml><?xml version="1.0" encoding="utf-8"?>
<p:tagLst xmlns:a="http://schemas.openxmlformats.org/drawingml/2006/main" xmlns:r="http://schemas.openxmlformats.org/officeDocument/2006/relationships" xmlns:p="http://schemas.openxmlformats.org/presentationml/2006/main">
  <p:tag name="NUM" val="13"/>
</p:tagLst>
</file>

<file path=ppt/tags/tag177.xml><?xml version="1.0" encoding="utf-8"?>
<p:tagLst xmlns:a="http://schemas.openxmlformats.org/drawingml/2006/main" xmlns:r="http://schemas.openxmlformats.org/officeDocument/2006/relationships" xmlns:p="http://schemas.openxmlformats.org/presentationml/2006/main">
  <p:tag name="NUM" val="14"/>
</p:tagLst>
</file>

<file path=ppt/tags/tag178.xml><?xml version="1.0" encoding="utf-8"?>
<p:tagLst xmlns:a="http://schemas.openxmlformats.org/drawingml/2006/main" xmlns:r="http://schemas.openxmlformats.org/officeDocument/2006/relationships" xmlns:p="http://schemas.openxmlformats.org/presentationml/2006/main">
  <p:tag name="NUM" val="15"/>
</p:tagLst>
</file>

<file path=ppt/tags/tag179.xml><?xml version="1.0" encoding="utf-8"?>
<p:tagLst xmlns:a="http://schemas.openxmlformats.org/drawingml/2006/main" xmlns:r="http://schemas.openxmlformats.org/officeDocument/2006/relationships" xmlns:p="http://schemas.openxmlformats.org/presentationml/2006/main">
  <p:tag name="NUM" val="16"/>
</p:tagLst>
</file>

<file path=ppt/tags/tag18.xml><?xml version="1.0" encoding="utf-8"?>
<p:tagLst xmlns:a="http://schemas.openxmlformats.org/drawingml/2006/main" xmlns:r="http://schemas.openxmlformats.org/officeDocument/2006/relationships" xmlns:p="http://schemas.openxmlformats.org/presentationml/2006/main">
  <p:tag name="NUM" val="16"/>
</p:tagLst>
</file>

<file path=ppt/tags/tag180.xml><?xml version="1.0" encoding="utf-8"?>
<p:tagLst xmlns:a="http://schemas.openxmlformats.org/drawingml/2006/main" xmlns:r="http://schemas.openxmlformats.org/officeDocument/2006/relationships" xmlns:p="http://schemas.openxmlformats.org/presentationml/2006/main">
  <p:tag name="NUM" val="17"/>
</p:tagLst>
</file>

<file path=ppt/tags/tag181.xml><?xml version="1.0" encoding="utf-8"?>
<p:tagLst xmlns:a="http://schemas.openxmlformats.org/drawingml/2006/main" xmlns:r="http://schemas.openxmlformats.org/officeDocument/2006/relationships" xmlns:p="http://schemas.openxmlformats.org/presentationml/2006/main">
  <p:tag name="NUM" val="18"/>
</p:tagLst>
</file>

<file path=ppt/tags/tag182.xml><?xml version="1.0" encoding="utf-8"?>
<p:tagLst xmlns:a="http://schemas.openxmlformats.org/drawingml/2006/main" xmlns:r="http://schemas.openxmlformats.org/officeDocument/2006/relationships" xmlns:p="http://schemas.openxmlformats.org/presentationml/2006/main">
  <p:tag name="NUM" val="19"/>
</p:tagLst>
</file>

<file path=ppt/tags/tag183.xml><?xml version="1.0" encoding="utf-8"?>
<p:tagLst xmlns:a="http://schemas.openxmlformats.org/drawingml/2006/main" xmlns:r="http://schemas.openxmlformats.org/officeDocument/2006/relationships" xmlns:p="http://schemas.openxmlformats.org/presentationml/2006/main">
  <p:tag name="NUM" val="20"/>
</p:tagLst>
</file>

<file path=ppt/tags/tag184.xml><?xml version="1.0" encoding="utf-8"?>
<p:tagLst xmlns:a="http://schemas.openxmlformats.org/drawingml/2006/main" xmlns:r="http://schemas.openxmlformats.org/officeDocument/2006/relationships" xmlns:p="http://schemas.openxmlformats.org/presentationml/2006/main">
  <p:tag name="NUM" val="21"/>
</p:tagLst>
</file>

<file path=ppt/tags/tag185.xml><?xml version="1.0" encoding="utf-8"?>
<p:tagLst xmlns:a="http://schemas.openxmlformats.org/drawingml/2006/main" xmlns:r="http://schemas.openxmlformats.org/officeDocument/2006/relationships" xmlns:p="http://schemas.openxmlformats.org/presentationml/2006/main">
  <p:tag name="NUM" val="22"/>
</p:tagLst>
</file>

<file path=ppt/tags/tag186.xml><?xml version="1.0" encoding="utf-8"?>
<p:tagLst xmlns:a="http://schemas.openxmlformats.org/drawingml/2006/main" xmlns:r="http://schemas.openxmlformats.org/officeDocument/2006/relationships" xmlns:p="http://schemas.openxmlformats.org/presentationml/2006/main">
  <p:tag name="NUM" val="23"/>
</p:tagLst>
</file>

<file path=ppt/tags/tag187.xml><?xml version="1.0" encoding="utf-8"?>
<p:tagLst xmlns:a="http://schemas.openxmlformats.org/drawingml/2006/main" xmlns:r="http://schemas.openxmlformats.org/officeDocument/2006/relationships" xmlns:p="http://schemas.openxmlformats.org/presentationml/2006/main">
  <p:tag name="NUM" val="24"/>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4"/>
</p:tagLst>
</file>

<file path=ppt/tags/tag192.xml><?xml version="1.0" encoding="utf-8"?>
<p:tagLst xmlns:a="http://schemas.openxmlformats.org/drawingml/2006/main" xmlns:r="http://schemas.openxmlformats.org/officeDocument/2006/relationships" xmlns:p="http://schemas.openxmlformats.org/presentationml/2006/main">
  <p:tag name="NUM" val="5"/>
</p:tagLst>
</file>

<file path=ppt/tags/tag193.xml><?xml version="1.0" encoding="utf-8"?>
<p:tagLst xmlns:a="http://schemas.openxmlformats.org/drawingml/2006/main" xmlns:r="http://schemas.openxmlformats.org/officeDocument/2006/relationships" xmlns:p="http://schemas.openxmlformats.org/presentationml/2006/main">
  <p:tag name="NUM" val="6"/>
</p:tagLst>
</file>

<file path=ppt/tags/tag194.xml><?xml version="1.0" encoding="utf-8"?>
<p:tagLst xmlns:a="http://schemas.openxmlformats.org/drawingml/2006/main" xmlns:r="http://schemas.openxmlformats.org/officeDocument/2006/relationships" xmlns:p="http://schemas.openxmlformats.org/presentationml/2006/main">
  <p:tag name="NUM" val="7"/>
</p:tagLst>
</file>

<file path=ppt/tags/tag195.xml><?xml version="1.0" encoding="utf-8"?>
<p:tagLst xmlns:a="http://schemas.openxmlformats.org/drawingml/2006/main" xmlns:r="http://schemas.openxmlformats.org/officeDocument/2006/relationships" xmlns:p="http://schemas.openxmlformats.org/presentationml/2006/main">
  <p:tag name="NUM" val="8"/>
</p:tagLst>
</file>

<file path=ppt/tags/tag196.xml><?xml version="1.0" encoding="utf-8"?>
<p:tagLst xmlns:a="http://schemas.openxmlformats.org/drawingml/2006/main" xmlns:r="http://schemas.openxmlformats.org/officeDocument/2006/relationships" xmlns:p="http://schemas.openxmlformats.org/presentationml/2006/main">
  <p:tag name="NUM" val="9"/>
</p:tagLst>
</file>

<file path=ppt/tags/tag197.xml><?xml version="1.0" encoding="utf-8"?>
<p:tagLst xmlns:a="http://schemas.openxmlformats.org/drawingml/2006/main" xmlns:r="http://schemas.openxmlformats.org/officeDocument/2006/relationships" xmlns:p="http://schemas.openxmlformats.org/presentationml/2006/main">
  <p:tag name="NUM" val="10"/>
</p:tagLst>
</file>

<file path=ppt/tags/tag198.xml><?xml version="1.0" encoding="utf-8"?>
<p:tagLst xmlns:a="http://schemas.openxmlformats.org/drawingml/2006/main" xmlns:r="http://schemas.openxmlformats.org/officeDocument/2006/relationships" xmlns:p="http://schemas.openxmlformats.org/presentationml/2006/main">
  <p:tag name="NUM" val="11"/>
</p:tagLst>
</file>

<file path=ppt/tags/tag199.xml><?xml version="1.0" encoding="utf-8"?>
<p:tagLst xmlns:a="http://schemas.openxmlformats.org/drawingml/2006/main" xmlns:r="http://schemas.openxmlformats.org/officeDocument/2006/relationships" xmlns:p="http://schemas.openxmlformats.org/presentationml/2006/main">
  <p:tag name="NUM" val="1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13"/>
</p:tagLst>
</file>

<file path=ppt/tags/tag201.xml><?xml version="1.0" encoding="utf-8"?>
<p:tagLst xmlns:a="http://schemas.openxmlformats.org/drawingml/2006/main" xmlns:r="http://schemas.openxmlformats.org/officeDocument/2006/relationships" xmlns:p="http://schemas.openxmlformats.org/presentationml/2006/main">
  <p:tag name="NUM" val="14"/>
</p:tagLst>
</file>

<file path=ppt/tags/tag202.xml><?xml version="1.0" encoding="utf-8"?>
<p:tagLst xmlns:a="http://schemas.openxmlformats.org/drawingml/2006/main" xmlns:r="http://schemas.openxmlformats.org/officeDocument/2006/relationships" xmlns:p="http://schemas.openxmlformats.org/presentationml/2006/main">
  <p:tag name="NUM" val="15"/>
</p:tagLst>
</file>

<file path=ppt/tags/tag203.xml><?xml version="1.0" encoding="utf-8"?>
<p:tagLst xmlns:a="http://schemas.openxmlformats.org/drawingml/2006/main" xmlns:r="http://schemas.openxmlformats.org/officeDocument/2006/relationships" xmlns:p="http://schemas.openxmlformats.org/presentationml/2006/main">
  <p:tag name="NUM" val="16"/>
</p:tagLst>
</file>

<file path=ppt/tags/tag204.xml><?xml version="1.0" encoding="utf-8"?>
<p:tagLst xmlns:a="http://schemas.openxmlformats.org/drawingml/2006/main" xmlns:r="http://schemas.openxmlformats.org/officeDocument/2006/relationships" xmlns:p="http://schemas.openxmlformats.org/presentationml/2006/main">
  <p:tag name="NUM" val="17"/>
</p:tagLst>
</file>

<file path=ppt/tags/tag205.xml><?xml version="1.0" encoding="utf-8"?>
<p:tagLst xmlns:a="http://schemas.openxmlformats.org/drawingml/2006/main" xmlns:r="http://schemas.openxmlformats.org/officeDocument/2006/relationships" xmlns:p="http://schemas.openxmlformats.org/presentationml/2006/main">
  <p:tag name="NUM" val="18"/>
</p:tagLst>
</file>

<file path=ppt/tags/tag206.xml><?xml version="1.0" encoding="utf-8"?>
<p:tagLst xmlns:a="http://schemas.openxmlformats.org/drawingml/2006/main" xmlns:r="http://schemas.openxmlformats.org/officeDocument/2006/relationships" xmlns:p="http://schemas.openxmlformats.org/presentationml/2006/main">
  <p:tag name="NUM" val="19"/>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2"/>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10.xml><?xml version="1.0" encoding="utf-8"?>
<p:tagLst xmlns:a="http://schemas.openxmlformats.org/drawingml/2006/main" xmlns:r="http://schemas.openxmlformats.org/officeDocument/2006/relationships" xmlns:p="http://schemas.openxmlformats.org/presentationml/2006/main">
  <p:tag name="NUM" val="4"/>
</p:tagLst>
</file>

<file path=ppt/tags/tag211.xml><?xml version="1.0" encoding="utf-8"?>
<p:tagLst xmlns:a="http://schemas.openxmlformats.org/drawingml/2006/main" xmlns:r="http://schemas.openxmlformats.org/officeDocument/2006/relationships" xmlns:p="http://schemas.openxmlformats.org/presentationml/2006/main">
  <p:tag name="NUM" val="5"/>
</p:tagLst>
</file>

<file path=ppt/tags/tag212.xml><?xml version="1.0" encoding="utf-8"?>
<p:tagLst xmlns:a="http://schemas.openxmlformats.org/drawingml/2006/main" xmlns:r="http://schemas.openxmlformats.org/officeDocument/2006/relationships" xmlns:p="http://schemas.openxmlformats.org/presentationml/2006/main">
  <p:tag name="NUM" val="6"/>
</p:tagLst>
</file>

<file path=ppt/tags/tag213.xml><?xml version="1.0" encoding="utf-8"?>
<p:tagLst xmlns:a="http://schemas.openxmlformats.org/drawingml/2006/main" xmlns:r="http://schemas.openxmlformats.org/officeDocument/2006/relationships" xmlns:p="http://schemas.openxmlformats.org/presentationml/2006/main">
  <p:tag name="NUM" val="7"/>
</p:tagLst>
</file>

<file path=ppt/tags/tag214.xml><?xml version="1.0" encoding="utf-8"?>
<p:tagLst xmlns:a="http://schemas.openxmlformats.org/drawingml/2006/main" xmlns:r="http://schemas.openxmlformats.org/officeDocument/2006/relationships" xmlns:p="http://schemas.openxmlformats.org/presentationml/2006/main">
  <p:tag name="NUM" val="1"/>
</p:tagLst>
</file>

<file path=ppt/tags/tag215.xml><?xml version="1.0" encoding="utf-8"?>
<p:tagLst xmlns:a="http://schemas.openxmlformats.org/drawingml/2006/main" xmlns:r="http://schemas.openxmlformats.org/officeDocument/2006/relationships" xmlns:p="http://schemas.openxmlformats.org/presentationml/2006/main">
  <p:tag name="NUM" val="2"/>
</p:tagLst>
</file>

<file path=ppt/tags/tag216.xml><?xml version="1.0" encoding="utf-8"?>
<p:tagLst xmlns:a="http://schemas.openxmlformats.org/drawingml/2006/main" xmlns:r="http://schemas.openxmlformats.org/officeDocument/2006/relationships" xmlns:p="http://schemas.openxmlformats.org/presentationml/2006/main">
  <p:tag name="NUM" val="3"/>
</p:tagLst>
</file>

<file path=ppt/tags/tag217.xml><?xml version="1.0" encoding="utf-8"?>
<p:tagLst xmlns:a="http://schemas.openxmlformats.org/drawingml/2006/main" xmlns:r="http://schemas.openxmlformats.org/officeDocument/2006/relationships" xmlns:p="http://schemas.openxmlformats.org/presentationml/2006/main">
  <p:tag name="NUM" val="4"/>
</p:tagLst>
</file>

<file path=ppt/tags/tag218.xml><?xml version="1.0" encoding="utf-8"?>
<p:tagLst xmlns:a="http://schemas.openxmlformats.org/drawingml/2006/main" xmlns:r="http://schemas.openxmlformats.org/officeDocument/2006/relationships" xmlns:p="http://schemas.openxmlformats.org/presentationml/2006/main">
  <p:tag name="NUM" val="5"/>
</p:tagLst>
</file>

<file path=ppt/tags/tag219.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20.xml><?xml version="1.0" encoding="utf-8"?>
<p:tagLst xmlns:a="http://schemas.openxmlformats.org/drawingml/2006/main" xmlns:r="http://schemas.openxmlformats.org/officeDocument/2006/relationships" xmlns:p="http://schemas.openxmlformats.org/presentationml/2006/main">
  <p:tag name="NUM" val="7"/>
</p:tagLst>
</file>

<file path=ppt/tags/tag221.xml><?xml version="1.0" encoding="utf-8"?>
<p:tagLst xmlns:a="http://schemas.openxmlformats.org/drawingml/2006/main" xmlns:r="http://schemas.openxmlformats.org/officeDocument/2006/relationships" xmlns:p="http://schemas.openxmlformats.org/presentationml/2006/main">
  <p:tag name="NUM" val="8"/>
</p:tagLst>
</file>

<file path=ppt/tags/tag222.xml><?xml version="1.0" encoding="utf-8"?>
<p:tagLst xmlns:a="http://schemas.openxmlformats.org/drawingml/2006/main" xmlns:r="http://schemas.openxmlformats.org/officeDocument/2006/relationships" xmlns:p="http://schemas.openxmlformats.org/presentationml/2006/main">
  <p:tag name="NUM" val="9"/>
</p:tagLst>
</file>

<file path=ppt/tags/tag223.xml><?xml version="1.0" encoding="utf-8"?>
<p:tagLst xmlns:a="http://schemas.openxmlformats.org/drawingml/2006/main" xmlns:r="http://schemas.openxmlformats.org/officeDocument/2006/relationships" xmlns:p="http://schemas.openxmlformats.org/presentationml/2006/main">
  <p:tag name="NUM" val="10"/>
</p:tagLst>
</file>

<file path=ppt/tags/tag224.xml><?xml version="1.0" encoding="utf-8"?>
<p:tagLst xmlns:a="http://schemas.openxmlformats.org/drawingml/2006/main" xmlns:r="http://schemas.openxmlformats.org/officeDocument/2006/relationships" xmlns:p="http://schemas.openxmlformats.org/presentationml/2006/main">
  <p:tag name="NUM" val="11"/>
</p:tagLst>
</file>

<file path=ppt/tags/tag225.xml><?xml version="1.0" encoding="utf-8"?>
<p:tagLst xmlns:a="http://schemas.openxmlformats.org/drawingml/2006/main" xmlns:r="http://schemas.openxmlformats.org/officeDocument/2006/relationships" xmlns:p="http://schemas.openxmlformats.org/presentationml/2006/main">
  <p:tag name="NUM" val="12"/>
</p:tagLst>
</file>

<file path=ppt/tags/tag226.xml><?xml version="1.0" encoding="utf-8"?>
<p:tagLst xmlns:a="http://schemas.openxmlformats.org/drawingml/2006/main" xmlns:r="http://schemas.openxmlformats.org/officeDocument/2006/relationships" xmlns:p="http://schemas.openxmlformats.org/presentationml/2006/main">
  <p:tag name="NUM" val="13"/>
</p:tagLst>
</file>

<file path=ppt/tags/tag227.xml><?xml version="1.0" encoding="utf-8"?>
<p:tagLst xmlns:a="http://schemas.openxmlformats.org/drawingml/2006/main" xmlns:r="http://schemas.openxmlformats.org/officeDocument/2006/relationships" xmlns:p="http://schemas.openxmlformats.org/presentationml/2006/main">
  <p:tag name="NUM" val="14"/>
</p:tagLst>
</file>

<file path=ppt/tags/tag228.xml><?xml version="1.0" encoding="utf-8"?>
<p:tagLst xmlns:a="http://schemas.openxmlformats.org/drawingml/2006/main" xmlns:r="http://schemas.openxmlformats.org/officeDocument/2006/relationships" xmlns:p="http://schemas.openxmlformats.org/presentationml/2006/main">
  <p:tag name="NUM" val="15"/>
</p:tagLst>
</file>

<file path=ppt/tags/tag229.xml><?xml version="1.0" encoding="utf-8"?>
<p:tagLst xmlns:a="http://schemas.openxmlformats.org/drawingml/2006/main" xmlns:r="http://schemas.openxmlformats.org/officeDocument/2006/relationships" xmlns:p="http://schemas.openxmlformats.org/presentationml/2006/main">
  <p:tag name="NUM" val="16"/>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30.xml><?xml version="1.0" encoding="utf-8"?>
<p:tagLst xmlns:a="http://schemas.openxmlformats.org/drawingml/2006/main" xmlns:r="http://schemas.openxmlformats.org/officeDocument/2006/relationships" xmlns:p="http://schemas.openxmlformats.org/presentationml/2006/main">
  <p:tag name="NUM" val="17"/>
</p:tagLst>
</file>

<file path=ppt/tags/tag231.xml><?xml version="1.0" encoding="utf-8"?>
<p:tagLst xmlns:a="http://schemas.openxmlformats.org/drawingml/2006/main" xmlns:r="http://schemas.openxmlformats.org/officeDocument/2006/relationships" xmlns:p="http://schemas.openxmlformats.org/presentationml/2006/main">
  <p:tag name="NUM" val="18"/>
</p:tagLst>
</file>

<file path=ppt/tags/tag232.xml><?xml version="1.0" encoding="utf-8"?>
<p:tagLst xmlns:a="http://schemas.openxmlformats.org/drawingml/2006/main" xmlns:r="http://schemas.openxmlformats.org/officeDocument/2006/relationships" xmlns:p="http://schemas.openxmlformats.org/presentationml/2006/main">
  <p:tag name="NUM" val="19"/>
</p:tagLst>
</file>

<file path=ppt/tags/tag233.xml><?xml version="1.0" encoding="utf-8"?>
<p:tagLst xmlns:a="http://schemas.openxmlformats.org/drawingml/2006/main" xmlns:r="http://schemas.openxmlformats.org/officeDocument/2006/relationships" xmlns:p="http://schemas.openxmlformats.org/presentationml/2006/main">
  <p:tag name="NUM" val="20"/>
</p:tagLst>
</file>

<file path=ppt/tags/tag234.xml><?xml version="1.0" encoding="utf-8"?>
<p:tagLst xmlns:a="http://schemas.openxmlformats.org/drawingml/2006/main" xmlns:r="http://schemas.openxmlformats.org/officeDocument/2006/relationships" xmlns:p="http://schemas.openxmlformats.org/presentationml/2006/main">
  <p:tag name="NUM" val="21"/>
</p:tagLst>
</file>

<file path=ppt/tags/tag235.xml><?xml version="1.0" encoding="utf-8"?>
<p:tagLst xmlns:a="http://schemas.openxmlformats.org/drawingml/2006/main" xmlns:r="http://schemas.openxmlformats.org/officeDocument/2006/relationships" xmlns:p="http://schemas.openxmlformats.org/presentationml/2006/main">
  <p:tag name="NUM" val="22"/>
</p:tagLst>
</file>

<file path=ppt/tags/tag236.xml><?xml version="1.0" encoding="utf-8"?>
<p:tagLst xmlns:a="http://schemas.openxmlformats.org/drawingml/2006/main" xmlns:r="http://schemas.openxmlformats.org/officeDocument/2006/relationships" xmlns:p="http://schemas.openxmlformats.org/presentationml/2006/main">
  <p:tag name="NUM" val="23"/>
</p:tagLst>
</file>

<file path=ppt/tags/tag237.xml><?xml version="1.0" encoding="utf-8"?>
<p:tagLst xmlns:a="http://schemas.openxmlformats.org/drawingml/2006/main" xmlns:r="http://schemas.openxmlformats.org/officeDocument/2006/relationships" xmlns:p="http://schemas.openxmlformats.org/presentationml/2006/main">
  <p:tag name="NUM" val="1"/>
</p:tagLst>
</file>

<file path=ppt/tags/tag238.xml><?xml version="1.0" encoding="utf-8"?>
<p:tagLst xmlns:a="http://schemas.openxmlformats.org/drawingml/2006/main" xmlns:r="http://schemas.openxmlformats.org/officeDocument/2006/relationships" xmlns:p="http://schemas.openxmlformats.org/presentationml/2006/main">
  <p:tag name="NUM" val="2"/>
</p:tagLst>
</file>

<file path=ppt/tags/tag239.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40.xml><?xml version="1.0" encoding="utf-8"?>
<p:tagLst xmlns:a="http://schemas.openxmlformats.org/drawingml/2006/main" xmlns:r="http://schemas.openxmlformats.org/officeDocument/2006/relationships" xmlns:p="http://schemas.openxmlformats.org/presentationml/2006/main">
  <p:tag name="NUM" val="4"/>
</p:tagLst>
</file>

<file path=ppt/tags/tag241.xml><?xml version="1.0" encoding="utf-8"?>
<p:tagLst xmlns:a="http://schemas.openxmlformats.org/drawingml/2006/main" xmlns:r="http://schemas.openxmlformats.org/officeDocument/2006/relationships" xmlns:p="http://schemas.openxmlformats.org/presentationml/2006/main">
  <p:tag name="NUM" val="1"/>
</p:tagLst>
</file>

<file path=ppt/tags/tag242.xml><?xml version="1.0" encoding="utf-8"?>
<p:tagLst xmlns:a="http://schemas.openxmlformats.org/drawingml/2006/main" xmlns:r="http://schemas.openxmlformats.org/officeDocument/2006/relationships" xmlns:p="http://schemas.openxmlformats.org/presentationml/2006/main">
  <p:tag name="NUM" val="2"/>
</p:tagLst>
</file>

<file path=ppt/tags/tag243.xml><?xml version="1.0" encoding="utf-8"?>
<p:tagLst xmlns:a="http://schemas.openxmlformats.org/drawingml/2006/main" xmlns:r="http://schemas.openxmlformats.org/officeDocument/2006/relationships" xmlns:p="http://schemas.openxmlformats.org/presentationml/2006/main">
  <p:tag name="NUM" val="3"/>
</p:tagLst>
</file>

<file path=ppt/tags/tag244.xml><?xml version="1.0" encoding="utf-8"?>
<p:tagLst xmlns:a="http://schemas.openxmlformats.org/drawingml/2006/main" xmlns:r="http://schemas.openxmlformats.org/officeDocument/2006/relationships" xmlns:p="http://schemas.openxmlformats.org/presentationml/2006/main">
  <p:tag name="NUM" val="4"/>
</p:tagLst>
</file>

<file path=ppt/tags/tag245.xml><?xml version="1.0" encoding="utf-8"?>
<p:tagLst xmlns:a="http://schemas.openxmlformats.org/drawingml/2006/main" xmlns:r="http://schemas.openxmlformats.org/officeDocument/2006/relationships" xmlns:p="http://schemas.openxmlformats.org/presentationml/2006/main">
  <p:tag name="NUM" val="1"/>
</p:tagLst>
</file>

<file path=ppt/tags/tag246.xml><?xml version="1.0" encoding="utf-8"?>
<p:tagLst xmlns:a="http://schemas.openxmlformats.org/drawingml/2006/main" xmlns:r="http://schemas.openxmlformats.org/officeDocument/2006/relationships" xmlns:p="http://schemas.openxmlformats.org/presentationml/2006/main">
  <p:tag name="NUM" val="2"/>
</p:tagLst>
</file>

<file path=ppt/tags/tag247.xml><?xml version="1.0" encoding="utf-8"?>
<p:tagLst xmlns:a="http://schemas.openxmlformats.org/drawingml/2006/main" xmlns:r="http://schemas.openxmlformats.org/officeDocument/2006/relationships" xmlns:p="http://schemas.openxmlformats.org/presentationml/2006/main">
  <p:tag name="NUM" val="3"/>
</p:tagLst>
</file>

<file path=ppt/tags/tag248.xml><?xml version="1.0" encoding="utf-8"?>
<p:tagLst xmlns:a="http://schemas.openxmlformats.org/drawingml/2006/main" xmlns:r="http://schemas.openxmlformats.org/officeDocument/2006/relationships" xmlns:p="http://schemas.openxmlformats.org/presentationml/2006/main">
  <p:tag name="NUM" val="1"/>
</p:tagLst>
</file>

<file path=ppt/tags/tag249.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50.xml><?xml version="1.0" encoding="utf-8"?>
<p:tagLst xmlns:a="http://schemas.openxmlformats.org/drawingml/2006/main" xmlns:r="http://schemas.openxmlformats.org/officeDocument/2006/relationships" xmlns:p="http://schemas.openxmlformats.org/presentationml/2006/main">
  <p:tag name="NUM" val="3"/>
</p:tagLst>
</file>

<file path=ppt/tags/tag251.xml><?xml version="1.0" encoding="utf-8"?>
<p:tagLst xmlns:a="http://schemas.openxmlformats.org/drawingml/2006/main" xmlns:r="http://schemas.openxmlformats.org/officeDocument/2006/relationships" xmlns:p="http://schemas.openxmlformats.org/presentationml/2006/main">
  <p:tag name="NUM" val="4"/>
</p:tagLst>
</file>

<file path=ppt/tags/tag252.xml><?xml version="1.0" encoding="utf-8"?>
<p:tagLst xmlns:a="http://schemas.openxmlformats.org/drawingml/2006/main" xmlns:r="http://schemas.openxmlformats.org/officeDocument/2006/relationships" xmlns:p="http://schemas.openxmlformats.org/presentationml/2006/main">
  <p:tag name="NUM" val="5"/>
</p:tagLst>
</file>

<file path=ppt/tags/tag253.xml><?xml version="1.0" encoding="utf-8"?>
<p:tagLst xmlns:a="http://schemas.openxmlformats.org/drawingml/2006/main" xmlns:r="http://schemas.openxmlformats.org/officeDocument/2006/relationships" xmlns:p="http://schemas.openxmlformats.org/presentationml/2006/main">
  <p:tag name="NUM" val="6"/>
</p:tagLst>
</file>

<file path=ppt/tags/tag254.xml><?xml version="1.0" encoding="utf-8"?>
<p:tagLst xmlns:a="http://schemas.openxmlformats.org/drawingml/2006/main" xmlns:r="http://schemas.openxmlformats.org/officeDocument/2006/relationships" xmlns:p="http://schemas.openxmlformats.org/presentationml/2006/main">
  <p:tag name="NUM" val="1"/>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56.xml><?xml version="1.0" encoding="utf-8"?>
<p:tagLst xmlns:a="http://schemas.openxmlformats.org/drawingml/2006/main" xmlns:r="http://schemas.openxmlformats.org/officeDocument/2006/relationships" xmlns:p="http://schemas.openxmlformats.org/presentationml/2006/main">
  <p:tag name="NUM" val="3"/>
</p:tagLst>
</file>

<file path=ppt/tags/tag257.xml><?xml version="1.0" encoding="utf-8"?>
<p:tagLst xmlns:a="http://schemas.openxmlformats.org/drawingml/2006/main" xmlns:r="http://schemas.openxmlformats.org/officeDocument/2006/relationships" xmlns:p="http://schemas.openxmlformats.org/presentationml/2006/main">
  <p:tag name="NUM" val="4"/>
</p:tagLst>
</file>

<file path=ppt/tags/tag258.xml><?xml version="1.0" encoding="utf-8"?>
<p:tagLst xmlns:a="http://schemas.openxmlformats.org/drawingml/2006/main" xmlns:r="http://schemas.openxmlformats.org/officeDocument/2006/relationships" xmlns:p="http://schemas.openxmlformats.org/presentationml/2006/main">
  <p:tag name="NUM" val="5"/>
</p:tagLst>
</file>

<file path=ppt/tags/tag259.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7"/>
</p:tagLst>
</file>

<file path=ppt/tags/tag261.xml><?xml version="1.0" encoding="utf-8"?>
<p:tagLst xmlns:a="http://schemas.openxmlformats.org/drawingml/2006/main" xmlns:r="http://schemas.openxmlformats.org/officeDocument/2006/relationships" xmlns:p="http://schemas.openxmlformats.org/presentationml/2006/main">
  <p:tag name="NUM" val="1"/>
</p:tagLst>
</file>

<file path=ppt/tags/tag262.xml><?xml version="1.0" encoding="utf-8"?>
<p:tagLst xmlns:a="http://schemas.openxmlformats.org/drawingml/2006/main" xmlns:r="http://schemas.openxmlformats.org/officeDocument/2006/relationships" xmlns:p="http://schemas.openxmlformats.org/presentationml/2006/main">
  <p:tag name="NUM" val="2"/>
</p:tagLst>
</file>

<file path=ppt/tags/tag263.xml><?xml version="1.0" encoding="utf-8"?>
<p:tagLst xmlns:a="http://schemas.openxmlformats.org/drawingml/2006/main" xmlns:r="http://schemas.openxmlformats.org/officeDocument/2006/relationships" xmlns:p="http://schemas.openxmlformats.org/presentationml/2006/main">
  <p:tag name="NUM" val="3"/>
</p:tagLst>
</file>

<file path=ppt/tags/tag264.xml><?xml version="1.0" encoding="utf-8"?>
<p:tagLst xmlns:a="http://schemas.openxmlformats.org/drawingml/2006/main" xmlns:r="http://schemas.openxmlformats.org/officeDocument/2006/relationships" xmlns:p="http://schemas.openxmlformats.org/presentationml/2006/main">
  <p:tag name="NUM" val="4"/>
</p:tagLst>
</file>

<file path=ppt/tags/tag265.xml><?xml version="1.0" encoding="utf-8"?>
<p:tagLst xmlns:a="http://schemas.openxmlformats.org/drawingml/2006/main" xmlns:r="http://schemas.openxmlformats.org/officeDocument/2006/relationships" xmlns:p="http://schemas.openxmlformats.org/presentationml/2006/main">
  <p:tag name="NUM" val="5"/>
</p:tagLst>
</file>

<file path=ppt/tags/tag266.xml><?xml version="1.0" encoding="utf-8"?>
<p:tagLst xmlns:a="http://schemas.openxmlformats.org/drawingml/2006/main" xmlns:r="http://schemas.openxmlformats.org/officeDocument/2006/relationships" xmlns:p="http://schemas.openxmlformats.org/presentationml/2006/main">
  <p:tag name="NUM" val="6"/>
</p:tagLst>
</file>

<file path=ppt/tags/tag267.xml><?xml version="1.0" encoding="utf-8"?>
<p:tagLst xmlns:a="http://schemas.openxmlformats.org/drawingml/2006/main" xmlns:r="http://schemas.openxmlformats.org/officeDocument/2006/relationships" xmlns:p="http://schemas.openxmlformats.org/presentationml/2006/main">
  <p:tag name="NUM" val="7"/>
</p:tagLst>
</file>

<file path=ppt/tags/tag268.xml><?xml version="1.0" encoding="utf-8"?>
<p:tagLst xmlns:a="http://schemas.openxmlformats.org/drawingml/2006/main" xmlns:r="http://schemas.openxmlformats.org/officeDocument/2006/relationships" xmlns:p="http://schemas.openxmlformats.org/presentationml/2006/main">
  <p:tag name="NUM" val="8"/>
</p:tagLst>
</file>

<file path=ppt/tags/tag269.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10"/>
</p:tagLst>
</file>

<file path=ppt/tags/tag271.xml><?xml version="1.0" encoding="utf-8"?>
<p:tagLst xmlns:a="http://schemas.openxmlformats.org/drawingml/2006/main" xmlns:r="http://schemas.openxmlformats.org/officeDocument/2006/relationships" xmlns:p="http://schemas.openxmlformats.org/presentationml/2006/main">
  <p:tag name="NUM" val="11"/>
</p:tagLst>
</file>

<file path=ppt/tags/tag272.xml><?xml version="1.0" encoding="utf-8"?>
<p:tagLst xmlns:a="http://schemas.openxmlformats.org/drawingml/2006/main" xmlns:r="http://schemas.openxmlformats.org/officeDocument/2006/relationships" xmlns:p="http://schemas.openxmlformats.org/presentationml/2006/main">
  <p:tag name="NUM" val="12"/>
</p:tagLst>
</file>

<file path=ppt/tags/tag273.xml><?xml version="1.0" encoding="utf-8"?>
<p:tagLst xmlns:a="http://schemas.openxmlformats.org/drawingml/2006/main" xmlns:r="http://schemas.openxmlformats.org/officeDocument/2006/relationships" xmlns:p="http://schemas.openxmlformats.org/presentationml/2006/main">
  <p:tag name="NUM" val="1"/>
</p:tagLst>
</file>

<file path=ppt/tags/tag274.xml><?xml version="1.0" encoding="utf-8"?>
<p:tagLst xmlns:a="http://schemas.openxmlformats.org/drawingml/2006/main" xmlns:r="http://schemas.openxmlformats.org/officeDocument/2006/relationships" xmlns:p="http://schemas.openxmlformats.org/presentationml/2006/main">
  <p:tag name="NUM" val="2"/>
</p:tagLst>
</file>

<file path=ppt/tags/tag275.xml><?xml version="1.0" encoding="utf-8"?>
<p:tagLst xmlns:a="http://schemas.openxmlformats.org/drawingml/2006/main" xmlns:r="http://schemas.openxmlformats.org/officeDocument/2006/relationships" xmlns:p="http://schemas.openxmlformats.org/presentationml/2006/main">
  <p:tag name="NUM" val="3"/>
</p:tagLst>
</file>

<file path=ppt/tags/tag276.xml><?xml version="1.0" encoding="utf-8"?>
<p:tagLst xmlns:a="http://schemas.openxmlformats.org/drawingml/2006/main" xmlns:r="http://schemas.openxmlformats.org/officeDocument/2006/relationships" xmlns:p="http://schemas.openxmlformats.org/presentationml/2006/main">
  <p:tag name="NUM" val="4"/>
</p:tagLst>
</file>

<file path=ppt/tags/tag277.xml><?xml version="1.0" encoding="utf-8"?>
<p:tagLst xmlns:a="http://schemas.openxmlformats.org/drawingml/2006/main" xmlns:r="http://schemas.openxmlformats.org/officeDocument/2006/relationships" xmlns:p="http://schemas.openxmlformats.org/presentationml/2006/main">
  <p:tag name="NUM" val="5"/>
</p:tagLst>
</file>

<file path=ppt/tags/tag278.xml><?xml version="1.0" encoding="utf-8"?>
<p:tagLst xmlns:a="http://schemas.openxmlformats.org/drawingml/2006/main" xmlns:r="http://schemas.openxmlformats.org/officeDocument/2006/relationships" xmlns:p="http://schemas.openxmlformats.org/presentationml/2006/main">
  <p:tag name="NUM" val="6"/>
</p:tagLst>
</file>

<file path=ppt/tags/tag279.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8"/>
</p:tagLst>
</file>

<file path=ppt/tags/tag281.xml><?xml version="1.0" encoding="utf-8"?>
<p:tagLst xmlns:a="http://schemas.openxmlformats.org/drawingml/2006/main" xmlns:r="http://schemas.openxmlformats.org/officeDocument/2006/relationships" xmlns:p="http://schemas.openxmlformats.org/presentationml/2006/main">
  <p:tag name="NUM" val="9"/>
</p:tagLst>
</file>

<file path=ppt/tags/tag282.xml><?xml version="1.0" encoding="utf-8"?>
<p:tagLst xmlns:a="http://schemas.openxmlformats.org/drawingml/2006/main" xmlns:r="http://schemas.openxmlformats.org/officeDocument/2006/relationships" xmlns:p="http://schemas.openxmlformats.org/presentationml/2006/main">
  <p:tag name="NUM" val="10"/>
</p:tagLst>
</file>

<file path=ppt/tags/tag283.xml><?xml version="1.0" encoding="utf-8"?>
<p:tagLst xmlns:a="http://schemas.openxmlformats.org/drawingml/2006/main" xmlns:r="http://schemas.openxmlformats.org/officeDocument/2006/relationships" xmlns:p="http://schemas.openxmlformats.org/presentationml/2006/main">
  <p:tag name="NUM" val="1"/>
</p:tagLst>
</file>

<file path=ppt/tags/tag284.xml><?xml version="1.0" encoding="utf-8"?>
<p:tagLst xmlns:a="http://schemas.openxmlformats.org/drawingml/2006/main" xmlns:r="http://schemas.openxmlformats.org/officeDocument/2006/relationships" xmlns:p="http://schemas.openxmlformats.org/presentationml/2006/main">
  <p:tag name="NUM" val="2"/>
</p:tagLst>
</file>

<file path=ppt/tags/tag285.xml><?xml version="1.0" encoding="utf-8"?>
<p:tagLst xmlns:a="http://schemas.openxmlformats.org/drawingml/2006/main" xmlns:r="http://schemas.openxmlformats.org/officeDocument/2006/relationships" xmlns:p="http://schemas.openxmlformats.org/presentationml/2006/main">
  <p:tag name="NUM" val="3"/>
</p:tagLst>
</file>

<file path=ppt/tags/tag286.xml><?xml version="1.0" encoding="utf-8"?>
<p:tagLst xmlns:a="http://schemas.openxmlformats.org/drawingml/2006/main" xmlns:r="http://schemas.openxmlformats.org/officeDocument/2006/relationships" xmlns:p="http://schemas.openxmlformats.org/presentationml/2006/main">
  <p:tag name="NUM" val="4"/>
</p:tagLst>
</file>

<file path=ppt/tags/tag287.xml><?xml version="1.0" encoding="utf-8"?>
<p:tagLst xmlns:a="http://schemas.openxmlformats.org/drawingml/2006/main" xmlns:r="http://schemas.openxmlformats.org/officeDocument/2006/relationships" xmlns:p="http://schemas.openxmlformats.org/presentationml/2006/main">
  <p:tag name="NUM" val="5"/>
</p:tagLst>
</file>

<file path=ppt/tags/tag288.xml><?xml version="1.0" encoding="utf-8"?>
<p:tagLst xmlns:a="http://schemas.openxmlformats.org/drawingml/2006/main" xmlns:r="http://schemas.openxmlformats.org/officeDocument/2006/relationships" xmlns:p="http://schemas.openxmlformats.org/presentationml/2006/main">
  <p:tag name="NUM" val="6"/>
</p:tagLst>
</file>

<file path=ppt/tags/tag289.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290.xml><?xml version="1.0" encoding="utf-8"?>
<p:tagLst xmlns:a="http://schemas.openxmlformats.org/drawingml/2006/main" xmlns:r="http://schemas.openxmlformats.org/officeDocument/2006/relationships" xmlns:p="http://schemas.openxmlformats.org/presentationml/2006/main">
  <p:tag name="NUM" val="2"/>
</p:tagLst>
</file>

<file path=ppt/tags/tag291.xml><?xml version="1.0" encoding="utf-8"?>
<p:tagLst xmlns:a="http://schemas.openxmlformats.org/drawingml/2006/main" xmlns:r="http://schemas.openxmlformats.org/officeDocument/2006/relationships" xmlns:p="http://schemas.openxmlformats.org/presentationml/2006/main">
  <p:tag name="NUM" val="3"/>
</p:tagLst>
</file>

<file path=ppt/tags/tag292.xml><?xml version="1.0" encoding="utf-8"?>
<p:tagLst xmlns:a="http://schemas.openxmlformats.org/drawingml/2006/main" xmlns:r="http://schemas.openxmlformats.org/officeDocument/2006/relationships" xmlns:p="http://schemas.openxmlformats.org/presentationml/2006/main">
  <p:tag name="NUM" val="4"/>
</p:tagLst>
</file>

<file path=ppt/tags/tag293.xml><?xml version="1.0" encoding="utf-8"?>
<p:tagLst xmlns:a="http://schemas.openxmlformats.org/drawingml/2006/main" xmlns:r="http://schemas.openxmlformats.org/officeDocument/2006/relationships" xmlns:p="http://schemas.openxmlformats.org/presentationml/2006/main">
  <p:tag name="NUM" val="5"/>
</p:tagLst>
</file>

<file path=ppt/tags/tag294.xml><?xml version="1.0" encoding="utf-8"?>
<p:tagLst xmlns:a="http://schemas.openxmlformats.org/drawingml/2006/main" xmlns:r="http://schemas.openxmlformats.org/officeDocument/2006/relationships" xmlns:p="http://schemas.openxmlformats.org/presentationml/2006/main">
  <p:tag name="NUM" val="6"/>
</p:tagLst>
</file>

<file path=ppt/tags/tag295.xml><?xml version="1.0" encoding="utf-8"?>
<p:tagLst xmlns:a="http://schemas.openxmlformats.org/drawingml/2006/main" xmlns:r="http://schemas.openxmlformats.org/officeDocument/2006/relationships" xmlns:p="http://schemas.openxmlformats.org/presentationml/2006/main">
  <p:tag name="NUM" val="1"/>
</p:tagLst>
</file>

<file path=ppt/tags/tag296.xml><?xml version="1.0" encoding="utf-8"?>
<p:tagLst xmlns:a="http://schemas.openxmlformats.org/drawingml/2006/main" xmlns:r="http://schemas.openxmlformats.org/officeDocument/2006/relationships" xmlns:p="http://schemas.openxmlformats.org/presentationml/2006/main">
  <p:tag name="NUM" val="2"/>
</p:tagLst>
</file>

<file path=ppt/tags/tag297.xml><?xml version="1.0" encoding="utf-8"?>
<p:tagLst xmlns:a="http://schemas.openxmlformats.org/drawingml/2006/main" xmlns:r="http://schemas.openxmlformats.org/officeDocument/2006/relationships" xmlns:p="http://schemas.openxmlformats.org/presentationml/2006/main">
  <p:tag name="NUM" val="3"/>
</p:tagLst>
</file>

<file path=ppt/tags/tag298.xml><?xml version="1.0" encoding="utf-8"?>
<p:tagLst xmlns:a="http://schemas.openxmlformats.org/drawingml/2006/main" xmlns:r="http://schemas.openxmlformats.org/officeDocument/2006/relationships" xmlns:p="http://schemas.openxmlformats.org/presentationml/2006/main">
  <p:tag name="NUM" val="4"/>
</p:tagLst>
</file>

<file path=ppt/tags/tag29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00.xml><?xml version="1.0" encoding="utf-8"?>
<p:tagLst xmlns:a="http://schemas.openxmlformats.org/drawingml/2006/main" xmlns:r="http://schemas.openxmlformats.org/officeDocument/2006/relationships" xmlns:p="http://schemas.openxmlformats.org/presentationml/2006/main">
  <p:tag name="NUM" val="1"/>
</p:tagLst>
</file>

<file path=ppt/tags/tag301.xml><?xml version="1.0" encoding="utf-8"?>
<p:tagLst xmlns:a="http://schemas.openxmlformats.org/drawingml/2006/main" xmlns:r="http://schemas.openxmlformats.org/officeDocument/2006/relationships" xmlns:p="http://schemas.openxmlformats.org/presentationml/2006/main">
  <p:tag name="NUM" val="2"/>
</p:tagLst>
</file>

<file path=ppt/tags/tag302.xml><?xml version="1.0" encoding="utf-8"?>
<p:tagLst xmlns:a="http://schemas.openxmlformats.org/drawingml/2006/main" xmlns:r="http://schemas.openxmlformats.org/officeDocument/2006/relationships" xmlns:p="http://schemas.openxmlformats.org/presentationml/2006/main">
  <p:tag name="NUM" val="3"/>
</p:tagLst>
</file>

<file path=ppt/tags/tag303.xml><?xml version="1.0" encoding="utf-8"?>
<p:tagLst xmlns:a="http://schemas.openxmlformats.org/drawingml/2006/main" xmlns:r="http://schemas.openxmlformats.org/officeDocument/2006/relationships" xmlns:p="http://schemas.openxmlformats.org/presentationml/2006/main">
  <p:tag name="NUM" val="4"/>
</p:tagLst>
</file>

<file path=ppt/tags/tag304.xml><?xml version="1.0" encoding="utf-8"?>
<p:tagLst xmlns:a="http://schemas.openxmlformats.org/drawingml/2006/main" xmlns:r="http://schemas.openxmlformats.org/officeDocument/2006/relationships" xmlns:p="http://schemas.openxmlformats.org/presentationml/2006/main">
  <p:tag name="NUM" val="5"/>
</p:tagLst>
</file>

<file path=ppt/tags/tag305.xml><?xml version="1.0" encoding="utf-8"?>
<p:tagLst xmlns:a="http://schemas.openxmlformats.org/drawingml/2006/main" xmlns:r="http://schemas.openxmlformats.org/officeDocument/2006/relationships" xmlns:p="http://schemas.openxmlformats.org/presentationml/2006/main">
  <p:tag name="NUM" val="6"/>
</p:tagLst>
</file>

<file path=ppt/tags/tag306.xml><?xml version="1.0" encoding="utf-8"?>
<p:tagLst xmlns:a="http://schemas.openxmlformats.org/drawingml/2006/main" xmlns:r="http://schemas.openxmlformats.org/officeDocument/2006/relationships" xmlns:p="http://schemas.openxmlformats.org/presentationml/2006/main">
  <p:tag name="NUM" val="7"/>
</p:tagLst>
</file>

<file path=ppt/tags/tag307.xml><?xml version="1.0" encoding="utf-8"?>
<p:tagLst xmlns:a="http://schemas.openxmlformats.org/drawingml/2006/main" xmlns:r="http://schemas.openxmlformats.org/officeDocument/2006/relationships" xmlns:p="http://schemas.openxmlformats.org/presentationml/2006/main">
  <p:tag name="NUM" val="8"/>
</p:tagLst>
</file>

<file path=ppt/tags/tag308.xml><?xml version="1.0" encoding="utf-8"?>
<p:tagLst xmlns:a="http://schemas.openxmlformats.org/drawingml/2006/main" xmlns:r="http://schemas.openxmlformats.org/officeDocument/2006/relationships" xmlns:p="http://schemas.openxmlformats.org/presentationml/2006/main">
  <p:tag name="NUM" val="9"/>
</p:tagLst>
</file>

<file path=ppt/tags/tag309.xml><?xml version="1.0" encoding="utf-8"?>
<p:tagLst xmlns:a="http://schemas.openxmlformats.org/drawingml/2006/main" xmlns:r="http://schemas.openxmlformats.org/officeDocument/2006/relationships" xmlns:p="http://schemas.openxmlformats.org/presentationml/2006/main">
  <p:tag name="NUM" val="10"/>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10.xml><?xml version="1.0" encoding="utf-8"?>
<p:tagLst xmlns:a="http://schemas.openxmlformats.org/drawingml/2006/main" xmlns:r="http://schemas.openxmlformats.org/officeDocument/2006/relationships" xmlns:p="http://schemas.openxmlformats.org/presentationml/2006/main">
  <p:tag name="NUM" val="11"/>
</p:tagLst>
</file>

<file path=ppt/tags/tag311.xml><?xml version="1.0" encoding="utf-8"?>
<p:tagLst xmlns:a="http://schemas.openxmlformats.org/drawingml/2006/main" xmlns:r="http://schemas.openxmlformats.org/officeDocument/2006/relationships" xmlns:p="http://schemas.openxmlformats.org/presentationml/2006/main">
  <p:tag name="NUM" val="12"/>
</p:tagLst>
</file>

<file path=ppt/tags/tag312.xml><?xml version="1.0" encoding="utf-8"?>
<p:tagLst xmlns:a="http://schemas.openxmlformats.org/drawingml/2006/main" xmlns:r="http://schemas.openxmlformats.org/officeDocument/2006/relationships" xmlns:p="http://schemas.openxmlformats.org/presentationml/2006/main">
  <p:tag name="NUM" val="13"/>
</p:tagLst>
</file>

<file path=ppt/tags/tag313.xml><?xml version="1.0" encoding="utf-8"?>
<p:tagLst xmlns:a="http://schemas.openxmlformats.org/drawingml/2006/main" xmlns:r="http://schemas.openxmlformats.org/officeDocument/2006/relationships" xmlns:p="http://schemas.openxmlformats.org/presentationml/2006/main">
  <p:tag name="NUM" val="14"/>
</p:tagLst>
</file>

<file path=ppt/tags/tag314.xml><?xml version="1.0" encoding="utf-8"?>
<p:tagLst xmlns:a="http://schemas.openxmlformats.org/drawingml/2006/main" xmlns:r="http://schemas.openxmlformats.org/officeDocument/2006/relationships" xmlns:p="http://schemas.openxmlformats.org/presentationml/2006/main">
  <p:tag name="NUM" val="1"/>
</p:tagLst>
</file>

<file path=ppt/tags/tag315.xml><?xml version="1.0" encoding="utf-8"?>
<p:tagLst xmlns:a="http://schemas.openxmlformats.org/drawingml/2006/main" xmlns:r="http://schemas.openxmlformats.org/officeDocument/2006/relationships" xmlns:p="http://schemas.openxmlformats.org/presentationml/2006/main">
  <p:tag name="NUM" val="2"/>
</p:tagLst>
</file>

<file path=ppt/tags/tag316.xml><?xml version="1.0" encoding="utf-8"?>
<p:tagLst xmlns:a="http://schemas.openxmlformats.org/drawingml/2006/main" xmlns:r="http://schemas.openxmlformats.org/officeDocument/2006/relationships" xmlns:p="http://schemas.openxmlformats.org/presentationml/2006/main">
  <p:tag name="NUM" val="3"/>
</p:tagLst>
</file>

<file path=ppt/tags/tag317.xml><?xml version="1.0" encoding="utf-8"?>
<p:tagLst xmlns:a="http://schemas.openxmlformats.org/drawingml/2006/main" xmlns:r="http://schemas.openxmlformats.org/officeDocument/2006/relationships" xmlns:p="http://schemas.openxmlformats.org/presentationml/2006/main">
  <p:tag name="NUM" val="1"/>
</p:tagLst>
</file>

<file path=ppt/tags/tag318.xml><?xml version="1.0" encoding="utf-8"?>
<p:tagLst xmlns:a="http://schemas.openxmlformats.org/drawingml/2006/main" xmlns:r="http://schemas.openxmlformats.org/officeDocument/2006/relationships" xmlns:p="http://schemas.openxmlformats.org/presentationml/2006/main">
  <p:tag name="NUM" val="2"/>
</p:tagLst>
</file>

<file path=ppt/tags/tag319.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20.xml><?xml version="1.0" encoding="utf-8"?>
<p:tagLst xmlns:a="http://schemas.openxmlformats.org/drawingml/2006/main" xmlns:r="http://schemas.openxmlformats.org/officeDocument/2006/relationships" xmlns:p="http://schemas.openxmlformats.org/presentationml/2006/main">
  <p:tag name="NUM" val="1"/>
</p:tagLst>
</file>

<file path=ppt/tags/tag321.xml><?xml version="1.0" encoding="utf-8"?>
<p:tagLst xmlns:a="http://schemas.openxmlformats.org/drawingml/2006/main" xmlns:r="http://schemas.openxmlformats.org/officeDocument/2006/relationships" xmlns:p="http://schemas.openxmlformats.org/presentationml/2006/main">
  <p:tag name="NUM" val="2"/>
</p:tagLst>
</file>

<file path=ppt/tags/tag322.xml><?xml version="1.0" encoding="utf-8"?>
<p:tagLst xmlns:a="http://schemas.openxmlformats.org/drawingml/2006/main" xmlns:r="http://schemas.openxmlformats.org/officeDocument/2006/relationships" xmlns:p="http://schemas.openxmlformats.org/presentationml/2006/main">
  <p:tag name="NUM" val="3"/>
</p:tagLst>
</file>

<file path=ppt/tags/tag323.xml><?xml version="1.0" encoding="utf-8"?>
<p:tagLst xmlns:a="http://schemas.openxmlformats.org/drawingml/2006/main" xmlns:r="http://schemas.openxmlformats.org/officeDocument/2006/relationships" xmlns:p="http://schemas.openxmlformats.org/presentationml/2006/main">
  <p:tag name="NUM" val="1"/>
</p:tagLst>
</file>

<file path=ppt/tags/tag324.xml><?xml version="1.0" encoding="utf-8"?>
<p:tagLst xmlns:a="http://schemas.openxmlformats.org/drawingml/2006/main" xmlns:r="http://schemas.openxmlformats.org/officeDocument/2006/relationships" xmlns:p="http://schemas.openxmlformats.org/presentationml/2006/main">
  <p:tag name="NUM" val="2"/>
</p:tagLst>
</file>

<file path=ppt/tags/tag325.xml><?xml version="1.0" encoding="utf-8"?>
<p:tagLst xmlns:a="http://schemas.openxmlformats.org/drawingml/2006/main" xmlns:r="http://schemas.openxmlformats.org/officeDocument/2006/relationships" xmlns:p="http://schemas.openxmlformats.org/presentationml/2006/main">
  <p:tag name="NUM" val="3"/>
</p:tagLst>
</file>

<file path=ppt/tags/tag326.xml><?xml version="1.0" encoding="utf-8"?>
<p:tagLst xmlns:a="http://schemas.openxmlformats.org/drawingml/2006/main" xmlns:r="http://schemas.openxmlformats.org/officeDocument/2006/relationships" xmlns:p="http://schemas.openxmlformats.org/presentationml/2006/main">
  <p:tag name="NUM" val="1"/>
</p:tagLst>
</file>

<file path=ppt/tags/tag327.xml><?xml version="1.0" encoding="utf-8"?>
<p:tagLst xmlns:a="http://schemas.openxmlformats.org/drawingml/2006/main" xmlns:r="http://schemas.openxmlformats.org/officeDocument/2006/relationships" xmlns:p="http://schemas.openxmlformats.org/presentationml/2006/main">
  <p:tag name="NUM" val="2"/>
</p:tagLst>
</file>

<file path=ppt/tags/tag328.xml><?xml version="1.0" encoding="utf-8"?>
<p:tagLst xmlns:a="http://schemas.openxmlformats.org/drawingml/2006/main" xmlns:r="http://schemas.openxmlformats.org/officeDocument/2006/relationships" xmlns:p="http://schemas.openxmlformats.org/presentationml/2006/main">
  <p:tag name="NUM" val="3"/>
</p:tagLst>
</file>

<file path=ppt/tags/tag329.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30.xml><?xml version="1.0" encoding="utf-8"?>
<p:tagLst xmlns:a="http://schemas.openxmlformats.org/drawingml/2006/main" xmlns:r="http://schemas.openxmlformats.org/officeDocument/2006/relationships" xmlns:p="http://schemas.openxmlformats.org/presentationml/2006/main">
  <p:tag name="NUM" val="2"/>
</p:tagLst>
</file>

<file path=ppt/tags/tag331.xml><?xml version="1.0" encoding="utf-8"?>
<p:tagLst xmlns:a="http://schemas.openxmlformats.org/drawingml/2006/main" xmlns:r="http://schemas.openxmlformats.org/officeDocument/2006/relationships" xmlns:p="http://schemas.openxmlformats.org/presentationml/2006/main">
  <p:tag name="NUM" val="3"/>
</p:tagLst>
</file>

<file path=ppt/tags/tag332.xml><?xml version="1.0" encoding="utf-8"?>
<p:tagLst xmlns:a="http://schemas.openxmlformats.org/drawingml/2006/main" xmlns:r="http://schemas.openxmlformats.org/officeDocument/2006/relationships" xmlns:p="http://schemas.openxmlformats.org/presentationml/2006/main">
  <p:tag name="NUM" val="1"/>
</p:tagLst>
</file>

<file path=ppt/tags/tag333.xml><?xml version="1.0" encoding="utf-8"?>
<p:tagLst xmlns:a="http://schemas.openxmlformats.org/drawingml/2006/main" xmlns:r="http://schemas.openxmlformats.org/officeDocument/2006/relationships" xmlns:p="http://schemas.openxmlformats.org/presentationml/2006/main">
  <p:tag name="NUM" val="2"/>
</p:tagLst>
</file>

<file path=ppt/tags/tag334.xml><?xml version="1.0" encoding="utf-8"?>
<p:tagLst xmlns:a="http://schemas.openxmlformats.org/drawingml/2006/main" xmlns:r="http://schemas.openxmlformats.org/officeDocument/2006/relationships" xmlns:p="http://schemas.openxmlformats.org/presentationml/2006/main">
  <p:tag name="NUM" val="3"/>
</p:tagLst>
</file>

<file path=ppt/tags/tag335.xml><?xml version="1.0" encoding="utf-8"?>
<p:tagLst xmlns:a="http://schemas.openxmlformats.org/drawingml/2006/main" xmlns:r="http://schemas.openxmlformats.org/officeDocument/2006/relationships" xmlns:p="http://schemas.openxmlformats.org/presentationml/2006/main">
  <p:tag name="NUM" val="1"/>
</p:tagLst>
</file>

<file path=ppt/tags/tag336.xml><?xml version="1.0" encoding="utf-8"?>
<p:tagLst xmlns:a="http://schemas.openxmlformats.org/drawingml/2006/main" xmlns:r="http://schemas.openxmlformats.org/officeDocument/2006/relationships" xmlns:p="http://schemas.openxmlformats.org/presentationml/2006/main">
  <p:tag name="NUM" val="2"/>
</p:tagLst>
</file>

<file path=ppt/tags/tag337.xml><?xml version="1.0" encoding="utf-8"?>
<p:tagLst xmlns:a="http://schemas.openxmlformats.org/drawingml/2006/main" xmlns:r="http://schemas.openxmlformats.org/officeDocument/2006/relationships" xmlns:p="http://schemas.openxmlformats.org/presentationml/2006/main">
  <p:tag name="NUM" val="3"/>
</p:tagLst>
</file>

<file path=ppt/tags/tag338.xml><?xml version="1.0" encoding="utf-8"?>
<p:tagLst xmlns:a="http://schemas.openxmlformats.org/drawingml/2006/main" xmlns:r="http://schemas.openxmlformats.org/officeDocument/2006/relationships" xmlns:p="http://schemas.openxmlformats.org/presentationml/2006/main">
  <p:tag name="NUM" val="1"/>
</p:tagLst>
</file>

<file path=ppt/tags/tag339.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40.xml><?xml version="1.0" encoding="utf-8"?>
<p:tagLst xmlns:a="http://schemas.openxmlformats.org/drawingml/2006/main" xmlns:r="http://schemas.openxmlformats.org/officeDocument/2006/relationships" xmlns:p="http://schemas.openxmlformats.org/presentationml/2006/main">
  <p:tag name="NUM" val="3"/>
</p:tagLst>
</file>

<file path=ppt/tags/tag341.xml><?xml version="1.0" encoding="utf-8"?>
<p:tagLst xmlns:a="http://schemas.openxmlformats.org/drawingml/2006/main" xmlns:r="http://schemas.openxmlformats.org/officeDocument/2006/relationships" xmlns:p="http://schemas.openxmlformats.org/presentationml/2006/main">
  <p:tag name="NUM" val="4"/>
</p:tagLst>
</file>

<file path=ppt/tags/tag342.xml><?xml version="1.0" encoding="utf-8"?>
<p:tagLst xmlns:a="http://schemas.openxmlformats.org/drawingml/2006/main" xmlns:r="http://schemas.openxmlformats.org/officeDocument/2006/relationships" xmlns:p="http://schemas.openxmlformats.org/presentationml/2006/main">
  <p:tag name="NUM" val="1"/>
</p:tagLst>
</file>

<file path=ppt/tags/tag343.xml><?xml version="1.0" encoding="utf-8"?>
<p:tagLst xmlns:a="http://schemas.openxmlformats.org/drawingml/2006/main" xmlns:r="http://schemas.openxmlformats.org/officeDocument/2006/relationships" xmlns:p="http://schemas.openxmlformats.org/presentationml/2006/main">
  <p:tag name="NUM" val="2"/>
</p:tagLst>
</file>

<file path=ppt/tags/tag344.xml><?xml version="1.0" encoding="utf-8"?>
<p:tagLst xmlns:a="http://schemas.openxmlformats.org/drawingml/2006/main" xmlns:r="http://schemas.openxmlformats.org/officeDocument/2006/relationships" xmlns:p="http://schemas.openxmlformats.org/presentationml/2006/main">
  <p:tag name="NUM" val="3"/>
</p:tagLst>
</file>

<file path=ppt/tags/tag345.xml><?xml version="1.0" encoding="utf-8"?>
<p:tagLst xmlns:a="http://schemas.openxmlformats.org/drawingml/2006/main" xmlns:r="http://schemas.openxmlformats.org/officeDocument/2006/relationships" xmlns:p="http://schemas.openxmlformats.org/presentationml/2006/main">
  <p:tag name="NUM" val="4"/>
</p:tagLst>
</file>

<file path=ppt/tags/tag346.xml><?xml version="1.0" encoding="utf-8"?>
<p:tagLst xmlns:a="http://schemas.openxmlformats.org/drawingml/2006/main" xmlns:r="http://schemas.openxmlformats.org/officeDocument/2006/relationships" xmlns:p="http://schemas.openxmlformats.org/presentationml/2006/main">
  <p:tag name="NUM" val="5"/>
</p:tagLst>
</file>

<file path=ppt/tags/tag347.xml><?xml version="1.0" encoding="utf-8"?>
<p:tagLst xmlns:a="http://schemas.openxmlformats.org/drawingml/2006/main" xmlns:r="http://schemas.openxmlformats.org/officeDocument/2006/relationships" xmlns:p="http://schemas.openxmlformats.org/presentationml/2006/main">
  <p:tag name="NUM" val="1"/>
</p:tagLst>
</file>

<file path=ppt/tags/tag348.xml><?xml version="1.0" encoding="utf-8"?>
<p:tagLst xmlns:a="http://schemas.openxmlformats.org/drawingml/2006/main" xmlns:r="http://schemas.openxmlformats.org/officeDocument/2006/relationships" xmlns:p="http://schemas.openxmlformats.org/presentationml/2006/main">
  <p:tag name="NUM" val="2"/>
</p:tagLst>
</file>

<file path=ppt/tags/tag349.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50.xml><?xml version="1.0" encoding="utf-8"?>
<p:tagLst xmlns:a="http://schemas.openxmlformats.org/drawingml/2006/main" xmlns:r="http://schemas.openxmlformats.org/officeDocument/2006/relationships" xmlns:p="http://schemas.openxmlformats.org/presentationml/2006/main">
  <p:tag name="NUM" val="1"/>
</p:tagLst>
</file>

<file path=ppt/tags/tag351.xml><?xml version="1.0" encoding="utf-8"?>
<p:tagLst xmlns:a="http://schemas.openxmlformats.org/drawingml/2006/main" xmlns:r="http://schemas.openxmlformats.org/officeDocument/2006/relationships" xmlns:p="http://schemas.openxmlformats.org/presentationml/2006/main">
  <p:tag name="NUM" val="2"/>
</p:tagLst>
</file>

<file path=ppt/tags/tag352.xml><?xml version="1.0" encoding="utf-8"?>
<p:tagLst xmlns:a="http://schemas.openxmlformats.org/drawingml/2006/main" xmlns:r="http://schemas.openxmlformats.org/officeDocument/2006/relationships" xmlns:p="http://schemas.openxmlformats.org/presentationml/2006/main">
  <p:tag name="NUM" val="3"/>
</p:tagLst>
</file>

<file path=ppt/tags/tag353.xml><?xml version="1.0" encoding="utf-8"?>
<p:tagLst xmlns:a="http://schemas.openxmlformats.org/drawingml/2006/main" xmlns:r="http://schemas.openxmlformats.org/officeDocument/2006/relationships" xmlns:p="http://schemas.openxmlformats.org/presentationml/2006/main">
  <p:tag name="NUM" val="1"/>
</p:tagLst>
</file>

<file path=ppt/tags/tag354.xml><?xml version="1.0" encoding="utf-8"?>
<p:tagLst xmlns:a="http://schemas.openxmlformats.org/drawingml/2006/main" xmlns:r="http://schemas.openxmlformats.org/officeDocument/2006/relationships" xmlns:p="http://schemas.openxmlformats.org/presentationml/2006/main">
  <p:tag name="NUM" val="2"/>
</p:tagLst>
</file>

<file path=ppt/tags/tag355.xml><?xml version="1.0" encoding="utf-8"?>
<p:tagLst xmlns:a="http://schemas.openxmlformats.org/drawingml/2006/main" xmlns:r="http://schemas.openxmlformats.org/officeDocument/2006/relationships" xmlns:p="http://schemas.openxmlformats.org/presentationml/2006/main">
  <p:tag name="NUM" val="3"/>
</p:tagLst>
</file>

<file path=ppt/tags/tag356.xml><?xml version="1.0" encoding="utf-8"?>
<p:tagLst xmlns:a="http://schemas.openxmlformats.org/drawingml/2006/main" xmlns:r="http://schemas.openxmlformats.org/officeDocument/2006/relationships" xmlns:p="http://schemas.openxmlformats.org/presentationml/2006/main">
  <p:tag name="NUM" val="1"/>
</p:tagLst>
</file>

<file path=ppt/tags/tag357.xml><?xml version="1.0" encoding="utf-8"?>
<p:tagLst xmlns:a="http://schemas.openxmlformats.org/drawingml/2006/main" xmlns:r="http://schemas.openxmlformats.org/officeDocument/2006/relationships" xmlns:p="http://schemas.openxmlformats.org/presentationml/2006/main">
  <p:tag name="NUM" val="2"/>
</p:tagLst>
</file>

<file path=ppt/tags/tag358.xml><?xml version="1.0" encoding="utf-8"?>
<p:tagLst xmlns:a="http://schemas.openxmlformats.org/drawingml/2006/main" xmlns:r="http://schemas.openxmlformats.org/officeDocument/2006/relationships" xmlns:p="http://schemas.openxmlformats.org/presentationml/2006/main">
  <p:tag name="NUM" val="3"/>
</p:tagLst>
</file>

<file path=ppt/tags/tag359.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60.xml><?xml version="1.0" encoding="utf-8"?>
<p:tagLst xmlns:a="http://schemas.openxmlformats.org/drawingml/2006/main" xmlns:r="http://schemas.openxmlformats.org/officeDocument/2006/relationships" xmlns:p="http://schemas.openxmlformats.org/presentationml/2006/main">
  <p:tag name="NUM" val="5"/>
</p:tagLst>
</file>

<file path=ppt/tags/tag361.xml><?xml version="1.0" encoding="utf-8"?>
<p:tagLst xmlns:a="http://schemas.openxmlformats.org/drawingml/2006/main" xmlns:r="http://schemas.openxmlformats.org/officeDocument/2006/relationships" xmlns:p="http://schemas.openxmlformats.org/presentationml/2006/main">
  <p:tag name="NUM" val="6"/>
</p:tagLst>
</file>

<file path=ppt/tags/tag362.xml><?xml version="1.0" encoding="utf-8"?>
<p:tagLst xmlns:a="http://schemas.openxmlformats.org/drawingml/2006/main" xmlns:r="http://schemas.openxmlformats.org/officeDocument/2006/relationships" xmlns:p="http://schemas.openxmlformats.org/presentationml/2006/main">
  <p:tag name="NUM" val="7"/>
</p:tagLst>
</file>

<file path=ppt/tags/tag363.xml><?xml version="1.0" encoding="utf-8"?>
<p:tagLst xmlns:a="http://schemas.openxmlformats.org/drawingml/2006/main" xmlns:r="http://schemas.openxmlformats.org/officeDocument/2006/relationships" xmlns:p="http://schemas.openxmlformats.org/presentationml/2006/main">
  <p:tag name="NUM" val="1"/>
</p:tagLst>
</file>

<file path=ppt/tags/tag364.xml><?xml version="1.0" encoding="utf-8"?>
<p:tagLst xmlns:a="http://schemas.openxmlformats.org/drawingml/2006/main" xmlns:r="http://schemas.openxmlformats.org/officeDocument/2006/relationships" xmlns:p="http://schemas.openxmlformats.org/presentationml/2006/main">
  <p:tag name="NUM" val="2"/>
</p:tagLst>
</file>

<file path=ppt/tags/tag365.xml><?xml version="1.0" encoding="utf-8"?>
<p:tagLst xmlns:a="http://schemas.openxmlformats.org/drawingml/2006/main" xmlns:r="http://schemas.openxmlformats.org/officeDocument/2006/relationships" xmlns:p="http://schemas.openxmlformats.org/presentationml/2006/main">
  <p:tag name="NUM" val="3"/>
</p:tagLst>
</file>

<file path=ppt/tags/tag366.xml><?xml version="1.0" encoding="utf-8"?>
<p:tagLst xmlns:a="http://schemas.openxmlformats.org/drawingml/2006/main" xmlns:r="http://schemas.openxmlformats.org/officeDocument/2006/relationships" xmlns:p="http://schemas.openxmlformats.org/presentationml/2006/main">
  <p:tag name="NUM" val="4"/>
</p:tagLst>
</file>

<file path=ppt/tags/tag367.xml><?xml version="1.0" encoding="utf-8"?>
<p:tagLst xmlns:a="http://schemas.openxmlformats.org/drawingml/2006/main" xmlns:r="http://schemas.openxmlformats.org/officeDocument/2006/relationships" xmlns:p="http://schemas.openxmlformats.org/presentationml/2006/main">
  <p:tag name="NUM" val="5"/>
</p:tagLst>
</file>

<file path=ppt/tags/tag368.xml><?xml version="1.0" encoding="utf-8"?>
<p:tagLst xmlns:a="http://schemas.openxmlformats.org/drawingml/2006/main" xmlns:r="http://schemas.openxmlformats.org/officeDocument/2006/relationships" xmlns:p="http://schemas.openxmlformats.org/presentationml/2006/main">
  <p:tag name="NUM" val="6"/>
</p:tagLst>
</file>

<file path=ppt/tags/tag369.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70.xml><?xml version="1.0" encoding="utf-8"?>
<p:tagLst xmlns:a="http://schemas.openxmlformats.org/drawingml/2006/main" xmlns:r="http://schemas.openxmlformats.org/officeDocument/2006/relationships" xmlns:p="http://schemas.openxmlformats.org/presentationml/2006/main">
  <p:tag name="NUM" val="8"/>
</p:tagLst>
</file>

<file path=ppt/tags/tag371.xml><?xml version="1.0" encoding="utf-8"?>
<p:tagLst xmlns:a="http://schemas.openxmlformats.org/drawingml/2006/main" xmlns:r="http://schemas.openxmlformats.org/officeDocument/2006/relationships" xmlns:p="http://schemas.openxmlformats.org/presentationml/2006/main">
  <p:tag name="NUM" val="1"/>
</p:tagLst>
</file>

<file path=ppt/tags/tag372.xml><?xml version="1.0" encoding="utf-8"?>
<p:tagLst xmlns:a="http://schemas.openxmlformats.org/drawingml/2006/main" xmlns:r="http://schemas.openxmlformats.org/officeDocument/2006/relationships" xmlns:p="http://schemas.openxmlformats.org/presentationml/2006/main">
  <p:tag name="NUM" val="2"/>
</p:tagLst>
</file>

<file path=ppt/tags/tag373.xml><?xml version="1.0" encoding="utf-8"?>
<p:tagLst xmlns:a="http://schemas.openxmlformats.org/drawingml/2006/main" xmlns:r="http://schemas.openxmlformats.org/officeDocument/2006/relationships" xmlns:p="http://schemas.openxmlformats.org/presentationml/2006/main">
  <p:tag name="NUM" val="3"/>
</p:tagLst>
</file>

<file path=ppt/tags/tag374.xml><?xml version="1.0" encoding="utf-8"?>
<p:tagLst xmlns:a="http://schemas.openxmlformats.org/drawingml/2006/main" xmlns:r="http://schemas.openxmlformats.org/officeDocument/2006/relationships" xmlns:p="http://schemas.openxmlformats.org/presentationml/2006/main">
  <p:tag name="NUM" val="1"/>
</p:tagLst>
</file>

<file path=ppt/tags/tag375.xml><?xml version="1.0" encoding="utf-8"?>
<p:tagLst xmlns:a="http://schemas.openxmlformats.org/drawingml/2006/main" xmlns:r="http://schemas.openxmlformats.org/officeDocument/2006/relationships" xmlns:p="http://schemas.openxmlformats.org/presentationml/2006/main">
  <p:tag name="NUM" val="2"/>
</p:tagLst>
</file>

<file path=ppt/tags/tag376.xml><?xml version="1.0" encoding="utf-8"?>
<p:tagLst xmlns:a="http://schemas.openxmlformats.org/drawingml/2006/main" xmlns:r="http://schemas.openxmlformats.org/officeDocument/2006/relationships" xmlns:p="http://schemas.openxmlformats.org/presentationml/2006/main">
  <p:tag name="NUM" val="3"/>
</p:tagLst>
</file>

<file path=ppt/tags/tag377.xml><?xml version="1.0" encoding="utf-8"?>
<p:tagLst xmlns:a="http://schemas.openxmlformats.org/drawingml/2006/main" xmlns:r="http://schemas.openxmlformats.org/officeDocument/2006/relationships" xmlns:p="http://schemas.openxmlformats.org/presentationml/2006/main">
  <p:tag name="NUM" val="4"/>
</p:tagLst>
</file>

<file path=ppt/tags/tag378.xml><?xml version="1.0" encoding="utf-8"?>
<p:tagLst xmlns:a="http://schemas.openxmlformats.org/drawingml/2006/main" xmlns:r="http://schemas.openxmlformats.org/officeDocument/2006/relationships" xmlns:p="http://schemas.openxmlformats.org/presentationml/2006/main">
  <p:tag name="NUM" val="5"/>
</p:tagLst>
</file>

<file path=ppt/tags/tag379.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80.xml><?xml version="1.0" encoding="utf-8"?>
<p:tagLst xmlns:a="http://schemas.openxmlformats.org/drawingml/2006/main" xmlns:r="http://schemas.openxmlformats.org/officeDocument/2006/relationships" xmlns:p="http://schemas.openxmlformats.org/presentationml/2006/main">
  <p:tag name="NUM" val="7"/>
</p:tagLst>
</file>

<file path=ppt/tags/tag381.xml><?xml version="1.0" encoding="utf-8"?>
<p:tagLst xmlns:a="http://schemas.openxmlformats.org/drawingml/2006/main" xmlns:r="http://schemas.openxmlformats.org/officeDocument/2006/relationships" xmlns:p="http://schemas.openxmlformats.org/presentationml/2006/main">
  <p:tag name="NUM" val="1"/>
</p:tagLst>
</file>

<file path=ppt/tags/tag382.xml><?xml version="1.0" encoding="utf-8"?>
<p:tagLst xmlns:a="http://schemas.openxmlformats.org/drawingml/2006/main" xmlns:r="http://schemas.openxmlformats.org/officeDocument/2006/relationships" xmlns:p="http://schemas.openxmlformats.org/presentationml/2006/main">
  <p:tag name="NUM" val="2"/>
</p:tagLst>
</file>

<file path=ppt/tags/tag383.xml><?xml version="1.0" encoding="utf-8"?>
<p:tagLst xmlns:a="http://schemas.openxmlformats.org/drawingml/2006/main" xmlns:r="http://schemas.openxmlformats.org/officeDocument/2006/relationships" xmlns:p="http://schemas.openxmlformats.org/presentationml/2006/main">
  <p:tag name="NUM" val="3"/>
</p:tagLst>
</file>

<file path=ppt/tags/tag384.xml><?xml version="1.0" encoding="utf-8"?>
<p:tagLst xmlns:a="http://schemas.openxmlformats.org/drawingml/2006/main" xmlns:r="http://schemas.openxmlformats.org/officeDocument/2006/relationships" xmlns:p="http://schemas.openxmlformats.org/presentationml/2006/main">
  <p:tag name="NUM" val="4"/>
</p:tagLst>
</file>

<file path=ppt/tags/tag385.xml><?xml version="1.0" encoding="utf-8"?>
<p:tagLst xmlns:a="http://schemas.openxmlformats.org/drawingml/2006/main" xmlns:r="http://schemas.openxmlformats.org/officeDocument/2006/relationships" xmlns:p="http://schemas.openxmlformats.org/presentationml/2006/main">
  <p:tag name="NUM" val="5"/>
</p:tagLst>
</file>

<file path=ppt/tags/tag386.xml><?xml version="1.0" encoding="utf-8"?>
<p:tagLst xmlns:a="http://schemas.openxmlformats.org/drawingml/2006/main" xmlns:r="http://schemas.openxmlformats.org/officeDocument/2006/relationships" xmlns:p="http://schemas.openxmlformats.org/presentationml/2006/main">
  <p:tag name="NUM" val="6"/>
</p:tagLst>
</file>

<file path=ppt/tags/tag387.xml><?xml version="1.0" encoding="utf-8"?>
<p:tagLst xmlns:a="http://schemas.openxmlformats.org/drawingml/2006/main" xmlns:r="http://schemas.openxmlformats.org/officeDocument/2006/relationships" xmlns:p="http://schemas.openxmlformats.org/presentationml/2006/main">
  <p:tag name="NUM" val="7"/>
</p:tagLst>
</file>

<file path=ppt/tags/tag388.xml><?xml version="1.0" encoding="utf-8"?>
<p:tagLst xmlns:a="http://schemas.openxmlformats.org/drawingml/2006/main" xmlns:r="http://schemas.openxmlformats.org/officeDocument/2006/relationships" xmlns:p="http://schemas.openxmlformats.org/presentationml/2006/main">
  <p:tag name="NUM" val="1"/>
</p:tagLst>
</file>

<file path=ppt/tags/tag389.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390.xml><?xml version="1.0" encoding="utf-8"?>
<p:tagLst xmlns:a="http://schemas.openxmlformats.org/drawingml/2006/main" xmlns:r="http://schemas.openxmlformats.org/officeDocument/2006/relationships" xmlns:p="http://schemas.openxmlformats.org/presentationml/2006/main">
  <p:tag name="NUM" val="1"/>
</p:tagLst>
</file>

<file path=ppt/tags/tag391.xml><?xml version="1.0" encoding="utf-8"?>
<p:tagLst xmlns:a="http://schemas.openxmlformats.org/drawingml/2006/main" xmlns:r="http://schemas.openxmlformats.org/officeDocument/2006/relationships" xmlns:p="http://schemas.openxmlformats.org/presentationml/2006/main">
  <p:tag name="NUM" val="2"/>
</p:tagLst>
</file>

<file path=ppt/tags/tag392.xml><?xml version="1.0" encoding="utf-8"?>
<p:tagLst xmlns:a="http://schemas.openxmlformats.org/drawingml/2006/main" xmlns:r="http://schemas.openxmlformats.org/officeDocument/2006/relationships" xmlns:p="http://schemas.openxmlformats.org/presentationml/2006/main">
  <p:tag name="NUM" val="3"/>
</p:tagLst>
</file>

<file path=ppt/tags/tag393.xml><?xml version="1.0" encoding="utf-8"?>
<p:tagLst xmlns:a="http://schemas.openxmlformats.org/drawingml/2006/main" xmlns:r="http://schemas.openxmlformats.org/officeDocument/2006/relationships" xmlns:p="http://schemas.openxmlformats.org/presentationml/2006/main">
  <p:tag name="NUM" val="4"/>
</p:tagLst>
</file>

<file path=ppt/tags/tag394.xml><?xml version="1.0" encoding="utf-8"?>
<p:tagLst xmlns:a="http://schemas.openxmlformats.org/drawingml/2006/main" xmlns:r="http://schemas.openxmlformats.org/officeDocument/2006/relationships" xmlns:p="http://schemas.openxmlformats.org/presentationml/2006/main">
  <p:tag name="NUM" val="5"/>
</p:tagLst>
</file>

<file path=ppt/tags/tag395.xml><?xml version="1.0" encoding="utf-8"?>
<p:tagLst xmlns:a="http://schemas.openxmlformats.org/drawingml/2006/main" xmlns:r="http://schemas.openxmlformats.org/officeDocument/2006/relationships" xmlns:p="http://schemas.openxmlformats.org/presentationml/2006/main">
  <p:tag name="NUM" val="1"/>
</p:tagLst>
</file>

<file path=ppt/tags/tag396.xml><?xml version="1.0" encoding="utf-8"?>
<p:tagLst xmlns:a="http://schemas.openxmlformats.org/drawingml/2006/main" xmlns:r="http://schemas.openxmlformats.org/officeDocument/2006/relationships" xmlns:p="http://schemas.openxmlformats.org/presentationml/2006/main">
  <p:tag name="NUM" val="2"/>
</p:tagLst>
</file>

<file path=ppt/tags/tag397.xml><?xml version="1.0" encoding="utf-8"?>
<p:tagLst xmlns:a="http://schemas.openxmlformats.org/drawingml/2006/main" xmlns:r="http://schemas.openxmlformats.org/officeDocument/2006/relationships" xmlns:p="http://schemas.openxmlformats.org/presentationml/2006/main">
  <p:tag name="NUM" val="3"/>
</p:tagLst>
</file>

<file path=ppt/tags/tag398.xml><?xml version="1.0" encoding="utf-8"?>
<p:tagLst xmlns:a="http://schemas.openxmlformats.org/drawingml/2006/main" xmlns:r="http://schemas.openxmlformats.org/officeDocument/2006/relationships" xmlns:p="http://schemas.openxmlformats.org/presentationml/2006/main">
  <p:tag name="NUM" val="4"/>
</p:tagLst>
</file>

<file path=ppt/tags/tag39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00.xml><?xml version="1.0" encoding="utf-8"?>
<p:tagLst xmlns:a="http://schemas.openxmlformats.org/drawingml/2006/main" xmlns:r="http://schemas.openxmlformats.org/officeDocument/2006/relationships" xmlns:p="http://schemas.openxmlformats.org/presentationml/2006/main">
  <p:tag name="NUM" val="2"/>
</p:tagLst>
</file>

<file path=ppt/tags/tag401.xml><?xml version="1.0" encoding="utf-8"?>
<p:tagLst xmlns:a="http://schemas.openxmlformats.org/drawingml/2006/main" xmlns:r="http://schemas.openxmlformats.org/officeDocument/2006/relationships" xmlns:p="http://schemas.openxmlformats.org/presentationml/2006/main">
  <p:tag name="NUM" val="3"/>
</p:tagLst>
</file>

<file path=ppt/tags/tag402.xml><?xml version="1.0" encoding="utf-8"?>
<p:tagLst xmlns:a="http://schemas.openxmlformats.org/drawingml/2006/main" xmlns:r="http://schemas.openxmlformats.org/officeDocument/2006/relationships" xmlns:p="http://schemas.openxmlformats.org/presentationml/2006/main">
  <p:tag name="NUM" val="4"/>
</p:tagLst>
</file>

<file path=ppt/tags/tag403.xml><?xml version="1.0" encoding="utf-8"?>
<p:tagLst xmlns:a="http://schemas.openxmlformats.org/drawingml/2006/main" xmlns:r="http://schemas.openxmlformats.org/officeDocument/2006/relationships" xmlns:p="http://schemas.openxmlformats.org/presentationml/2006/main">
  <p:tag name="NUM" val="5"/>
</p:tagLst>
</file>

<file path=ppt/tags/tag404.xml><?xml version="1.0" encoding="utf-8"?>
<p:tagLst xmlns:a="http://schemas.openxmlformats.org/drawingml/2006/main" xmlns:r="http://schemas.openxmlformats.org/officeDocument/2006/relationships" xmlns:p="http://schemas.openxmlformats.org/presentationml/2006/main">
  <p:tag name="NUM" val="1"/>
</p:tagLst>
</file>

<file path=ppt/tags/tag405.xml><?xml version="1.0" encoding="utf-8"?>
<p:tagLst xmlns:a="http://schemas.openxmlformats.org/drawingml/2006/main" xmlns:r="http://schemas.openxmlformats.org/officeDocument/2006/relationships" xmlns:p="http://schemas.openxmlformats.org/presentationml/2006/main">
  <p:tag name="NUM" val="2"/>
</p:tagLst>
</file>

<file path=ppt/tags/tag406.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8"/>
</p:tagLst>
</file>

<file path=ppt/tags/tag67.xml><?xml version="1.0" encoding="utf-8"?>
<p:tagLst xmlns:a="http://schemas.openxmlformats.org/drawingml/2006/main" xmlns:r="http://schemas.openxmlformats.org/officeDocument/2006/relationships" xmlns:p="http://schemas.openxmlformats.org/presentationml/2006/main">
  <p:tag name="NUM" val="9"/>
</p:tagLst>
</file>

<file path=ppt/tags/tag68.xml><?xml version="1.0" encoding="utf-8"?>
<p:tagLst xmlns:a="http://schemas.openxmlformats.org/drawingml/2006/main" xmlns:r="http://schemas.openxmlformats.org/officeDocument/2006/relationships" xmlns:p="http://schemas.openxmlformats.org/presentationml/2006/main">
  <p:tag name="NUM" val="10"/>
</p:tagLst>
</file>

<file path=ppt/tags/tag69.xml><?xml version="1.0" encoding="utf-8"?>
<p:tagLst xmlns:a="http://schemas.openxmlformats.org/drawingml/2006/main" xmlns:r="http://schemas.openxmlformats.org/officeDocument/2006/relationships" xmlns:p="http://schemas.openxmlformats.org/presentationml/2006/main">
  <p:tag name="NUM" val="11"/>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12"/>
</p:tagLst>
</file>

<file path=ppt/tags/tag71.xml><?xml version="1.0" encoding="utf-8"?>
<p:tagLst xmlns:a="http://schemas.openxmlformats.org/drawingml/2006/main" xmlns:r="http://schemas.openxmlformats.org/officeDocument/2006/relationships" xmlns:p="http://schemas.openxmlformats.org/presentationml/2006/main">
  <p:tag name="NUM" val="13"/>
</p:tagLst>
</file>

<file path=ppt/tags/tag72.xml><?xml version="1.0" encoding="utf-8"?>
<p:tagLst xmlns:a="http://schemas.openxmlformats.org/drawingml/2006/main" xmlns:r="http://schemas.openxmlformats.org/officeDocument/2006/relationships" xmlns:p="http://schemas.openxmlformats.org/presentationml/2006/main">
  <p:tag name="NUM" val="14"/>
</p:tagLst>
</file>

<file path=ppt/tags/tag73.xml><?xml version="1.0" encoding="utf-8"?>
<p:tagLst xmlns:a="http://schemas.openxmlformats.org/drawingml/2006/main" xmlns:r="http://schemas.openxmlformats.org/officeDocument/2006/relationships" xmlns:p="http://schemas.openxmlformats.org/presentationml/2006/main">
  <p:tag name="NUM" val="15"/>
</p:tagLst>
</file>

<file path=ppt/tags/tag74.xml><?xml version="1.0" encoding="utf-8"?>
<p:tagLst xmlns:a="http://schemas.openxmlformats.org/drawingml/2006/main" xmlns:r="http://schemas.openxmlformats.org/officeDocument/2006/relationships" xmlns:p="http://schemas.openxmlformats.org/presentationml/2006/main">
  <p:tag name="NUM" val="16"/>
</p:tagLst>
</file>

<file path=ppt/tags/tag75.xml><?xml version="1.0" encoding="utf-8"?>
<p:tagLst xmlns:a="http://schemas.openxmlformats.org/drawingml/2006/main" xmlns:r="http://schemas.openxmlformats.org/officeDocument/2006/relationships" xmlns:p="http://schemas.openxmlformats.org/presentationml/2006/main">
  <p:tag name="NUM" val="17"/>
</p:tagLst>
</file>

<file path=ppt/tags/tag76.xml><?xml version="1.0" encoding="utf-8"?>
<p:tagLst xmlns:a="http://schemas.openxmlformats.org/drawingml/2006/main" xmlns:r="http://schemas.openxmlformats.org/officeDocument/2006/relationships" xmlns:p="http://schemas.openxmlformats.org/presentationml/2006/main">
  <p:tag name="NUM" val="18"/>
</p:tagLst>
</file>

<file path=ppt/tags/tag77.xml><?xml version="1.0" encoding="utf-8"?>
<p:tagLst xmlns:a="http://schemas.openxmlformats.org/drawingml/2006/main" xmlns:r="http://schemas.openxmlformats.org/officeDocument/2006/relationships" xmlns:p="http://schemas.openxmlformats.org/presentationml/2006/main">
  <p:tag name="NUM" val="19"/>
</p:tagLst>
</file>

<file path=ppt/tags/tag78.xml><?xml version="1.0" encoding="utf-8"?>
<p:tagLst xmlns:a="http://schemas.openxmlformats.org/drawingml/2006/main" xmlns:r="http://schemas.openxmlformats.org/officeDocument/2006/relationships" xmlns:p="http://schemas.openxmlformats.org/presentationml/2006/main">
  <p:tag name="NUM" val="20"/>
</p:tagLst>
</file>

<file path=ppt/tags/tag79.xml><?xml version="1.0" encoding="utf-8"?>
<p:tagLst xmlns:a="http://schemas.openxmlformats.org/drawingml/2006/main" xmlns:r="http://schemas.openxmlformats.org/officeDocument/2006/relationships" xmlns:p="http://schemas.openxmlformats.org/presentationml/2006/main">
  <p:tag name="NUM" val="21"/>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22"/>
</p:tagLst>
</file>

<file path=ppt/tags/tag81.xml><?xml version="1.0" encoding="utf-8"?>
<p:tagLst xmlns:a="http://schemas.openxmlformats.org/drawingml/2006/main" xmlns:r="http://schemas.openxmlformats.org/officeDocument/2006/relationships" xmlns:p="http://schemas.openxmlformats.org/presentationml/2006/main">
  <p:tag name="NUM" val="23"/>
</p:tagLst>
</file>

<file path=ppt/tags/tag82.xml><?xml version="1.0" encoding="utf-8"?>
<p:tagLst xmlns:a="http://schemas.openxmlformats.org/drawingml/2006/main" xmlns:r="http://schemas.openxmlformats.org/officeDocument/2006/relationships" xmlns:p="http://schemas.openxmlformats.org/presentationml/2006/main">
  <p:tag name="NUM" val="24"/>
</p:tagLst>
</file>

<file path=ppt/tags/tag83.xml><?xml version="1.0" encoding="utf-8"?>
<p:tagLst xmlns:a="http://schemas.openxmlformats.org/drawingml/2006/main" xmlns:r="http://schemas.openxmlformats.org/officeDocument/2006/relationships" xmlns:p="http://schemas.openxmlformats.org/presentationml/2006/main">
  <p:tag name="NUM" val="25"/>
</p:tagLst>
</file>

<file path=ppt/tags/tag84.xml><?xml version="1.0" encoding="utf-8"?>
<p:tagLst xmlns:a="http://schemas.openxmlformats.org/drawingml/2006/main" xmlns:r="http://schemas.openxmlformats.org/officeDocument/2006/relationships" xmlns:p="http://schemas.openxmlformats.org/presentationml/2006/main">
  <p:tag name="NUM" val="26"/>
</p:tagLst>
</file>

<file path=ppt/tags/tag85.xml><?xml version="1.0" encoding="utf-8"?>
<p:tagLst xmlns:a="http://schemas.openxmlformats.org/drawingml/2006/main" xmlns:r="http://schemas.openxmlformats.org/officeDocument/2006/relationships" xmlns:p="http://schemas.openxmlformats.org/presentationml/2006/main">
  <p:tag name="NUM" val="27"/>
</p:tagLst>
</file>

<file path=ppt/tags/tag86.xml><?xml version="1.0" encoding="utf-8"?>
<p:tagLst xmlns:a="http://schemas.openxmlformats.org/drawingml/2006/main" xmlns:r="http://schemas.openxmlformats.org/officeDocument/2006/relationships" xmlns:p="http://schemas.openxmlformats.org/presentationml/2006/main">
  <p:tag name="NUM" val="28"/>
</p:tagLst>
</file>

<file path=ppt/tags/tag87.xml><?xml version="1.0" encoding="utf-8"?>
<p:tagLst xmlns:a="http://schemas.openxmlformats.org/drawingml/2006/main" xmlns:r="http://schemas.openxmlformats.org/officeDocument/2006/relationships" xmlns:p="http://schemas.openxmlformats.org/presentationml/2006/main">
  <p:tag name="NUM" val="29"/>
</p:tagLst>
</file>

<file path=ppt/tags/tag88.xml><?xml version="1.0" encoding="utf-8"?>
<p:tagLst xmlns:a="http://schemas.openxmlformats.org/drawingml/2006/main" xmlns:r="http://schemas.openxmlformats.org/officeDocument/2006/relationships" xmlns:p="http://schemas.openxmlformats.org/presentationml/2006/main">
  <p:tag name="NUM" val="30"/>
</p:tagLst>
</file>

<file path=ppt/tags/tag89.xml><?xml version="1.0" encoding="utf-8"?>
<p:tagLst xmlns:a="http://schemas.openxmlformats.org/drawingml/2006/main" xmlns:r="http://schemas.openxmlformats.org/officeDocument/2006/relationships" xmlns:p="http://schemas.openxmlformats.org/presentationml/2006/main">
  <p:tag name="NUM" val="31"/>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ags/tag90.xml><?xml version="1.0" encoding="utf-8"?>
<p:tagLst xmlns:a="http://schemas.openxmlformats.org/drawingml/2006/main" xmlns:r="http://schemas.openxmlformats.org/officeDocument/2006/relationships" xmlns:p="http://schemas.openxmlformats.org/presentationml/2006/main">
  <p:tag name="NUM" val="32"/>
</p:tagLst>
</file>

<file path=ppt/tags/tag91.xml><?xml version="1.0" encoding="utf-8"?>
<p:tagLst xmlns:a="http://schemas.openxmlformats.org/drawingml/2006/main" xmlns:r="http://schemas.openxmlformats.org/officeDocument/2006/relationships" xmlns:p="http://schemas.openxmlformats.org/presentationml/2006/main">
  <p:tag name="NUM" val="33"/>
</p:tagLst>
</file>

<file path=ppt/tags/tag92.xml><?xml version="1.0" encoding="utf-8"?>
<p:tagLst xmlns:a="http://schemas.openxmlformats.org/drawingml/2006/main" xmlns:r="http://schemas.openxmlformats.org/officeDocument/2006/relationships" xmlns:p="http://schemas.openxmlformats.org/presentationml/2006/main">
  <p:tag name="NUM" val="34"/>
</p:tagLst>
</file>

<file path=ppt/tags/tag93.xml><?xml version="1.0" encoding="utf-8"?>
<p:tagLst xmlns:a="http://schemas.openxmlformats.org/drawingml/2006/main" xmlns:r="http://schemas.openxmlformats.org/officeDocument/2006/relationships" xmlns:p="http://schemas.openxmlformats.org/presentationml/2006/main">
  <p:tag name="NUM" val="35"/>
</p:tagLst>
</file>

<file path=ppt/tags/tag94.xml><?xml version="1.0" encoding="utf-8"?>
<p:tagLst xmlns:a="http://schemas.openxmlformats.org/drawingml/2006/main" xmlns:r="http://schemas.openxmlformats.org/officeDocument/2006/relationships" xmlns:p="http://schemas.openxmlformats.org/presentationml/2006/main">
  <p:tag name="NUM" val="36"/>
</p:tagLst>
</file>

<file path=ppt/tags/tag95.xml><?xml version="1.0" encoding="utf-8"?>
<p:tagLst xmlns:a="http://schemas.openxmlformats.org/drawingml/2006/main" xmlns:r="http://schemas.openxmlformats.org/officeDocument/2006/relationships" xmlns:p="http://schemas.openxmlformats.org/presentationml/2006/main">
  <p:tag name="NUM" val="37"/>
</p:tagLst>
</file>

<file path=ppt/tags/tag96.xml><?xml version="1.0" encoding="utf-8"?>
<p:tagLst xmlns:a="http://schemas.openxmlformats.org/drawingml/2006/main" xmlns:r="http://schemas.openxmlformats.org/officeDocument/2006/relationships" xmlns:p="http://schemas.openxmlformats.org/presentationml/2006/main">
  <p:tag name="NUM" val="38"/>
</p:tagLst>
</file>

<file path=ppt/tags/tag97.xml><?xml version="1.0" encoding="utf-8"?>
<p:tagLst xmlns:a="http://schemas.openxmlformats.org/drawingml/2006/main" xmlns:r="http://schemas.openxmlformats.org/officeDocument/2006/relationships" xmlns:p="http://schemas.openxmlformats.org/presentationml/2006/main">
  <p:tag name="NUM" val="39"/>
</p:tagLst>
</file>

<file path=ppt/tags/tag98.xml><?xml version="1.0" encoding="utf-8"?>
<p:tagLst xmlns:a="http://schemas.openxmlformats.org/drawingml/2006/main" xmlns:r="http://schemas.openxmlformats.org/officeDocument/2006/relationships" xmlns:p="http://schemas.openxmlformats.org/presentationml/2006/main">
  <p:tag name="NUM" val="40"/>
</p:tagLst>
</file>

<file path=ppt/tags/tag99.xml><?xml version="1.0" encoding="utf-8"?>
<p:tagLst xmlns:a="http://schemas.openxmlformats.org/drawingml/2006/main" xmlns:r="http://schemas.openxmlformats.org/officeDocument/2006/relationships" xmlns:p="http://schemas.openxmlformats.org/presentationml/2006/main">
  <p:tag name="NUM" val="41"/>
</p:tagLst>
</file>

<file path=ppt/theme/theme1.xml><?xml version="1.0" encoding="utf-8"?>
<a:theme xmlns:a="http://schemas.openxmlformats.org/drawingml/2006/main" name="Formation">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ISSSO">
      <a:majorFont>
        <a:latin typeface="Chaloult_Demi_Gra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E5970AA5ABF240A993880531553FC4" ma:contentTypeVersion="13" ma:contentTypeDescription="Create a new document." ma:contentTypeScope="" ma:versionID="cdbd09d1bfe71e34556f0a51c4927619">
  <xsd:schema xmlns:xsd="http://www.w3.org/2001/XMLSchema" xmlns:xs="http://www.w3.org/2001/XMLSchema" xmlns:p="http://schemas.microsoft.com/office/2006/metadata/properties" xmlns:ns2="68366cc2-5ecd-4e44-abbc-ff0b0ea7cdb0" xmlns:ns3="5b8ee0de-75aa-4440-9858-5a43bcaa7c1a" targetNamespace="http://schemas.microsoft.com/office/2006/metadata/properties" ma:root="true" ma:fieldsID="a6e6f9383cbc402f40730f857115435e" ns2:_="" ns3:_="">
    <xsd:import namespace="68366cc2-5ecd-4e44-abbc-ff0b0ea7cdb0"/>
    <xsd:import namespace="5b8ee0de-75aa-4440-9858-5a43bcaa7c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66cc2-5ecd-4e44-abbc-ff0b0ea7cd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0125e5a-fbbd-4a39-926c-a359310fd25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ee0de-75aa-4440-9858-5a43bcaa7c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2a57771-91c1-4909-b8e5-1ef4a879a194}" ma:internalName="TaxCatchAll" ma:showField="CatchAllData" ma:web="5b8ee0de-75aa-4440-9858-5a43bcaa7c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8366cc2-5ecd-4e44-abbc-ff0b0ea7cdb0">
      <Terms xmlns="http://schemas.microsoft.com/office/infopath/2007/PartnerControls"/>
    </lcf76f155ced4ddcb4097134ff3c332f>
    <TaxCatchAll xmlns="5b8ee0de-75aa-4440-9858-5a43bcaa7c1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5BFECD-0A34-4EFD-833A-4FD389124644}">
  <ds:schemaRefs>
    <ds:schemaRef ds:uri="5b8ee0de-75aa-4440-9858-5a43bcaa7c1a"/>
    <ds:schemaRef ds:uri="68366cc2-5ecd-4e44-abbc-ff0b0ea7cd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2DA381C-7212-4D4E-A4F3-9A234E72DD6E}">
  <ds:schemaRefs>
    <ds:schemaRef ds:uri="5b8ee0de-75aa-4440-9858-5a43bcaa7c1a"/>
    <ds:schemaRef ds:uri="68366cc2-5ecd-4e44-abbc-ff0b0ea7cd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C46BFAA-9035-4292-82F8-2A1C284890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52</Slides>
  <Notes>6</Notes>
  <HiddenSlides>0</HiddenSlide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Formation</vt:lpstr>
      <vt:lpstr>Prochaines orientations en santé mentale, itinérance et dépendance </vt:lpstr>
      <vt:lpstr>PowerPoint Presentation</vt:lpstr>
      <vt:lpstr>L’Équipe CISSSO mandatée pour la consultation</vt:lpstr>
      <vt:lpstr>Ordre du jour</vt:lpstr>
      <vt:lpstr>Introduction</vt:lpstr>
      <vt:lpstr>Mise en contexte</vt:lpstr>
      <vt:lpstr>La vision</vt:lpstr>
      <vt:lpstr>Stratégie de consultation</vt:lpstr>
      <vt:lpstr>Rôle du CISSS de l’Outaouais</vt:lpstr>
      <vt:lpstr>Ligne du temps : Consultation régionale</vt:lpstr>
      <vt:lpstr>SANTÉ MENTALE</vt:lpstr>
      <vt:lpstr>État d’avancement du PAISM en Outaouais</vt:lpstr>
      <vt:lpstr>Principaux projets réalisés dans le cadre du PAISM</vt:lpstr>
      <vt:lpstr>Principaux projets réalisés dans le cadre du PAISM</vt:lpstr>
      <vt:lpstr>Principaux projets réalisés dans le cadre du PAISM</vt:lpstr>
      <vt:lpstr>Principaux projets réalisés dans le cadre du PAISM</vt:lpstr>
      <vt:lpstr>Impacts de l'axe 5 Amélioration des indicateurs d’accès en santé mentale adulte et jeunesse</vt:lpstr>
      <vt:lpstr>Principaux projets réalisés dans le cadre du PAISM</vt:lpstr>
      <vt:lpstr>Projets en cours pour consolider le PAISM</vt:lpstr>
      <vt:lpstr>Enjeux actuels en santé mentale</vt:lpstr>
      <vt:lpstr>ITINÉRANCE</vt:lpstr>
      <vt:lpstr>Financement régional en itinérance 2021-2026</vt:lpstr>
      <vt:lpstr>Réalisations / Bons coups!</vt:lpstr>
      <vt:lpstr>Soutenir et consolider le continuum d’hébergement d’urgence et de transition</vt:lpstr>
      <vt:lpstr>Accompagnement vers la stabilité résidentielle et pour le maintien en logement</vt:lpstr>
      <vt:lpstr>Consolider les services de proximité en itinérance</vt:lpstr>
      <vt:lpstr>Réponse aux besoins essentiels (31 mars 2026)</vt:lpstr>
      <vt:lpstr>Réponse aux besoins spécifiques : Implantation de nouvelles approches d’intervention diverses </vt:lpstr>
      <vt:lpstr>Travaux en cours</vt:lpstr>
      <vt:lpstr>Enjeux</vt:lpstr>
      <vt:lpstr>Bons coups</vt:lpstr>
      <vt:lpstr>DÉPENDANCE</vt:lpstr>
      <vt:lpstr>État d’avancement du Programme-services</vt:lpstr>
      <vt:lpstr>Intervention précoce et première ligne</vt:lpstr>
      <vt:lpstr>Services spécialisés</vt:lpstr>
      <vt:lpstr>Hébergement</vt:lpstr>
      <vt:lpstr>Mesures dans la communauté</vt:lpstr>
      <vt:lpstr>Soutien et formation</vt:lpstr>
      <vt:lpstr>Collaboration intégrée </vt:lpstr>
      <vt:lpstr>Accès et desserte de la clientèle</vt:lpstr>
      <vt:lpstr>Enjeux</vt:lpstr>
      <vt:lpstr>DÉMARCHE DE  CONSULTATION RÉGIONALE  EN LIGNE</vt:lpstr>
      <vt:lpstr>Démarche de consultation régionale</vt:lpstr>
      <vt:lpstr>PowerPoint Presentation</vt:lpstr>
      <vt:lpstr> Aperçu des questions du sondage </vt:lpstr>
      <vt:lpstr>EN RÉSUMÉ</vt:lpstr>
      <vt:lpstr>PowerPoint Presentation</vt:lpstr>
      <vt:lpstr>ANNEXES</vt:lpstr>
      <vt:lpstr>Annexe – Consultation nationale</vt:lpstr>
      <vt:lpstr>Annexe – Ministères et organismes TISMID</vt:lpstr>
      <vt:lpstr>Annexe – Consultation sectorielle</vt:lpstr>
      <vt:lpstr>Annexe – Consultation sectorielle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État de la situation financière Exercice 2023-2024</dc:title>
  <dc:creator/>
  <cp:revision>1</cp:revision>
  <dcterms:created xsi:type="dcterms:W3CDTF">2015-11-27T16:26:51Z</dcterms:created>
  <dcterms:modified xsi:type="dcterms:W3CDTF">2026-04-23T20:03:49Z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7d8d5d-78e2-4a62-9fcd-016eb5e4c57c_Enabled">
    <vt:lpwstr>true</vt:lpwstr>
  </property>
  <property fmtid="{D5CDD505-2E9C-101B-9397-08002B2CF9AE}" pid="3" name="MSIP_Label_6a7d8d5d-78e2-4a62-9fcd-016eb5e4c57c_SetDate">
    <vt:lpwstr>2021-11-11T17:37:17Z</vt:lpwstr>
  </property>
  <property fmtid="{D5CDD505-2E9C-101B-9397-08002B2CF9AE}" pid="4" name="MSIP_Label_6a7d8d5d-78e2-4a62-9fcd-016eb5e4c57c_Method">
    <vt:lpwstr>Standard</vt:lpwstr>
  </property>
  <property fmtid="{D5CDD505-2E9C-101B-9397-08002B2CF9AE}" pid="5" name="MSIP_Label_6a7d8d5d-78e2-4a62-9fcd-016eb5e4c57c_Name">
    <vt:lpwstr>Général</vt:lpwstr>
  </property>
  <property fmtid="{D5CDD505-2E9C-101B-9397-08002B2CF9AE}" pid="6" name="MSIP_Label_6a7d8d5d-78e2-4a62-9fcd-016eb5e4c57c_SiteId">
    <vt:lpwstr>06e1fe28-5f8b-4075-bf6c-ae24be1a7992</vt:lpwstr>
  </property>
  <property fmtid="{D5CDD505-2E9C-101B-9397-08002B2CF9AE}" pid="7" name="MSIP_Label_6a7d8d5d-78e2-4a62-9fcd-016eb5e4c57c_ActionId">
    <vt:lpwstr>89ff5094-5643-4037-bc60-6ffa1ec1aa42</vt:lpwstr>
  </property>
  <property fmtid="{D5CDD505-2E9C-101B-9397-08002B2CF9AE}" pid="8" name="MSIP_Label_6a7d8d5d-78e2-4a62-9fcd-016eb5e4c57c_ContentBits">
    <vt:lpwstr>0</vt:lpwstr>
  </property>
  <property fmtid="{D5CDD505-2E9C-101B-9397-08002B2CF9AE}" pid="9" name="ContentTypeId">
    <vt:lpwstr>0x0101009AE5970AA5ABF240A993880531553FC4</vt:lpwstr>
  </property>
  <property fmtid="{D5CDD505-2E9C-101B-9397-08002B2CF9AE}" pid="10" name="MediaServiceImageTags">
    <vt:lpwstr/>
  </property>
</Properties>
</file>